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2D639-88D9-778C-A65E-D6C9AC61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2CA5D-B519-FE1B-7916-B888C0FEF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B114-EF98-5E91-D838-94AC666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EEFC5-3DF3-6671-8FE0-843A5585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EE42-2123-03BC-851C-D906AFF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A99B9-BEC5-B484-0BB0-0728D2BE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F5FBA-CF7F-E603-F746-289AD14D9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05CFD-AE84-7544-E6F3-65FDAA8D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3CD10-6CD0-99F3-8A4C-84AB038E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0796D-BFCD-63DC-2C2B-F5547B6F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2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5E394B-30EB-AC02-72BE-EE8A9F32F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E09852-F014-4A3C-1CD0-E2442762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D995E-443C-2834-06A0-BDBB2957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7BE7B-478D-B55A-734A-D29DD52F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AEBCE-A38A-B9C9-858A-08A4460D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4051F-7622-D7F0-ADF5-64B560F2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22DC0-43EB-584B-928D-FC72688B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F1A4-C638-255E-87DD-B05E314B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5F22D-5BDB-2AC2-2E4B-51B5CB9D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80AAD-D749-3680-F301-C81CF31E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95DB1-5297-F6FE-8B58-D9B6A5FB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19709-6AA1-8899-ABF7-705D4A44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55057-9814-D889-EE6B-414EDD6D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1602-8000-147C-83AC-6C13DDDF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305C4-25CA-F8E5-BFEA-DACAEB85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8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0216-DA20-747E-1747-1E130BF8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CD268-71FD-5AA6-22E0-B7F914DB7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163C1-B85C-F2C4-ACAF-A5879936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FDD05-2973-BE54-F6C0-A15171D0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C6D3B-47F9-C3FC-46AA-49C6B4C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F9723-3D1A-FA32-893A-63033674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7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077E4-7F0F-D46A-7CB3-5896FAD3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B52F5-2959-E2E4-B16F-25E2739DA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68976-2EF8-113F-FCB7-2F098C8E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02475-77A1-B219-6017-975677D0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60FDA3-BA70-33A9-212C-64FC1DD1E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AB88A-1EC0-03E4-B244-0F1EA0A7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0D109-2885-0AF9-E3E0-5496B118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B89AA-17A4-4A08-CDB1-CBD0941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E8D6C-AD94-D8CC-E793-B4A7A21E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26E9C3-6C6D-D470-B5EA-4CC2B71F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8F00CB-5BDB-C86F-ED33-DCBC8E3D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1F0C4C-B69F-853B-7069-3F2BF3A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0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0F13F4-2296-A0F1-BA80-C96BD59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2DF8BA-0C95-9B9E-3014-FB04B8A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147E83-82FA-3B11-ED5D-94C9216C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8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E97F-4E8F-4FEA-20B5-78F27322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0BA1C-A139-E8BC-BA60-E59EAA11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1D979-CDC8-7232-D121-88A412A4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7940B-9D6B-CF6E-8776-3CECD8A4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215EF-52D4-841C-7F0A-3DA5EDB1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E5717-2D30-268D-E468-BF0216AF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2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D8386-5137-E60D-B1AB-9414C631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7E3166-D370-3ED7-6B3E-CB2E0DF47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AA93B-7A75-66BA-AE2F-816FC0A7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6FB5-18DB-81F1-BAF3-E205BE15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66E4A-EF39-3935-D4FB-A7680DB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82341-8957-3272-C7D6-23ECF061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460E5-228F-5A34-9474-2A62FA2E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78890-3596-DBAD-2751-FD30245B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F4A99-5BFD-334E-F400-F11B8FC8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EB5ED-215F-6CBE-AAB9-DA3FE9E55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D4147-F7DF-F5E2-97C4-9C4890F8F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F5BF-1715-7F38-97F4-1B2ABF349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27" y="1041400"/>
            <a:ext cx="11212945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더욱 편리한 </a:t>
            </a:r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PS</a:t>
            </a:r>
            <a:r>
              <a:rPr lang="ko-KR" altLang="en-US" dirty="0"/>
              <a:t> </a:t>
            </a:r>
            <a:r>
              <a:rPr lang="ko-KR" altLang="en-US" dirty="0" err="1"/>
              <a:t>환경세팅하기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C8C52-2FEC-D842-D9C2-97EF9CF50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60838"/>
            <a:ext cx="9144000" cy="1655762"/>
          </a:xfrm>
        </p:spPr>
        <p:txBody>
          <a:bodyPr/>
          <a:lstStyle/>
          <a:p>
            <a:r>
              <a:rPr lang="en-US" altLang="ko-KR" sz="2400" dirty="0"/>
              <a:t>&lt;bits/</a:t>
            </a:r>
            <a:r>
              <a:rPr lang="en-US" altLang="ko-KR" sz="2400" dirty="0" err="1"/>
              <a:t>stdc</a:t>
            </a:r>
            <a:r>
              <a:rPr lang="en-US" altLang="ko-KR" sz="2400" dirty="0"/>
              <a:t>++.h&gt;</a:t>
            </a:r>
            <a:r>
              <a:rPr lang="ko-KR" altLang="en-US" sz="2400" dirty="0"/>
              <a:t>와 </a:t>
            </a:r>
            <a:r>
              <a:rPr lang="en-US" altLang="ko-KR" sz="2400" dirty="0"/>
              <a:t>Compile Run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VScode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2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5F69-A93A-8BA7-39AB-7D24E4EE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&lt;bits/</a:t>
            </a:r>
            <a:r>
              <a:rPr lang="en-US" altLang="ko-KR" dirty="0" err="1"/>
              <a:t>stdc</a:t>
            </a:r>
            <a:r>
              <a:rPr lang="en-US" altLang="ko-KR" dirty="0"/>
              <a:t>++.h&gt;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39ED7-915C-B681-EE32-308AFDB7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알고리즘에서 자주 쓰는 헤더파일 묶음</a:t>
            </a:r>
            <a:endParaRPr lang="en-US" altLang="ko-KR" dirty="0"/>
          </a:p>
          <a:p>
            <a:r>
              <a:rPr lang="ko-KR" altLang="en-US" dirty="0"/>
              <a:t>헤더파일 선언할 때 </a:t>
            </a:r>
            <a:r>
              <a:rPr lang="en-US" altLang="ko-KR" dirty="0"/>
              <a:t>&lt;&gt; </a:t>
            </a:r>
            <a:r>
              <a:rPr lang="ko-KR" altLang="en-US" dirty="0"/>
              <a:t>와 </a:t>
            </a:r>
            <a:r>
              <a:rPr lang="en-US" altLang="ko-KR" dirty="0"/>
              <a:t>“”</a:t>
            </a:r>
            <a:r>
              <a:rPr lang="ko-KR" altLang="en-US" dirty="0"/>
              <a:t>의 차이는 절대경로와 상대경로의 차이</a:t>
            </a:r>
            <a:r>
              <a:rPr lang="en-US" altLang="ko-KR" dirty="0"/>
              <a:t>. </a:t>
            </a:r>
            <a:r>
              <a:rPr lang="ko-KR" altLang="en-US" dirty="0"/>
              <a:t>절대경로로 선언하며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PS/CP </a:t>
            </a:r>
            <a:r>
              <a:rPr lang="ko-KR" altLang="en-US" dirty="0"/>
              <a:t>채점환경에서 지원한다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표준 라이브러리 헤더는 아님</a:t>
            </a:r>
            <a:endParaRPr lang="en-US" altLang="ko-KR" dirty="0"/>
          </a:p>
          <a:p>
            <a:r>
              <a:rPr lang="ko-KR" altLang="en-US" dirty="0"/>
              <a:t>불필요한 헤더들까지 컴파일 해주므로 컴파일 시간이 조금 늘어남</a:t>
            </a:r>
            <a:endParaRPr lang="en-US" altLang="ko-KR" dirty="0"/>
          </a:p>
          <a:p>
            <a:r>
              <a:rPr lang="ko-KR" altLang="en-US" dirty="0"/>
              <a:t>필수적인 세팅이 아니기 때문에 중간에 막히시더라도 </a:t>
            </a:r>
            <a:r>
              <a:rPr lang="ko-KR" altLang="en-US" dirty="0" err="1"/>
              <a:t>괜찮습니당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700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0EF34-468F-E043-5B80-77BE29BF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편의성 증가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797FF78-CFDA-618A-7433-B0AD0E287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4178" y="1690688"/>
            <a:ext cx="3629007" cy="4498975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B25508-8272-81AD-AC6E-F8BC0F5E6C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1678" y="1690688"/>
            <a:ext cx="4184232" cy="4498975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7519C-D497-721E-9682-AC0641921A77}"/>
              </a:ext>
            </a:extLst>
          </p:cNvPr>
          <p:cNvSpPr/>
          <p:nvPr/>
        </p:nvSpPr>
        <p:spPr>
          <a:xfrm>
            <a:off x="1604178" y="1690688"/>
            <a:ext cx="1418940" cy="669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39198-0277-D0AA-2E43-240CC45DD09A}"/>
              </a:ext>
            </a:extLst>
          </p:cNvPr>
          <p:cNvSpPr/>
          <p:nvPr/>
        </p:nvSpPr>
        <p:spPr>
          <a:xfrm>
            <a:off x="6671678" y="1690688"/>
            <a:ext cx="1853486" cy="202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03E5C0-02EC-4D57-8DF8-03E58CEBACB9}"/>
              </a:ext>
            </a:extLst>
          </p:cNvPr>
          <p:cNvCxnSpPr/>
          <p:nvPr/>
        </p:nvCxnSpPr>
        <p:spPr>
          <a:xfrm>
            <a:off x="3103418" y="1819564"/>
            <a:ext cx="33897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814181-C1E6-D3C0-9D82-4FEF786A9019}"/>
              </a:ext>
            </a:extLst>
          </p:cNvPr>
          <p:cNvSpPr txBox="1"/>
          <p:nvPr/>
        </p:nvSpPr>
        <p:spPr>
          <a:xfrm>
            <a:off x="2724727" y="6318539"/>
            <a:ext cx="674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Sort()</a:t>
            </a:r>
            <a:r>
              <a:rPr lang="ko-KR" altLang="en-US" dirty="0"/>
              <a:t>함수가 어떤 헤더파일에 있더라</a:t>
            </a:r>
            <a:r>
              <a:rPr lang="en-US" altLang="ko-KR" dirty="0"/>
              <a:t>..? </a:t>
            </a:r>
            <a:r>
              <a:rPr lang="ko-KR" altLang="en-US" dirty="0"/>
              <a:t>라는 고민을 </a:t>
            </a:r>
            <a:r>
              <a:rPr lang="ko-KR" altLang="en-US" dirty="0" err="1"/>
              <a:t>줄여줌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5F69-A93A-8BA7-39AB-7D24E4EE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39ED7-915C-B681-EE32-308AFDB7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실행 후 </a:t>
            </a:r>
            <a:r>
              <a:rPr lang="en-US" altLang="ko-KR" dirty="0" err="1"/>
              <a:t>ctrl+shift+p</a:t>
            </a:r>
            <a:r>
              <a:rPr lang="ko-KR" altLang="en-US" dirty="0"/>
              <a:t>를 </a:t>
            </a:r>
            <a:r>
              <a:rPr lang="ko-KR" altLang="en-US" dirty="0" err="1"/>
              <a:t>누른다음</a:t>
            </a:r>
            <a:r>
              <a:rPr lang="en-US" altLang="ko-KR" dirty="0"/>
              <a:t> C/C++: Edit Configurations (JSON) </a:t>
            </a:r>
            <a:r>
              <a:rPr lang="ko-KR" altLang="en-US" dirty="0"/>
              <a:t>클릭</a:t>
            </a:r>
            <a:r>
              <a:rPr lang="en-US" altLang="ko-KR" dirty="0"/>
              <a:t>. JSON</a:t>
            </a:r>
            <a:r>
              <a:rPr lang="ko-KR" altLang="en-US" dirty="0"/>
              <a:t>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79B01C-FF17-1ABD-CC35-AE32DABC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02" y="2857624"/>
            <a:ext cx="4252503" cy="34542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70E40D-11F8-BDF2-C349-2D54A0C28ADB}"/>
              </a:ext>
            </a:extLst>
          </p:cNvPr>
          <p:cNvSpPr/>
          <p:nvPr/>
        </p:nvSpPr>
        <p:spPr>
          <a:xfrm>
            <a:off x="3734502" y="3099610"/>
            <a:ext cx="1853486" cy="202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5957E-9798-D690-FF02-ECF837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A4936-5F0B-D80A-5636-6E207033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Visual Studio</a:t>
            </a:r>
            <a:r>
              <a:rPr lang="ko-KR" altLang="en-US" dirty="0"/>
              <a:t>를 먼저 설치하셨다면</a:t>
            </a:r>
            <a:r>
              <a:rPr lang="en-US" altLang="ko-KR" dirty="0"/>
              <a:t>, </a:t>
            </a:r>
            <a:r>
              <a:rPr lang="ko-KR" altLang="en-US" dirty="0"/>
              <a:t>컴파일러가 </a:t>
            </a:r>
            <a:r>
              <a:rPr lang="en-US" altLang="ko-KR" dirty="0"/>
              <a:t>MSVC </a:t>
            </a:r>
            <a:r>
              <a:rPr lang="ko-KR" altLang="en-US" dirty="0"/>
              <a:t>로 설정되어 있을 가능성이 높습니다</a:t>
            </a:r>
            <a:r>
              <a:rPr lang="en-US" altLang="ko-KR" dirty="0"/>
              <a:t>. </a:t>
            </a:r>
            <a:r>
              <a:rPr lang="ko-KR" altLang="en-US" dirty="0"/>
              <a:t>아래와 같이 </a:t>
            </a:r>
            <a:r>
              <a:rPr lang="en-US" altLang="ko-KR" dirty="0"/>
              <a:t>compiler path</a:t>
            </a:r>
            <a:r>
              <a:rPr lang="ko-KR" altLang="en-US" dirty="0"/>
              <a:t>가 </a:t>
            </a:r>
            <a:r>
              <a:rPr lang="en-US" altLang="ko-KR" dirty="0"/>
              <a:t>MSVC </a:t>
            </a:r>
            <a:r>
              <a:rPr lang="ko-KR" altLang="en-US" dirty="0"/>
              <a:t>로 설정되어 있다면 컴파일러도 바꿔줍시다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76E6A-6BE8-A671-42BE-13FBB029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66" y="2696825"/>
            <a:ext cx="10088383" cy="38676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30EE90-C86E-80EF-583D-FABD430DB1EC}"/>
              </a:ext>
            </a:extLst>
          </p:cNvPr>
          <p:cNvSpPr/>
          <p:nvPr/>
        </p:nvSpPr>
        <p:spPr>
          <a:xfrm>
            <a:off x="1885073" y="5021716"/>
            <a:ext cx="9069065" cy="222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7A5507-E429-38B6-94BA-BB05941C3FFA}"/>
              </a:ext>
            </a:extLst>
          </p:cNvPr>
          <p:cNvSpPr/>
          <p:nvPr/>
        </p:nvSpPr>
        <p:spPr>
          <a:xfrm>
            <a:off x="1885072" y="5603422"/>
            <a:ext cx="2882871" cy="222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9956CB-5BBF-A4B3-C8F1-02858E9D4737}"/>
              </a:ext>
            </a:extLst>
          </p:cNvPr>
          <p:cNvSpPr/>
          <p:nvPr/>
        </p:nvSpPr>
        <p:spPr>
          <a:xfrm>
            <a:off x="1875742" y="3781148"/>
            <a:ext cx="2882871" cy="222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A2541-B584-7E4D-2DE9-01B232E69E85}"/>
              </a:ext>
            </a:extLst>
          </p:cNvPr>
          <p:cNvSpPr txBox="1"/>
          <p:nvPr/>
        </p:nvSpPr>
        <p:spPr>
          <a:xfrm>
            <a:off x="6522098" y="3219061"/>
            <a:ext cx="452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수정되어야 할 부분은 </a:t>
            </a:r>
            <a:r>
              <a:rPr lang="en-US" altLang="ko-KR" dirty="0">
                <a:solidFill>
                  <a:srgbClr val="FFFF00"/>
                </a:solidFill>
              </a:rPr>
              <a:t>3</a:t>
            </a:r>
            <a:r>
              <a:rPr lang="ko-KR" altLang="en-US" dirty="0">
                <a:solidFill>
                  <a:srgbClr val="FFFF00"/>
                </a:solidFill>
              </a:rPr>
              <a:t>군데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dirty="0">
                <a:solidFill>
                  <a:srgbClr val="FFFF00"/>
                </a:solidFill>
              </a:rPr>
              <a:t>1)“</a:t>
            </a:r>
            <a:r>
              <a:rPr lang="en-US" altLang="ko-KR" dirty="0" err="1">
                <a:solidFill>
                  <a:srgbClr val="FFFF00"/>
                </a:solidFill>
              </a:rPr>
              <a:t>includePath</a:t>
            </a:r>
            <a:r>
              <a:rPr lang="en-US" altLang="ko-KR" dirty="0">
                <a:solidFill>
                  <a:srgbClr val="FFFF00"/>
                </a:solidFill>
              </a:rPr>
              <a:t>”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dirty="0">
                <a:solidFill>
                  <a:srgbClr val="FFFF00"/>
                </a:solidFill>
              </a:rPr>
              <a:t>2)”</a:t>
            </a:r>
            <a:r>
              <a:rPr lang="en-US" altLang="ko-KR" dirty="0" err="1">
                <a:solidFill>
                  <a:srgbClr val="FFFF00"/>
                </a:solidFill>
              </a:rPr>
              <a:t>compilerPath</a:t>
            </a:r>
            <a:r>
              <a:rPr lang="en-US" altLang="ko-KR" dirty="0">
                <a:solidFill>
                  <a:srgbClr val="FFFF00"/>
                </a:solidFill>
              </a:rPr>
              <a:t>”</a:t>
            </a:r>
          </a:p>
          <a:p>
            <a:r>
              <a:rPr lang="en-US" altLang="ko-KR" dirty="0">
                <a:solidFill>
                  <a:srgbClr val="FFFF00"/>
                </a:solidFill>
              </a:rPr>
              <a:t>3)”</a:t>
            </a:r>
            <a:r>
              <a:rPr lang="en-US" altLang="ko-KR" dirty="0" err="1">
                <a:solidFill>
                  <a:srgbClr val="FFFF00"/>
                </a:solidFill>
              </a:rPr>
              <a:t>intelliSenseMode</a:t>
            </a:r>
            <a:r>
              <a:rPr lang="en-US" altLang="ko-KR" dirty="0">
                <a:solidFill>
                  <a:srgbClr val="FFFF00"/>
                </a:solidFill>
              </a:rPr>
              <a:t>”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dirty="0">
                <a:solidFill>
                  <a:srgbClr val="FFFF00"/>
                </a:solidFill>
              </a:rPr>
              <a:t>Json </a:t>
            </a:r>
            <a:r>
              <a:rPr lang="ko-KR" altLang="en-US" dirty="0">
                <a:solidFill>
                  <a:srgbClr val="FFFF00"/>
                </a:solidFill>
              </a:rPr>
              <a:t>파일을 열었는데 이러한 항목이 없어도 괜찮습니다</a:t>
            </a:r>
          </a:p>
        </p:txBody>
      </p:sp>
    </p:spTree>
    <p:extLst>
      <p:ext uri="{BB962C8B-B14F-4D97-AF65-F5344CB8AC3E}">
        <p14:creationId xmlns:p14="http://schemas.microsoft.com/office/powerpoint/2010/main" val="298782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5957E-9798-D690-FF02-ECF837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5287-7219-6BA9-002B-371F3E0E0E61}"/>
              </a:ext>
            </a:extLst>
          </p:cNvPr>
          <p:cNvSpPr txBox="1"/>
          <p:nvPr/>
        </p:nvSpPr>
        <p:spPr>
          <a:xfrm>
            <a:off x="757382" y="1690688"/>
            <a:ext cx="4479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코드 전체를 복사 붙여넣기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MinGW</a:t>
            </a:r>
            <a:r>
              <a:rPr lang="ko-KR" altLang="en-US" dirty="0"/>
              <a:t>의 경로는 상이할 수 있습니다</a:t>
            </a:r>
            <a:r>
              <a:rPr lang="en-US" altLang="ko-KR" dirty="0"/>
              <a:t>. </a:t>
            </a:r>
            <a:r>
              <a:rPr lang="ko-KR" altLang="en-US" dirty="0"/>
              <a:t>본인의 </a:t>
            </a:r>
            <a:r>
              <a:rPr lang="en-US" altLang="ko-KR" dirty="0"/>
              <a:t>MinGW </a:t>
            </a:r>
            <a:r>
              <a:rPr lang="ko-KR" altLang="en-US" dirty="0"/>
              <a:t>컴파일러 위치로 </a:t>
            </a:r>
            <a:r>
              <a:rPr lang="ko-KR" altLang="en-US" dirty="0" err="1"/>
              <a:t>바꿔주셔야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 JSON</a:t>
            </a:r>
            <a:r>
              <a:rPr lang="ko-KR" altLang="en-US" dirty="0"/>
              <a:t>파일에 뭔가 작성되어 있었다면 </a:t>
            </a:r>
            <a:r>
              <a:rPr lang="en-US" altLang="ko-KR" dirty="0"/>
              <a:t>(VS</a:t>
            </a:r>
            <a:r>
              <a:rPr lang="ko-KR" altLang="en-US" dirty="0"/>
              <a:t>를 먼저 </a:t>
            </a:r>
            <a:r>
              <a:rPr lang="ko-KR" altLang="en-US" dirty="0" err="1"/>
              <a:t>깔았다거나</a:t>
            </a:r>
            <a:r>
              <a:rPr lang="en-US" altLang="ko-KR" dirty="0"/>
              <a:t>..</a:t>
            </a:r>
            <a:r>
              <a:rPr lang="ko-KR" altLang="en-US" dirty="0"/>
              <a:t>기타 등등의 이유로</a:t>
            </a:r>
            <a:r>
              <a:rPr lang="en-US" altLang="ko-KR" dirty="0"/>
              <a:t>) </a:t>
            </a:r>
            <a:r>
              <a:rPr lang="ko-KR" altLang="en-US" dirty="0"/>
              <a:t>주석 처리</a:t>
            </a:r>
            <a:r>
              <a:rPr lang="en-US" altLang="ko-KR" dirty="0"/>
              <a:t>(shift + alt + a)</a:t>
            </a:r>
            <a:r>
              <a:rPr lang="ko-KR" altLang="en-US" dirty="0"/>
              <a:t> 해준다음 오른쪽 코드를 </a:t>
            </a:r>
            <a:r>
              <a:rPr lang="ko-KR" altLang="en-US" dirty="0" err="1"/>
              <a:t>복붙해</a:t>
            </a:r>
            <a:r>
              <a:rPr lang="ko-KR" altLang="en-US" dirty="0"/>
              <a:t> 줍시다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이제 </a:t>
            </a:r>
            <a:r>
              <a:rPr lang="en-US" altLang="ko-KR" dirty="0"/>
              <a:t>C:/MinGW/include </a:t>
            </a:r>
            <a:r>
              <a:rPr lang="ko-KR" altLang="en-US" dirty="0"/>
              <a:t>폴더에 </a:t>
            </a:r>
            <a:r>
              <a:rPr lang="en-US" altLang="ko-KR" dirty="0"/>
              <a:t>bits</a:t>
            </a:r>
            <a:r>
              <a:rPr lang="ko-KR" altLang="en-US" dirty="0"/>
              <a:t>폴더를 만들고 </a:t>
            </a:r>
            <a:r>
              <a:rPr lang="en-US" altLang="ko-KR" dirty="0" err="1"/>
              <a:t>stdc</a:t>
            </a:r>
            <a:r>
              <a:rPr lang="en-US" altLang="ko-KR" dirty="0"/>
              <a:t>++.h</a:t>
            </a:r>
            <a:r>
              <a:rPr lang="ko-KR" altLang="en-US" dirty="0"/>
              <a:t> 헤더파일을 넣겠습니다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CB58AB9-AB6F-3F02-1186-A9A093EBC259}"/>
              </a:ext>
            </a:extLst>
          </p:cNvPr>
          <p:cNvCxnSpPr/>
          <p:nvPr/>
        </p:nvCxnSpPr>
        <p:spPr>
          <a:xfrm>
            <a:off x="2438400" y="2974109"/>
            <a:ext cx="4110182" cy="1578901"/>
          </a:xfrm>
          <a:prstGeom prst="bentConnector3">
            <a:avLst>
              <a:gd name="adj1" fmla="val 7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0E7769-D619-BE93-3173-6262365A1233}"/>
              </a:ext>
            </a:extLst>
          </p:cNvPr>
          <p:cNvCxnSpPr/>
          <p:nvPr/>
        </p:nvCxnSpPr>
        <p:spPr>
          <a:xfrm>
            <a:off x="5329382" y="297410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8F6EB-B2E6-6598-0D0F-A9A029A2C272}"/>
              </a:ext>
            </a:extLst>
          </p:cNvPr>
          <p:cNvSpPr/>
          <p:nvPr/>
        </p:nvSpPr>
        <p:spPr>
          <a:xfrm>
            <a:off x="7130473" y="1625600"/>
            <a:ext cx="4830618" cy="48672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"configurations": [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"name": "Win32",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includePath</a:t>
            </a:r>
            <a:r>
              <a:rPr lang="en-US" altLang="ko-KR" sz="1200" dirty="0">
                <a:solidFill>
                  <a:schemeClr val="bg1"/>
                </a:solidFill>
              </a:rPr>
              <a:t>": [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"${</a:t>
            </a:r>
            <a:r>
              <a:rPr lang="en-US" altLang="ko-KR" sz="1200" dirty="0" err="1">
                <a:solidFill>
                  <a:schemeClr val="bg1"/>
                </a:solidFill>
              </a:rPr>
              <a:t>workspaceFolder</a:t>
            </a:r>
            <a:r>
              <a:rPr lang="en-US" altLang="ko-KR" sz="1200" dirty="0">
                <a:solidFill>
                  <a:schemeClr val="bg1"/>
                </a:solidFill>
              </a:rPr>
              <a:t>}/**",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"C:/MinGW/include"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"defines": [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"_DEBUG",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"UNICODE",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"_UNICODE"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windowsSdkVersion</a:t>
            </a:r>
            <a:r>
              <a:rPr lang="en-US" altLang="ko-KR" sz="1200" dirty="0">
                <a:solidFill>
                  <a:schemeClr val="bg1"/>
                </a:solidFill>
              </a:rPr>
              <a:t>": "10.0.18362.0",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compilerPath</a:t>
            </a:r>
            <a:r>
              <a:rPr lang="en-US" altLang="ko-KR" sz="1200" dirty="0">
                <a:solidFill>
                  <a:schemeClr val="bg1"/>
                </a:solidFill>
              </a:rPr>
              <a:t>" : "C:/MinGW/bin/g++.exe",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//C</a:t>
            </a:r>
            <a:r>
              <a:rPr lang="ko-KR" altLang="en-US" sz="1200" dirty="0"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</a:rPr>
              <a:t>C++</a:t>
            </a:r>
            <a:r>
              <a:rPr lang="ko-KR" altLang="en-US" sz="1200" dirty="0">
                <a:solidFill>
                  <a:schemeClr val="bg1"/>
                </a:solidFill>
              </a:rPr>
              <a:t>표준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cStandard</a:t>
            </a:r>
            <a:r>
              <a:rPr lang="en-US" altLang="ko-KR" sz="1200" dirty="0">
                <a:solidFill>
                  <a:schemeClr val="bg1"/>
                </a:solidFill>
              </a:rPr>
              <a:t>": "c17",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cppStandard</a:t>
            </a:r>
            <a:r>
              <a:rPr lang="en-US" altLang="ko-KR" sz="1200" dirty="0">
                <a:solidFill>
                  <a:schemeClr val="bg1"/>
                </a:solidFill>
              </a:rPr>
              <a:t>": "</a:t>
            </a:r>
            <a:r>
              <a:rPr lang="en-US" altLang="ko-KR" sz="1200" dirty="0" err="1">
                <a:solidFill>
                  <a:schemeClr val="bg1"/>
                </a:solidFill>
              </a:rPr>
              <a:t>c++</a:t>
            </a:r>
            <a:r>
              <a:rPr lang="en-US" altLang="ko-KR" sz="1200" dirty="0">
                <a:solidFill>
                  <a:schemeClr val="bg1"/>
                </a:solidFill>
              </a:rPr>
              <a:t>17",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intelliSenseMode</a:t>
            </a:r>
            <a:r>
              <a:rPr lang="en-US" altLang="ko-KR" sz="1200" dirty="0">
                <a:solidFill>
                  <a:schemeClr val="bg1"/>
                </a:solidFill>
              </a:rPr>
              <a:t>": "windows-gcc-x64"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],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"version":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6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766D4-F5E9-E7BD-C6BC-EA13063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(4)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6970E-59CB-108C-EA51-CF5DC724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본인의 </a:t>
            </a:r>
            <a:r>
              <a:rPr lang="en-US" altLang="ko-KR" dirty="0"/>
              <a:t>MinGW </a:t>
            </a:r>
            <a:r>
              <a:rPr lang="ko-KR" altLang="en-US" dirty="0"/>
              <a:t>컴파일러 파일속에 </a:t>
            </a:r>
            <a:r>
              <a:rPr lang="en-US" altLang="ko-KR" dirty="0"/>
              <a:t>include </a:t>
            </a:r>
            <a:r>
              <a:rPr lang="ko-KR" altLang="en-US" dirty="0"/>
              <a:t>파일을 찾습니다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C:\MinGW\include</a:t>
            </a:r>
          </a:p>
          <a:p>
            <a:endParaRPr lang="en-US" altLang="ko-KR" dirty="0"/>
          </a:p>
          <a:p>
            <a:r>
              <a:rPr lang="en-US" altLang="ko-KR" dirty="0"/>
              <a:t>Include </a:t>
            </a:r>
            <a:r>
              <a:rPr lang="ko-KR" altLang="en-US" dirty="0"/>
              <a:t>폴더 안에 </a:t>
            </a:r>
            <a:r>
              <a:rPr lang="en-US" altLang="ko-KR" dirty="0"/>
              <a:t>bits</a:t>
            </a:r>
            <a:r>
              <a:rPr lang="ko-KR" altLang="en-US" dirty="0"/>
              <a:t>라는 이름의 새 폴더를 만들어줍니다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bits </a:t>
            </a:r>
            <a:r>
              <a:rPr lang="ko-KR" altLang="en-US" dirty="0"/>
              <a:t>폴더 안에 텍스트 파일 하나를 만들어줍니다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06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766D4-F5E9-E7BD-C6BC-EA13063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(5)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6970E-59CB-108C-EA51-CF5DC724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6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434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더욱 편리한 C++ PS 환경세팅하기 </vt:lpstr>
      <vt:lpstr>(1) &lt;bits/stdc++.h&gt;</vt:lpstr>
      <vt:lpstr>편의성 증가</vt:lpstr>
      <vt:lpstr>bits/stdc++.h 설정(1)</vt:lpstr>
      <vt:lpstr>bits/stdc++.h 설정(2) </vt:lpstr>
      <vt:lpstr>bits/stdc++.h 설정(3) </vt:lpstr>
      <vt:lpstr>bits/stdc++.h 설정(4) </vt:lpstr>
      <vt:lpstr>bits/stdc++.h 설정(5)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더욱 편리한 C++ PS 환경세팅하기 </dc:title>
  <dc:creator>skup badasdasd</dc:creator>
  <cp:lastModifiedBy>skup badasdasd</cp:lastModifiedBy>
  <cp:revision>1</cp:revision>
  <dcterms:created xsi:type="dcterms:W3CDTF">2023-10-26T10:28:46Z</dcterms:created>
  <dcterms:modified xsi:type="dcterms:W3CDTF">2023-10-26T12:06:52Z</dcterms:modified>
</cp:coreProperties>
</file>