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Relationship Id="rId7" Type="http://schemas.openxmlformats.org/officeDocument/2006/relationships/image" Target="../media/image193.png"/><Relationship Id="rId8" Type="http://schemas.openxmlformats.org/officeDocument/2006/relationships/image" Target="../media/image19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Relationship Id="rId7" Type="http://schemas.openxmlformats.org/officeDocument/2006/relationships/image" Target="../media/image200.png"/><Relationship Id="rId8" Type="http://schemas.openxmlformats.org/officeDocument/2006/relationships/image" Target="../media/image201.png"/><Relationship Id="rId9" Type="http://schemas.openxmlformats.org/officeDocument/2006/relationships/image" Target="../media/image202.png"/><Relationship Id="rId10" Type="http://schemas.openxmlformats.org/officeDocument/2006/relationships/image" Target="../media/image203.png"/><Relationship Id="rId11" Type="http://schemas.openxmlformats.org/officeDocument/2006/relationships/image" Target="../media/image204.png"/><Relationship Id="rId12" Type="http://schemas.openxmlformats.org/officeDocument/2006/relationships/image" Target="../media/image205.png"/><Relationship Id="rId13" Type="http://schemas.openxmlformats.org/officeDocument/2006/relationships/image" Target="../media/image20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Relationship Id="rId6" Type="http://schemas.openxmlformats.org/officeDocument/2006/relationships/image" Target="../media/image211.png"/><Relationship Id="rId7" Type="http://schemas.openxmlformats.org/officeDocument/2006/relationships/image" Target="../media/image212.png"/><Relationship Id="rId8" Type="http://schemas.openxmlformats.org/officeDocument/2006/relationships/image" Target="../media/image21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4.png"/><Relationship Id="rId3" Type="http://schemas.openxmlformats.org/officeDocument/2006/relationships/image" Target="../media/image215.png"/><Relationship Id="rId4" Type="http://schemas.openxmlformats.org/officeDocument/2006/relationships/image" Target="../media/image216.png"/><Relationship Id="rId5" Type="http://schemas.openxmlformats.org/officeDocument/2006/relationships/image" Target="../media/image217.png"/><Relationship Id="rId6" Type="http://schemas.openxmlformats.org/officeDocument/2006/relationships/image" Target="../media/image218.png"/><Relationship Id="rId7" Type="http://schemas.openxmlformats.org/officeDocument/2006/relationships/image" Target="../media/image219.png"/><Relationship Id="rId8" Type="http://schemas.openxmlformats.org/officeDocument/2006/relationships/image" Target="../media/image220.png"/><Relationship Id="rId9" Type="http://schemas.openxmlformats.org/officeDocument/2006/relationships/image" Target="../media/image221.png"/><Relationship Id="rId10" Type="http://schemas.openxmlformats.org/officeDocument/2006/relationships/image" Target="../media/image222.png"/><Relationship Id="rId11" Type="http://schemas.openxmlformats.org/officeDocument/2006/relationships/image" Target="../media/image223.png"/><Relationship Id="rId12" Type="http://schemas.openxmlformats.org/officeDocument/2006/relationships/image" Target="../media/image224.png"/><Relationship Id="rId13" Type="http://schemas.openxmlformats.org/officeDocument/2006/relationships/image" Target="../media/image225.png"/><Relationship Id="rId14" Type="http://schemas.openxmlformats.org/officeDocument/2006/relationships/image" Target="../media/image226.png"/><Relationship Id="rId15" Type="http://schemas.openxmlformats.org/officeDocument/2006/relationships/image" Target="../media/image227.png"/><Relationship Id="rId16" Type="http://schemas.openxmlformats.org/officeDocument/2006/relationships/image" Target="../media/image22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20" Type="http://schemas.openxmlformats.org/officeDocument/2006/relationships/image" Target="../media/image84.png"/><Relationship Id="rId21" Type="http://schemas.openxmlformats.org/officeDocument/2006/relationships/image" Target="../media/image85.png"/><Relationship Id="rId22" Type="http://schemas.openxmlformats.org/officeDocument/2006/relationships/image" Target="../media/image86.png"/><Relationship Id="rId23" Type="http://schemas.openxmlformats.org/officeDocument/2006/relationships/image" Target="../media/image87.png"/><Relationship Id="rId24" Type="http://schemas.openxmlformats.org/officeDocument/2006/relationships/image" Target="../media/image88.png"/><Relationship Id="rId25" Type="http://schemas.openxmlformats.org/officeDocument/2006/relationships/image" Target="../media/image89.png"/><Relationship Id="rId26" Type="http://schemas.openxmlformats.org/officeDocument/2006/relationships/image" Target="../media/image90.png"/><Relationship Id="rId27" Type="http://schemas.openxmlformats.org/officeDocument/2006/relationships/image" Target="../media/image91.png"/><Relationship Id="rId28" Type="http://schemas.openxmlformats.org/officeDocument/2006/relationships/image" Target="../media/image9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Relationship Id="rId14" Type="http://schemas.openxmlformats.org/officeDocument/2006/relationships/image" Target="../media/image117.png"/><Relationship Id="rId15" Type="http://schemas.openxmlformats.org/officeDocument/2006/relationships/image" Target="../media/image118.png"/><Relationship Id="rId16" Type="http://schemas.openxmlformats.org/officeDocument/2006/relationships/image" Target="../media/image119.png"/><Relationship Id="rId17" Type="http://schemas.openxmlformats.org/officeDocument/2006/relationships/image" Target="../media/image120.png"/><Relationship Id="rId18" Type="http://schemas.openxmlformats.org/officeDocument/2006/relationships/image" Target="../media/image121.png"/><Relationship Id="rId19" Type="http://schemas.openxmlformats.org/officeDocument/2006/relationships/image" Target="../media/image122.png"/><Relationship Id="rId20" Type="http://schemas.openxmlformats.org/officeDocument/2006/relationships/image" Target="../media/image123.png"/><Relationship Id="rId21" Type="http://schemas.openxmlformats.org/officeDocument/2006/relationships/image" Target="../media/image1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image" Target="../media/image134.png"/><Relationship Id="rId12" Type="http://schemas.openxmlformats.org/officeDocument/2006/relationships/image" Target="../media/image135.png"/><Relationship Id="rId13" Type="http://schemas.openxmlformats.org/officeDocument/2006/relationships/image" Target="../media/image13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25714" y="3327403"/>
            <a:ext cx="6171429" cy="6171429"/>
            <a:chOff x="9325714" y="3327403"/>
            <a:chExt cx="6171429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2818" y="644507"/>
              <a:ext cx="12342857" cy="1234285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25714" y="332740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730159" y="3298832"/>
            <a:ext cx="6171429" cy="6171429"/>
            <a:chOff x="-2730159" y="3298832"/>
            <a:chExt cx="6171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413055" y="615935"/>
              <a:ext cx="12342857" cy="1234285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730159" y="3298832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40000" y="3067857"/>
            <a:ext cx="5485714" cy="35714"/>
            <a:chOff x="3840000" y="3067857"/>
            <a:chExt cx="5485714" cy="3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40000" y="3067857"/>
              <a:ext cx="5485714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42857" y="3170714"/>
            <a:ext cx="5485714" cy="35714"/>
            <a:chOff x="3942857" y="3170714"/>
            <a:chExt cx="5485714" cy="3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42857" y="3170714"/>
              <a:ext cx="5485714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18821" y="4834416"/>
            <a:ext cx="6133787" cy="35714"/>
            <a:chOff x="3618821" y="4834416"/>
            <a:chExt cx="6133787" cy="3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860000">
              <a:off x="3618821" y="4834416"/>
              <a:ext cx="6133787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45714" y="3273571"/>
            <a:ext cx="5485714" cy="35714"/>
            <a:chOff x="4045714" y="3273571"/>
            <a:chExt cx="5485714" cy="3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45714" y="3273571"/>
              <a:ext cx="5485714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31717" y="6336916"/>
            <a:ext cx="6582598" cy="200000"/>
            <a:chOff x="3131717" y="6336916"/>
            <a:chExt cx="6582598" cy="2000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46528" y="6249970"/>
              <a:ext cx="13165196" cy="400000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31717" y="6336916"/>
              <a:ext cx="6582598" cy="2000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740620" y="6354462"/>
            <a:ext cx="4489198" cy="185714"/>
            <a:chOff x="14740620" y="6354462"/>
            <a:chExt cx="4489198" cy="18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40620" y="6354462"/>
              <a:ext cx="4489198" cy="18571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56516" y="8279954"/>
            <a:ext cx="14193165" cy="91156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874651" y="7375497"/>
            <a:ext cx="5415618" cy="110044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0322" y="1162441"/>
            <a:ext cx="7646810" cy="25489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33621" y="380952"/>
            <a:ext cx="1520348" cy="1520348"/>
            <a:chOff x="16333621" y="380952"/>
            <a:chExt cx="1520348" cy="15203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72682" y="-279986"/>
              <a:ext cx="3040695" cy="304069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33621" y="380952"/>
              <a:ext cx="1520348" cy="15203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54286" y="2594700"/>
            <a:ext cx="2777143" cy="6171429"/>
            <a:chOff x="7754286" y="2594700"/>
            <a:chExt cx="2777143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4286" y="2594700"/>
              <a:ext cx="2777143" cy="61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9998" y="2146670"/>
            <a:ext cx="2248902" cy="11627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1023" y="1715555"/>
            <a:ext cx="3052657" cy="7249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33621" y="380952"/>
            <a:ext cx="1520348" cy="1520348"/>
            <a:chOff x="16333621" y="380952"/>
            <a:chExt cx="1520348" cy="15203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72682" y="-279986"/>
              <a:ext cx="3040695" cy="304069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33621" y="380952"/>
              <a:ext cx="1520348" cy="152034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998" y="2146670"/>
            <a:ext cx="2248902" cy="11627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023" y="1715555"/>
            <a:ext cx="3052657" cy="7249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33621" y="380952"/>
            <a:ext cx="1520348" cy="1520348"/>
            <a:chOff x="16333621" y="380952"/>
            <a:chExt cx="1520348" cy="15203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72682" y="-279986"/>
              <a:ext cx="3040695" cy="304069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33621" y="380952"/>
              <a:ext cx="1520348" cy="152034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998" y="2146670"/>
            <a:ext cx="2248902" cy="11627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023" y="1715555"/>
            <a:ext cx="3052657" cy="7249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33621" y="380952"/>
            <a:ext cx="1520348" cy="1520348"/>
            <a:chOff x="16333621" y="380952"/>
            <a:chExt cx="1520348" cy="15203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72682" y="-279986"/>
              <a:ext cx="3040695" cy="304069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33621" y="380952"/>
              <a:ext cx="1520348" cy="152034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998" y="2146670"/>
            <a:ext cx="2248902" cy="11627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023" y="1715555"/>
            <a:ext cx="3052657" cy="7249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333" y="6409943"/>
            <a:ext cx="17523810" cy="14286"/>
            <a:chOff x="373333" y="6409943"/>
            <a:chExt cx="17523810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333" y="6409943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25714" y="3327403"/>
            <a:ext cx="6171429" cy="6171429"/>
            <a:chOff x="9325714" y="3327403"/>
            <a:chExt cx="6171429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2818" y="644507"/>
              <a:ext cx="12342857" cy="1234285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5714" y="332740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825397" y="3185179"/>
            <a:ext cx="6412173" cy="6412173"/>
            <a:chOff x="-2825397" y="3185179"/>
            <a:chExt cx="6412173" cy="64121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612952" y="397624"/>
              <a:ext cx="12824345" cy="1282434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825397" y="3185179"/>
              <a:ext cx="6412173" cy="64121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31717" y="6336916"/>
            <a:ext cx="6582598" cy="200000"/>
            <a:chOff x="3131717" y="6336916"/>
            <a:chExt cx="6582598" cy="2000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46528" y="6249970"/>
              <a:ext cx="13165196" cy="40000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1717" y="6336916"/>
              <a:ext cx="6582598" cy="20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40537" y="6371025"/>
            <a:ext cx="4920005" cy="185714"/>
            <a:chOff x="14740537" y="6371025"/>
            <a:chExt cx="4920005" cy="18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40537" y="6371025"/>
              <a:ext cx="4920005" cy="1857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7153" y="632715"/>
            <a:ext cx="8657009" cy="270501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7622" y="3203018"/>
            <a:ext cx="2504368" cy="23134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33621" y="380952"/>
            <a:ext cx="1520348" cy="1520348"/>
            <a:chOff x="16333621" y="380952"/>
            <a:chExt cx="1520348" cy="15203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72682" y="-279986"/>
              <a:ext cx="3040695" cy="304069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33621" y="380952"/>
              <a:ext cx="1520348" cy="152034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475" y="2113546"/>
            <a:ext cx="4293968" cy="122896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1499" y="1715555"/>
            <a:ext cx="2367667" cy="7249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7506" y="3494225"/>
            <a:ext cx="8831318" cy="41266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33621" y="380952"/>
            <a:ext cx="1520348" cy="1520348"/>
            <a:chOff x="16333621" y="380952"/>
            <a:chExt cx="1520348" cy="15203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72682" y="-279986"/>
              <a:ext cx="3040695" cy="304069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33621" y="380952"/>
              <a:ext cx="1520348" cy="152034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475" y="2113546"/>
            <a:ext cx="4087454" cy="122896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1499" y="1715555"/>
            <a:ext cx="2367667" cy="7249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7982" y="3477663"/>
            <a:ext cx="8616756" cy="41630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333" y="6409943"/>
            <a:ext cx="17523810" cy="14286"/>
            <a:chOff x="373333" y="6409943"/>
            <a:chExt cx="17523810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333" y="6409943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25714" y="3327403"/>
            <a:ext cx="6171429" cy="6171429"/>
            <a:chOff x="9325714" y="3327403"/>
            <a:chExt cx="6171429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2818" y="644507"/>
              <a:ext cx="12342857" cy="1234285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5714" y="332740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825397" y="3185179"/>
            <a:ext cx="6412173" cy="6412173"/>
            <a:chOff x="-2825397" y="3185179"/>
            <a:chExt cx="6412173" cy="64121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612952" y="397624"/>
              <a:ext cx="12824345" cy="1282434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825397" y="3185179"/>
              <a:ext cx="6412173" cy="64121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31717" y="6336916"/>
            <a:ext cx="6582598" cy="200000"/>
            <a:chOff x="3131717" y="6336916"/>
            <a:chExt cx="6582598" cy="2000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46528" y="6249970"/>
              <a:ext cx="13165196" cy="40000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1717" y="6336916"/>
              <a:ext cx="6582598" cy="20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40537" y="6371025"/>
            <a:ext cx="4920005" cy="185714"/>
            <a:chOff x="14740537" y="6371025"/>
            <a:chExt cx="4920005" cy="18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40537" y="6371025"/>
              <a:ext cx="4920005" cy="1857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6676" y="632715"/>
            <a:ext cx="8703551" cy="270501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2929" y="3980136"/>
            <a:ext cx="2898606" cy="11004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33621" y="380952"/>
            <a:ext cx="1520348" cy="1520348"/>
            <a:chOff x="16333621" y="380952"/>
            <a:chExt cx="1520348" cy="15203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72682" y="-279986"/>
              <a:ext cx="3040695" cy="304069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33621" y="380952"/>
              <a:ext cx="1520348" cy="152034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475" y="2113546"/>
            <a:ext cx="3154483" cy="122896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1499" y="1715555"/>
            <a:ext cx="2387848" cy="7249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7982" y="3477663"/>
            <a:ext cx="8653765" cy="32298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333" y="6409943"/>
            <a:ext cx="17523810" cy="14286"/>
            <a:chOff x="373333" y="6409943"/>
            <a:chExt cx="17523810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333" y="6409943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33621" y="380952"/>
            <a:ext cx="1520348" cy="1520348"/>
            <a:chOff x="16333621" y="380952"/>
            <a:chExt cx="1520348" cy="15203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72682" y="-279986"/>
              <a:ext cx="3040695" cy="304069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33621" y="380952"/>
              <a:ext cx="1520348" cy="15203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25714" y="3327403"/>
            <a:ext cx="6171429" cy="6171429"/>
            <a:chOff x="9325714" y="3327403"/>
            <a:chExt cx="6171429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42818" y="644507"/>
              <a:ext cx="12342857" cy="1234285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25714" y="332740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2730159" y="3298832"/>
            <a:ext cx="6171429" cy="6171429"/>
            <a:chOff x="-2730159" y="3298832"/>
            <a:chExt cx="6171429" cy="61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5413055" y="615935"/>
              <a:ext cx="12342857" cy="1234285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2730159" y="3298832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31717" y="6336916"/>
            <a:ext cx="6582598" cy="200000"/>
            <a:chOff x="3131717" y="6336916"/>
            <a:chExt cx="6582598" cy="20000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46528" y="6249970"/>
              <a:ext cx="13165196" cy="40000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31717" y="6336916"/>
              <a:ext cx="6582598" cy="2000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740620" y="6354462"/>
            <a:ext cx="4489198" cy="185714"/>
            <a:chOff x="14740620" y="6354462"/>
            <a:chExt cx="4489198" cy="1857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40620" y="6354462"/>
              <a:ext cx="4489198" cy="18571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63251" y="2580213"/>
            <a:ext cx="6420426" cy="17134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333" y="6406371"/>
            <a:ext cx="17523810" cy="14286"/>
            <a:chOff x="373333" y="6406371"/>
            <a:chExt cx="17523810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333" y="6406371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94960" y="5267086"/>
            <a:ext cx="2285714" cy="2285714"/>
            <a:chOff x="1994960" y="5267086"/>
            <a:chExt cx="2285714" cy="22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4960" y="5267086"/>
              <a:ext cx="2285714" cy="2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97481" y="5267086"/>
            <a:ext cx="2285714" cy="2285714"/>
            <a:chOff x="4997481" y="5267086"/>
            <a:chExt cx="2285714" cy="228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7481" y="5267086"/>
              <a:ext cx="2285714" cy="2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00002" y="5267086"/>
            <a:ext cx="2285714" cy="2285714"/>
            <a:chOff x="8000002" y="5267086"/>
            <a:chExt cx="2285714" cy="2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0002" y="5267086"/>
              <a:ext cx="2285714" cy="22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02522" y="5267086"/>
            <a:ext cx="2285714" cy="2285714"/>
            <a:chOff x="11002522" y="5267086"/>
            <a:chExt cx="2285714" cy="228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02522" y="5267086"/>
              <a:ext cx="2285714" cy="228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005043" y="5267086"/>
            <a:ext cx="2285714" cy="2285714"/>
            <a:chOff x="14005043" y="5267086"/>
            <a:chExt cx="2285714" cy="228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05043" y="5267086"/>
              <a:ext cx="2285714" cy="22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423531" y="6406371"/>
            <a:ext cx="1428571" cy="14286"/>
            <a:chOff x="2423531" y="6406371"/>
            <a:chExt cx="1428571" cy="142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531" y="6406371"/>
              <a:ext cx="1428571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26052" y="6402800"/>
            <a:ext cx="1428571" cy="14286"/>
            <a:chOff x="5426052" y="6402800"/>
            <a:chExt cx="1428571" cy="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26052" y="6402800"/>
              <a:ext cx="1428571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428573" y="6402800"/>
            <a:ext cx="1428571" cy="14286"/>
            <a:chOff x="8428573" y="6402800"/>
            <a:chExt cx="1428571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28573" y="6402800"/>
              <a:ext cx="1428571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31094" y="6402800"/>
            <a:ext cx="1428571" cy="14286"/>
            <a:chOff x="11431094" y="6402800"/>
            <a:chExt cx="1428571" cy="1428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31094" y="6402800"/>
              <a:ext cx="1428571" cy="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433615" y="6402800"/>
            <a:ext cx="1428571" cy="14286"/>
            <a:chOff x="14433615" y="6402800"/>
            <a:chExt cx="1428571" cy="1428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433615" y="6402800"/>
              <a:ext cx="1428571" cy="1428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81030" y="6422649"/>
            <a:ext cx="3081213" cy="52617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766088" y="5794974"/>
            <a:ext cx="2847351" cy="78093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37325" y="6387411"/>
            <a:ext cx="3253423" cy="106499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805288" y="5794974"/>
            <a:ext cx="2777827" cy="78093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248687" y="6422649"/>
            <a:ext cx="3232766" cy="99451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510298" y="5577831"/>
            <a:ext cx="3049970" cy="98953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190554" y="6422649"/>
            <a:ext cx="3214918" cy="52617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543936" y="5511412"/>
            <a:ext cx="3033866" cy="116998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40316" y="6422649"/>
            <a:ext cx="3212499" cy="101356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655098" y="5689898"/>
            <a:ext cx="2970266" cy="103806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06356" y="2919260"/>
            <a:ext cx="1418082" cy="130298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47253" y="1672339"/>
            <a:ext cx="4254768" cy="22362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333" y="6409943"/>
            <a:ext cx="17523810" cy="14286"/>
            <a:chOff x="373333" y="6409943"/>
            <a:chExt cx="17523810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333" y="6409943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25714" y="3327403"/>
            <a:ext cx="6171429" cy="6171429"/>
            <a:chOff x="9325714" y="3327403"/>
            <a:chExt cx="6171429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2818" y="644507"/>
              <a:ext cx="12342857" cy="1234285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5714" y="332740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825397" y="3185179"/>
            <a:ext cx="6412173" cy="6412173"/>
            <a:chOff x="-2825397" y="3185179"/>
            <a:chExt cx="6412173" cy="64121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612952" y="397624"/>
              <a:ext cx="12824345" cy="1282434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825397" y="3185179"/>
              <a:ext cx="6412173" cy="64121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31717" y="6336916"/>
            <a:ext cx="6582598" cy="200000"/>
            <a:chOff x="3131717" y="6336916"/>
            <a:chExt cx="6582598" cy="2000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46528" y="6249970"/>
              <a:ext cx="13165196" cy="40000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1717" y="6336916"/>
              <a:ext cx="6582598" cy="20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40620" y="6354462"/>
            <a:ext cx="4704518" cy="185714"/>
            <a:chOff x="14740620" y="6354462"/>
            <a:chExt cx="4704518" cy="18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40620" y="6354462"/>
              <a:ext cx="4704518" cy="1857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3819" y="200743"/>
            <a:ext cx="9129962" cy="37331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2929" y="3971298"/>
            <a:ext cx="2455645" cy="2160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4354" y="4180739"/>
            <a:ext cx="380952" cy="380952"/>
            <a:chOff x="854354" y="4180739"/>
            <a:chExt cx="380952" cy="3809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354" y="4180739"/>
              <a:ext cx="380952" cy="380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32540" y="2038730"/>
            <a:ext cx="4703424" cy="2380275"/>
            <a:chOff x="8932540" y="2038730"/>
            <a:chExt cx="4703424" cy="2380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2540" y="2038730"/>
              <a:ext cx="4703424" cy="23802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16265" y="3435556"/>
            <a:ext cx="3503411" cy="3930794"/>
            <a:chOff x="12616265" y="3435556"/>
            <a:chExt cx="3503411" cy="39307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6265" y="3435556"/>
              <a:ext cx="3503411" cy="39307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26190" y="4871254"/>
            <a:ext cx="3290075" cy="3357317"/>
            <a:chOff x="9326190" y="4871254"/>
            <a:chExt cx="3290075" cy="33573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6190" y="4871254"/>
              <a:ext cx="3290075" cy="33573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333621" y="380952"/>
            <a:ext cx="1520348" cy="1520348"/>
            <a:chOff x="16333621" y="380952"/>
            <a:chExt cx="1520348" cy="15203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72682" y="-279986"/>
              <a:ext cx="3040695" cy="304069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33621" y="380952"/>
              <a:ext cx="1520348" cy="15203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1500" y="2121270"/>
            <a:ext cx="5841654" cy="184126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0488" y="4139792"/>
            <a:ext cx="6097926" cy="63999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1122" y="4810303"/>
            <a:ext cx="5593670" cy="259548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0071" y="1702222"/>
            <a:ext cx="1895875" cy="8222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33621" y="380952"/>
            <a:ext cx="1520348" cy="1520348"/>
            <a:chOff x="16333621" y="380952"/>
            <a:chExt cx="1520348" cy="15203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72682" y="-279986"/>
              <a:ext cx="3040695" cy="304069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33621" y="380952"/>
              <a:ext cx="1520348" cy="15203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37941" y="3689922"/>
            <a:ext cx="4000000" cy="5373200"/>
            <a:chOff x="12637941" y="3689922"/>
            <a:chExt cx="4000000" cy="537320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637941" y="3689922"/>
              <a:ext cx="4000000" cy="5373200"/>
              <a:chOff x="12637941" y="3689922"/>
              <a:chExt cx="4000000" cy="53732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11998" y="1177379"/>
                <a:ext cx="8000000" cy="10746401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637941" y="3689922"/>
                <a:ext cx="4000000" cy="537320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471274" y="7133195"/>
              <a:ext cx="333333" cy="333333"/>
              <a:chOff x="14471274" y="7133195"/>
              <a:chExt cx="333333" cy="33333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471274" y="7133195"/>
                <a:ext cx="333333" cy="33333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001168" y="3689922"/>
              <a:ext cx="3144859" cy="3154987"/>
              <a:chOff x="13001168" y="3689922"/>
              <a:chExt cx="3144859" cy="315498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001168" y="3689922"/>
                <a:ext cx="3144859" cy="3154987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92697" y="8083382"/>
              <a:ext cx="4907880" cy="102219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73465" y="7495983"/>
              <a:ext cx="5574192" cy="669688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16564" y="6961735"/>
              <a:ext cx="721221" cy="7340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42857" y="3689922"/>
            <a:ext cx="4000000" cy="5373200"/>
            <a:chOff x="7142857" y="3689922"/>
            <a:chExt cx="4000000" cy="537320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142857" y="3689922"/>
              <a:ext cx="4000000" cy="5373200"/>
              <a:chOff x="7142857" y="3689922"/>
              <a:chExt cx="4000000" cy="537320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316914" y="1177379"/>
                <a:ext cx="8000000" cy="10746401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142857" y="3689922"/>
                <a:ext cx="4000000" cy="537320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976190" y="7133195"/>
              <a:ext cx="333333" cy="333333"/>
              <a:chOff x="8976190" y="7133195"/>
              <a:chExt cx="333333" cy="33333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976190" y="7133195"/>
                <a:ext cx="333333" cy="33333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387909" y="3689922"/>
              <a:ext cx="3509896" cy="3276962"/>
              <a:chOff x="7387909" y="3689922"/>
              <a:chExt cx="3509896" cy="327696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87909" y="3689922"/>
                <a:ext cx="3509896" cy="3276962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34306" y="8083382"/>
              <a:ext cx="4871223" cy="755538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78354" y="7505507"/>
              <a:ext cx="5574192" cy="650640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17740" y="6965545"/>
              <a:ext cx="740211" cy="72261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85307" y="3689922"/>
            <a:ext cx="4000000" cy="5373200"/>
            <a:chOff x="1585307" y="3689922"/>
            <a:chExt cx="4000000" cy="537320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585307" y="3689922"/>
              <a:ext cx="4000000" cy="5373200"/>
              <a:chOff x="1585307" y="3689922"/>
              <a:chExt cx="4000000" cy="5373200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-240636" y="1177379"/>
                <a:ext cx="8000000" cy="10746401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585307" y="3689922"/>
                <a:ext cx="4000000" cy="537320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418640" y="7133195"/>
              <a:ext cx="333333" cy="333333"/>
              <a:chOff x="3418640" y="7133195"/>
              <a:chExt cx="333333" cy="33333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418640" y="7133195"/>
                <a:ext cx="333333" cy="33333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995218" y="3689922"/>
              <a:ext cx="3180177" cy="3169594"/>
              <a:chOff x="1995218" y="3689922"/>
              <a:chExt cx="3180177" cy="316959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995218" y="3689922"/>
                <a:ext cx="3180177" cy="3169594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4706" y="8083382"/>
              <a:ext cx="5273271" cy="755538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8659" y="7545250"/>
              <a:ext cx="5196478" cy="629830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62244" y="6952256"/>
              <a:ext cx="656059" cy="76187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11500" y="2118098"/>
            <a:ext cx="4363359" cy="1222207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49595" y="1621279"/>
            <a:ext cx="1606237" cy="9094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333" y="6409943"/>
            <a:ext cx="17523810" cy="14286"/>
            <a:chOff x="373333" y="6409943"/>
            <a:chExt cx="17523810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333" y="6409943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25714" y="3327403"/>
            <a:ext cx="6171429" cy="6171429"/>
            <a:chOff x="9325714" y="3327403"/>
            <a:chExt cx="6171429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2818" y="644507"/>
              <a:ext cx="12342857" cy="1234285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5714" y="332740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825397" y="3185179"/>
            <a:ext cx="6412173" cy="6412173"/>
            <a:chOff x="-2825397" y="3185179"/>
            <a:chExt cx="6412173" cy="64121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612952" y="397624"/>
              <a:ext cx="12824345" cy="1282434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825397" y="3185179"/>
              <a:ext cx="6412173" cy="64121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31717" y="6336916"/>
            <a:ext cx="6582598" cy="200000"/>
            <a:chOff x="3131717" y="6336916"/>
            <a:chExt cx="6582598" cy="2000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46528" y="6249970"/>
              <a:ext cx="13165196" cy="40000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1717" y="6336916"/>
              <a:ext cx="6582598" cy="20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40537" y="6371025"/>
            <a:ext cx="4920005" cy="185714"/>
            <a:chOff x="14740537" y="6371025"/>
            <a:chExt cx="4920005" cy="18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40537" y="6371025"/>
              <a:ext cx="4920005" cy="1857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7152" y="370105"/>
            <a:ext cx="7955895" cy="43081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2929" y="3971298"/>
            <a:ext cx="2061397" cy="1109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21118" y="1813333"/>
            <a:ext cx="19086542" cy="72206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6259" y="3660950"/>
            <a:ext cx="380952" cy="380952"/>
            <a:chOff x="816259" y="3660950"/>
            <a:chExt cx="380952" cy="3809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259" y="3660950"/>
              <a:ext cx="380952" cy="380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33621" y="380952"/>
            <a:ext cx="1520348" cy="1520348"/>
            <a:chOff x="16333621" y="380952"/>
            <a:chExt cx="1520348" cy="15203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72682" y="-279986"/>
              <a:ext cx="3040695" cy="304069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33621" y="380952"/>
              <a:ext cx="1520348" cy="15203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765051" y="2240464"/>
            <a:ext cx="2132921" cy="11555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09473" y="2171297"/>
            <a:ext cx="1022749" cy="119889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38123" y="-858014"/>
            <a:ext cx="5710999" cy="77346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19535" y="4270316"/>
            <a:ext cx="6540080" cy="569303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3186" y="3553968"/>
            <a:ext cx="3656897" cy="82434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1024" y="2146669"/>
            <a:ext cx="5154751" cy="11555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0547" y="1729526"/>
            <a:ext cx="2784440" cy="73142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5651" y="8899674"/>
            <a:ext cx="2197066" cy="97366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91210" y="8429000"/>
            <a:ext cx="2584276" cy="97366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69048" y="7785781"/>
            <a:ext cx="2186647" cy="126074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039791" y="6711429"/>
            <a:ext cx="2582495" cy="126074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290886" y="5753362"/>
            <a:ext cx="2200095" cy="121004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065848" y="3717124"/>
            <a:ext cx="2262066" cy="126074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39021" y="2121084"/>
            <a:ext cx="2490542" cy="9736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333" y="6409943"/>
            <a:ext cx="17523810" cy="14286"/>
            <a:chOff x="373333" y="6409943"/>
            <a:chExt cx="17523810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333" y="6409943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25714" y="3327403"/>
            <a:ext cx="6171429" cy="6171429"/>
            <a:chOff x="9325714" y="3327403"/>
            <a:chExt cx="6171429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2818" y="644507"/>
              <a:ext cx="12342857" cy="1234285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5714" y="332740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825397" y="3185179"/>
            <a:ext cx="6412173" cy="6412173"/>
            <a:chOff x="-2825397" y="3185179"/>
            <a:chExt cx="6412173" cy="64121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612952" y="397624"/>
              <a:ext cx="12824345" cy="1282434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825397" y="3185179"/>
              <a:ext cx="6412173" cy="64121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31717" y="6336916"/>
            <a:ext cx="6582598" cy="200000"/>
            <a:chOff x="3131717" y="6336916"/>
            <a:chExt cx="6582598" cy="2000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46528" y="6249970"/>
              <a:ext cx="13165196" cy="40000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1717" y="6336916"/>
              <a:ext cx="6582598" cy="20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40537" y="6371025"/>
            <a:ext cx="4920005" cy="185714"/>
            <a:chOff x="14740537" y="6371025"/>
            <a:chExt cx="4920005" cy="18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40537" y="6371025"/>
              <a:ext cx="4920005" cy="1857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45724" y="369419"/>
            <a:ext cx="7405818" cy="430085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2929" y="3980136"/>
            <a:ext cx="2528740" cy="21227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80952"/>
            <a:ext cx="17523810" cy="9523810"/>
            <a:chOff x="380952" y="380952"/>
            <a:chExt cx="17523810" cy="9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59320" y="-3759320"/>
              <a:ext cx="35047619" cy="19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80952"/>
              <a:ext cx="17523810" cy="9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33621" y="380952"/>
            <a:ext cx="1520348" cy="1520348"/>
            <a:chOff x="16333621" y="380952"/>
            <a:chExt cx="1520348" cy="15203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72682" y="-279986"/>
              <a:ext cx="3040695" cy="304069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33621" y="380952"/>
              <a:ext cx="1520348" cy="15203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54286" y="2594700"/>
            <a:ext cx="2777143" cy="6171429"/>
            <a:chOff x="7754286" y="2594700"/>
            <a:chExt cx="2777143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4286" y="2594700"/>
              <a:ext cx="2777143" cy="61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9998" y="2146670"/>
            <a:ext cx="2248902" cy="11627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1023" y="1715555"/>
            <a:ext cx="3052657" cy="7249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2024-02-01T15:11:09Z</dcterms:created>
  <dcterms:modified xsi:type="dcterms:W3CDTF">2024-02-01T15:11:09Z</dcterms:modified>
</cp:coreProperties>
</file>