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FBB91-9FAB-80CE-C4F8-40B98D43C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B45C7-77A0-2C82-B52A-CF0316A9E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97005-4460-2C5B-A325-3ACBBA89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C71ED-EC8B-2766-4B82-BE988610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3B996-7600-2380-42D6-221209E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F0B81-A983-13BB-BD11-1BA81EFD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C91B7-E984-8FB0-5422-AA4077B8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D16FB-F9E2-2735-E159-4D33B4F0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C8FA-E6C9-B398-E66B-600F8C32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7B04C-48F1-504F-2220-BBDE8A7B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9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40EE0-48C0-7B6C-4FC2-96FE82636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D1451-2954-0F1A-75B2-6CAB3672C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F4A42-BDCF-C047-8EB3-98ABF236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47663-0747-618B-8D78-FF1A182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11B32-8C5C-DE34-E05D-7A1938E6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40E32-C08C-10C6-34CD-7417A21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A13AE-77E2-750B-F13C-14167C50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2616-9123-3AEF-E606-87A707AC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846EE-CD38-BFB8-5D09-27AE792D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AC6E1-2182-F92A-DA9F-DF020C8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4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7BEE-6B13-19B2-1DDB-D28741A5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37862-A842-EB2D-C2DD-8577E548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0CF38-C6A3-8677-BD52-C2EE6D2C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A7420-E127-F3A0-6A42-FDF01357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BDCF7-5286-DD7A-6B3B-C7964B5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DB4A1-1A26-E0F7-4807-77A6B13D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DB129-945A-1446-3E84-3A013E71E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4C6056-B225-ED32-0F73-1F9BAE7F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596C3-EDD8-4B06-3F0D-EA771361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63997-BC35-210B-1489-9948DF97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FB2D1-DF93-BF06-33CE-FC5E5EE7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0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1BF6-50A8-6161-FA5D-AE538602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A252B-3B1A-A2B1-8178-A485C805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41A86-C601-049D-6528-679A60D8B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3F94A9-5399-0995-DA61-35336C008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2800E-280B-D987-A097-2F05393E6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832C0-53A1-C706-DD7E-E393F118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D73EB6-74A8-53C0-BDA2-CA07DD47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AF083-25D3-7913-9AC6-E2BD8A99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C9640-AA0F-A49E-75E3-49B1F6F1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548995-0339-CFE9-82C5-3F79046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623D2-E60F-CE83-00DB-64ECE1F7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9C048-2FA8-7F7A-4C2C-EC926493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A4B87-6446-8248-E05E-592A9B5F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7A7B83-3180-D3F9-BD58-E67521A9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8289F-3283-D60F-44B2-CAE66502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6F636-9E5E-CFC5-FEA2-2F50AB1F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527E9-059E-FAAF-E5EE-742E4938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DD49BF-372B-BB2C-604C-591656FA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913E2-9661-A30F-56C9-D5C0E188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2EF34-8064-35EB-B3CA-F9C9E08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A9538-ECAE-472C-8698-C954D2FE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0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E128F-6E99-D234-F7D0-96CFB94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646685-DF35-A3FD-2DC6-0966283C7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03E560-65A0-B5B6-FACF-F61D887B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923D7-BCF0-7F7A-436C-06460F61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3B5C4-4AE4-EE3F-C482-A24B69E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03CDC-D6A9-A52C-656D-BC93041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6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B34D0-1D35-6812-F4B4-6A97CDB7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3CCDD-57A3-E5EC-CC1E-0366014D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A1117-44F5-D992-DD90-5B05D5C6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1214A-89A8-CB2D-EA03-488D03500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CFDD3-7122-D9C6-B3EB-FE8B038F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4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53352D-2B2B-B412-6667-CC2D76AD45CE}"/>
              </a:ext>
            </a:extLst>
          </p:cNvPr>
          <p:cNvGrpSpPr/>
          <p:nvPr/>
        </p:nvGrpSpPr>
        <p:grpSpPr>
          <a:xfrm>
            <a:off x="418011" y="3312829"/>
            <a:ext cx="2902354" cy="2519868"/>
            <a:chOff x="2923680" y="1086262"/>
            <a:chExt cx="4685764" cy="41194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E488CF7-6E1B-87FF-F22E-A88CBF4EF0DF}"/>
                </a:ext>
              </a:extLst>
            </p:cNvPr>
            <p:cNvSpPr/>
            <p:nvPr/>
          </p:nvSpPr>
          <p:spPr>
            <a:xfrm>
              <a:off x="3508499" y="1086262"/>
              <a:ext cx="4100945" cy="41194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근육질의 팔 단색으로 채워진">
              <a:extLst>
                <a:ext uri="{FF2B5EF4-FFF2-40B4-BE49-F238E27FC236}">
                  <a16:creationId xmlns:a16="http://schemas.microsoft.com/office/drawing/2014/main" id="{3169E0DE-A66E-26E8-09A0-9B05D57BB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3680" y="1259364"/>
              <a:ext cx="3738377" cy="3738377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5AAB1E3-13CE-45CE-C081-3CA1E0F209BF}"/>
              </a:ext>
            </a:extLst>
          </p:cNvPr>
          <p:cNvGrpSpPr/>
          <p:nvPr/>
        </p:nvGrpSpPr>
        <p:grpSpPr>
          <a:xfrm>
            <a:off x="3424195" y="3312828"/>
            <a:ext cx="3272205" cy="2519869"/>
            <a:chOff x="3424195" y="3312828"/>
            <a:chExt cx="3272205" cy="25198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6109486-2602-27BF-C29A-8F03DD65E9C3}"/>
                </a:ext>
              </a:extLst>
            </p:cNvPr>
            <p:cNvSpPr/>
            <p:nvPr/>
          </p:nvSpPr>
          <p:spPr>
            <a:xfrm>
              <a:off x="3424195" y="3312828"/>
              <a:ext cx="2540119" cy="25198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심장 박동 단색으로 채워진">
              <a:extLst>
                <a:ext uri="{FF2B5EF4-FFF2-40B4-BE49-F238E27FC236}">
                  <a16:creationId xmlns:a16="http://schemas.microsoft.com/office/drawing/2014/main" id="{DC048684-059A-4364-2B64-B9266DF47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47701" y="3473304"/>
              <a:ext cx="2647272" cy="21989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7054AE-E6CE-9594-58C3-93B5678CF2FE}"/>
                </a:ext>
              </a:extLst>
            </p:cNvPr>
            <p:cNvSpPr txBox="1"/>
            <p:nvPr/>
          </p:nvSpPr>
          <p:spPr>
            <a:xfrm>
              <a:off x="3964744" y="4280374"/>
              <a:ext cx="2731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DEMG</a:t>
              </a:r>
              <a:endParaRPr lang="ko-KR" altLang="en-US" sz="3200" dirty="0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CBCF90A-09A8-657C-3FA5-DA25023BA9CD}"/>
              </a:ext>
            </a:extLst>
          </p:cNvPr>
          <p:cNvSpPr/>
          <p:nvPr/>
        </p:nvSpPr>
        <p:spPr>
          <a:xfrm>
            <a:off x="8320817" y="1330082"/>
            <a:ext cx="2647272" cy="2519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26B580-7D7E-19E0-88F3-5D7E719CFF21}"/>
              </a:ext>
            </a:extLst>
          </p:cNvPr>
          <p:cNvGrpSpPr/>
          <p:nvPr/>
        </p:nvGrpSpPr>
        <p:grpSpPr>
          <a:xfrm>
            <a:off x="6775184" y="3754157"/>
            <a:ext cx="1245326" cy="1541417"/>
            <a:chOff x="4933406" y="1018903"/>
            <a:chExt cx="1245326" cy="154141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0D89EDB-4305-59B6-A1FA-BBFDD490B610}"/>
                </a:ext>
              </a:extLst>
            </p:cNvPr>
            <p:cNvCxnSpPr/>
            <p:nvPr/>
          </p:nvCxnSpPr>
          <p:spPr>
            <a:xfrm flipV="1">
              <a:off x="5068389" y="1550126"/>
              <a:ext cx="0" cy="1010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3E13A57-826C-96AD-034B-8BFB4BA97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9498" y="1184366"/>
              <a:ext cx="0" cy="1375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70C3591-9AE9-6714-2436-C26FCA070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960" y="1759131"/>
              <a:ext cx="0" cy="801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5799102-C7D1-F9C0-6FBF-4391D68D9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297" y="2011680"/>
              <a:ext cx="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52063F9-BE18-B58F-1B26-5BB4AAF2BA4D}"/>
                </a:ext>
              </a:extLst>
            </p:cNvPr>
            <p:cNvCxnSpPr/>
            <p:nvPr/>
          </p:nvCxnSpPr>
          <p:spPr>
            <a:xfrm flipV="1">
              <a:off x="5699761" y="1550126"/>
              <a:ext cx="0" cy="1010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6A7C23-67ED-A9A6-0E5E-54E2EF2D3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224" y="1245326"/>
              <a:ext cx="0" cy="1314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BFDCFA6-A04F-48AD-F2C0-01471EBC8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899" y="1018903"/>
              <a:ext cx="0" cy="154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6ED10BE-7290-7855-C1C9-67689B955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732" y="1872343"/>
              <a:ext cx="0" cy="687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C89E775-FEB2-242A-DEB6-76035F5FB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406" y="1959429"/>
              <a:ext cx="0" cy="6008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796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AFE251-21A5-07DC-AE6F-15AE7EA82899}"/>
              </a:ext>
            </a:extLst>
          </p:cNvPr>
          <p:cNvGrpSpPr/>
          <p:nvPr/>
        </p:nvGrpSpPr>
        <p:grpSpPr>
          <a:xfrm>
            <a:off x="2116183" y="178525"/>
            <a:ext cx="8717280" cy="6500949"/>
            <a:chOff x="2116183" y="178525"/>
            <a:chExt cx="8717280" cy="650094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4B0823-2E32-9083-0772-0722FA7A7E5E}"/>
                </a:ext>
              </a:extLst>
            </p:cNvPr>
            <p:cNvSpPr/>
            <p:nvPr/>
          </p:nvSpPr>
          <p:spPr>
            <a:xfrm>
              <a:off x="2116183" y="178525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65100E1-BE5F-9C17-5A5F-4F8A92E8327A}"/>
                </a:ext>
              </a:extLst>
            </p:cNvPr>
            <p:cNvSpPr/>
            <p:nvPr/>
          </p:nvSpPr>
          <p:spPr>
            <a:xfrm>
              <a:off x="2351314" y="3796937"/>
              <a:ext cx="3657600" cy="209876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운동 일지 꺾은 선 그래프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D557026-925C-72C2-BE7D-AFE2649C6837}"/>
                </a:ext>
              </a:extLst>
            </p:cNvPr>
            <p:cNvCxnSpPr>
              <a:cxnSpLocks/>
            </p:cNvCxnSpPr>
            <p:nvPr/>
          </p:nvCxnSpPr>
          <p:spPr>
            <a:xfrm>
              <a:off x="2351314" y="1188720"/>
              <a:ext cx="35356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D2AF532-9ACF-8FD3-2111-2561A5B1379F}"/>
                </a:ext>
              </a:extLst>
            </p:cNvPr>
            <p:cNvCxnSpPr/>
            <p:nvPr/>
          </p:nvCxnSpPr>
          <p:spPr>
            <a:xfrm>
              <a:off x="6008914" y="992777"/>
              <a:ext cx="1550126" cy="3570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4C8197-4871-0814-24D1-69796AA7894B}"/>
                </a:ext>
              </a:extLst>
            </p:cNvPr>
            <p:cNvSpPr txBox="1"/>
            <p:nvPr/>
          </p:nvSpPr>
          <p:spPr>
            <a:xfrm>
              <a:off x="7881257" y="1171303"/>
              <a:ext cx="295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테마 색 적용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CE7E9B-C612-1164-953B-E3EE59F6C267}"/>
                </a:ext>
              </a:extLst>
            </p:cNvPr>
            <p:cNvSpPr txBox="1"/>
            <p:nvPr/>
          </p:nvSpPr>
          <p:spPr>
            <a:xfrm>
              <a:off x="2351314" y="444757"/>
              <a:ext cx="975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badi" panose="020F0502020204030204" pitchFamily="34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DEMG</a:t>
              </a:r>
              <a:endParaRPr lang="ko-KR" altLang="en-US" b="1" dirty="0">
                <a:latin typeface="Abadi" panose="020F0502020204030204" pitchFamily="34" charset="0"/>
                <a:cs typeface="ADLaM Display" panose="0201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F3C561-B72C-E44A-949A-AE56928290B2}"/>
                </a:ext>
              </a:extLst>
            </p:cNvPr>
            <p:cNvSpPr txBox="1"/>
            <p:nvPr/>
          </p:nvSpPr>
          <p:spPr>
            <a:xfrm>
              <a:off x="2351314" y="778637"/>
              <a:ext cx="1079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대시보드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C4F21-6649-DB2F-E219-F98309B174C3}"/>
                </a:ext>
              </a:extLst>
            </p:cNvPr>
            <p:cNvSpPr txBox="1"/>
            <p:nvPr/>
          </p:nvSpPr>
          <p:spPr>
            <a:xfrm>
              <a:off x="3627121" y="744753"/>
              <a:ext cx="124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운동 루틴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274D6C-D886-9E54-38C2-90524C461539}"/>
                </a:ext>
              </a:extLst>
            </p:cNvPr>
            <p:cNvSpPr txBox="1"/>
            <p:nvPr/>
          </p:nvSpPr>
          <p:spPr>
            <a:xfrm>
              <a:off x="4981302" y="752512"/>
              <a:ext cx="1071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친구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2EC0B8-B2F3-640F-BF75-C59C751B12A8}"/>
                </a:ext>
              </a:extLst>
            </p:cNvPr>
            <p:cNvSpPr/>
            <p:nvPr/>
          </p:nvSpPr>
          <p:spPr>
            <a:xfrm>
              <a:off x="4119154" y="1659448"/>
              <a:ext cx="1767840" cy="207061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EF6101-9B8F-9E92-79C0-2144943DC475}"/>
                </a:ext>
              </a:extLst>
            </p:cNvPr>
            <p:cNvSpPr txBox="1"/>
            <p:nvPr/>
          </p:nvSpPr>
          <p:spPr>
            <a:xfrm>
              <a:off x="4206239" y="2061068"/>
              <a:ext cx="1698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운동 기록 없음</a:t>
              </a:r>
              <a:endParaRPr lang="en-US" altLang="ko-KR" sz="1400" dirty="0"/>
            </a:p>
            <a:p>
              <a:r>
                <a:rPr lang="en-US" altLang="ko-KR" sz="1400" dirty="0"/>
                <a:t>Or</a:t>
              </a:r>
            </a:p>
            <a:p>
              <a:r>
                <a:rPr lang="en-US" altLang="ko-KR" sz="1400" dirty="0"/>
                <a:t>1.</a:t>
              </a:r>
              <a:r>
                <a:rPr lang="ko-KR" altLang="en-US" sz="1400" dirty="0"/>
                <a:t>이두 </a:t>
              </a:r>
              <a:r>
                <a:rPr lang="en-US" altLang="ko-KR" sz="1400" dirty="0"/>
                <a:t>75points</a:t>
              </a:r>
            </a:p>
            <a:p>
              <a:r>
                <a:rPr lang="en-US" altLang="ko-KR" sz="1400" dirty="0"/>
                <a:t>2. </a:t>
              </a:r>
              <a:r>
                <a:rPr lang="ko-KR" altLang="en-US" sz="1400" dirty="0" err="1"/>
                <a:t>광배근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84points</a:t>
              </a:r>
            </a:p>
            <a:p>
              <a:pPr marL="342900" indent="-342900">
                <a:buAutoNum type="arabicParenR"/>
              </a:pP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4021DC7-EE0A-8E09-53E3-68D5155F9570}"/>
                </a:ext>
              </a:extLst>
            </p:cNvPr>
            <p:cNvSpPr/>
            <p:nvPr/>
          </p:nvSpPr>
          <p:spPr>
            <a:xfrm>
              <a:off x="2351314" y="1778040"/>
              <a:ext cx="1706881" cy="5556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운동 시작 버튼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016D67-9116-AF2D-C63A-A6236724272F}"/>
                </a:ext>
              </a:extLst>
            </p:cNvPr>
            <p:cNvSpPr/>
            <p:nvPr/>
          </p:nvSpPr>
          <p:spPr>
            <a:xfrm>
              <a:off x="2351314" y="2648118"/>
              <a:ext cx="1698172" cy="5037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디바이스 </a:t>
              </a:r>
              <a:r>
                <a:rPr lang="ko-KR" altLang="en-US" dirty="0" err="1"/>
                <a:t>페어링</a:t>
              </a:r>
              <a:r>
                <a:rPr lang="ko-KR" altLang="en-US" dirty="0"/>
                <a:t>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79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7A3D33B0-629C-B014-36BB-F8E561ED39DD}"/>
              </a:ext>
            </a:extLst>
          </p:cNvPr>
          <p:cNvGrpSpPr/>
          <p:nvPr/>
        </p:nvGrpSpPr>
        <p:grpSpPr>
          <a:xfrm>
            <a:off x="174172" y="178524"/>
            <a:ext cx="11721737" cy="6474825"/>
            <a:chOff x="174172" y="178524"/>
            <a:chExt cx="13091092" cy="65009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EA81849-67E4-AAE7-BC94-9B15E6F9DD39}"/>
                </a:ext>
              </a:extLst>
            </p:cNvPr>
            <p:cNvSpPr/>
            <p:nvPr/>
          </p:nvSpPr>
          <p:spPr>
            <a:xfrm>
              <a:off x="174172" y="178525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5C09EC-A513-43C5-A70A-E28B4A78539C}"/>
                </a:ext>
              </a:extLst>
            </p:cNvPr>
            <p:cNvSpPr txBox="1"/>
            <p:nvPr/>
          </p:nvSpPr>
          <p:spPr>
            <a:xfrm>
              <a:off x="592183" y="1085113"/>
              <a:ext cx="343117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운동 시작 전 안내 사항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-”</a:t>
              </a:r>
              <a:r>
                <a:rPr lang="ko-KR" altLang="en-US" dirty="0"/>
                <a:t>운동 부위에 기기를 장착해야 합니다</a:t>
              </a:r>
              <a:r>
                <a:rPr lang="en-US" altLang="ko-KR" dirty="0"/>
                <a:t>“</a:t>
              </a:r>
            </a:p>
            <a:p>
              <a:endParaRPr lang="en-US" altLang="ko-KR" dirty="0"/>
            </a:p>
            <a:p>
              <a:r>
                <a:rPr lang="en-US" altLang="ko-KR" dirty="0"/>
                <a:t>-”</a:t>
              </a:r>
              <a:r>
                <a:rPr lang="ko-KR" altLang="en-US" dirty="0"/>
                <a:t>운동부위가 젖어 있다면 닦아주세요</a:t>
              </a:r>
              <a:r>
                <a:rPr lang="en-US" altLang="ko-KR" dirty="0"/>
                <a:t>＂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 “</a:t>
              </a:r>
              <a:r>
                <a:rPr lang="ko-KR" altLang="en-US" dirty="0"/>
                <a:t>불편하지 않은 선에서 단단히 </a:t>
              </a:r>
              <a:r>
                <a:rPr lang="ko-KR" altLang="en-US" dirty="0" err="1"/>
                <a:t>스트랩을</a:t>
              </a:r>
              <a:r>
                <a:rPr lang="ko-KR" altLang="en-US" dirty="0"/>
                <a:t> 조여주세요</a:t>
              </a:r>
              <a:r>
                <a:rPr lang="en-US" altLang="ko-KR" dirty="0"/>
                <a:t>“</a:t>
              </a:r>
            </a:p>
            <a:p>
              <a:endParaRPr lang="en-US" altLang="ko-KR" dirty="0"/>
            </a:p>
            <a:p>
              <a:r>
                <a:rPr lang="ko-KR" altLang="en-US" dirty="0"/>
                <a:t>위 </a:t>
              </a:r>
              <a:r>
                <a:rPr lang="en-US" altLang="ko-KR" dirty="0"/>
                <a:t>3</a:t>
              </a:r>
              <a:r>
                <a:rPr lang="ko-KR" altLang="en-US" dirty="0"/>
                <a:t>가지 문구가 </a:t>
              </a:r>
              <a:r>
                <a:rPr lang="ko-KR" altLang="en-US" dirty="0" err="1"/>
                <a:t>아두이노</a:t>
              </a:r>
              <a:r>
                <a:rPr lang="en-US" altLang="ko-KR" dirty="0"/>
                <a:t>-</a:t>
              </a:r>
              <a:r>
                <a:rPr lang="ko-KR" altLang="en-US" dirty="0"/>
                <a:t>스마트폰 연결시간 동안</a:t>
              </a:r>
              <a:endParaRPr lang="en-US" altLang="ko-KR" dirty="0"/>
            </a:p>
            <a:p>
              <a:r>
                <a:rPr lang="ko-KR" altLang="en-US" dirty="0"/>
                <a:t>차례로 보여진다</a:t>
              </a:r>
              <a:r>
                <a:rPr lang="en-US" altLang="ko-KR" dirty="0"/>
                <a:t>. (1,2,3</a:t>
              </a:r>
              <a:r>
                <a:rPr lang="ko-KR" altLang="en-US" dirty="0"/>
                <a:t>번 문구 전환 후 운동화면으로 </a:t>
              </a:r>
              <a:r>
                <a:rPr lang="ko-KR" altLang="en-US" dirty="0" err="1"/>
                <a:t>넘어감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C8C44A0-AB5B-6ED0-18A9-5E6A17D0C26D}"/>
                </a:ext>
              </a:extLst>
            </p:cNvPr>
            <p:cNvSpPr/>
            <p:nvPr/>
          </p:nvSpPr>
          <p:spPr>
            <a:xfrm>
              <a:off x="4720048" y="178524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7A05516-3E85-F0D3-6C93-F0DB3D60C02C}"/>
                </a:ext>
              </a:extLst>
            </p:cNvPr>
            <p:cNvSpPr/>
            <p:nvPr/>
          </p:nvSpPr>
          <p:spPr>
            <a:xfrm>
              <a:off x="5255624" y="296091"/>
              <a:ext cx="3126377" cy="86214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운동 루틴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트라이셉스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익스텐션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51665CA-6F7B-5C11-89AF-D0721036F815}"/>
                </a:ext>
              </a:extLst>
            </p:cNvPr>
            <p:cNvSpPr/>
            <p:nvPr/>
          </p:nvSpPr>
          <p:spPr>
            <a:xfrm>
              <a:off x="4972595" y="1393372"/>
              <a:ext cx="3622766" cy="2403565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C919FD-4C81-B72E-F2E2-C630B07A3094}"/>
                </a:ext>
              </a:extLst>
            </p:cNvPr>
            <p:cNvSpPr txBox="1"/>
            <p:nvPr/>
          </p:nvSpPr>
          <p:spPr>
            <a:xfrm>
              <a:off x="6135189" y="1558834"/>
              <a:ext cx="165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 count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4CC79E3-CC4F-6213-A149-95C2F28AFC09}"/>
                </a:ext>
              </a:extLst>
            </p:cNvPr>
            <p:cNvSpPr/>
            <p:nvPr/>
          </p:nvSpPr>
          <p:spPr>
            <a:xfrm>
              <a:off x="5255624" y="2055223"/>
              <a:ext cx="3052353" cy="36933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 sets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F6E1260-F08A-B224-98F7-D629A0CA6612}"/>
                </a:ext>
              </a:extLst>
            </p:cNvPr>
            <p:cNvSpPr/>
            <p:nvPr/>
          </p:nvSpPr>
          <p:spPr>
            <a:xfrm>
              <a:off x="5255623" y="2515215"/>
              <a:ext cx="3052353" cy="112418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chemeClr val="tx1"/>
                  </a:solidFill>
                </a:rPr>
                <a:t>6</a:t>
              </a:r>
              <a:r>
                <a:rPr lang="en-US" altLang="ko-KR" dirty="0">
                  <a:solidFill>
                    <a:schemeClr val="tx1"/>
                  </a:solidFill>
                </a:rPr>
                <a:t> Reps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C53797C-28CD-5459-DC01-CD4A0EB1E9BD}"/>
                </a:ext>
              </a:extLst>
            </p:cNvPr>
            <p:cNvSpPr/>
            <p:nvPr/>
          </p:nvSpPr>
          <p:spPr>
            <a:xfrm>
              <a:off x="4970416" y="3887597"/>
              <a:ext cx="3622766" cy="1577031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184DB05-2587-6051-11F1-D8AF3CC68768}"/>
                </a:ext>
              </a:extLst>
            </p:cNvPr>
            <p:cNvGrpSpPr/>
            <p:nvPr/>
          </p:nvGrpSpPr>
          <p:grpSpPr>
            <a:xfrm>
              <a:off x="5307790" y="4458788"/>
              <a:ext cx="827399" cy="749700"/>
              <a:chOff x="4933406" y="1018903"/>
              <a:chExt cx="1245326" cy="1541417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21FDA12-2986-8AD5-4F1C-40DFE373908E}"/>
                  </a:ext>
                </a:extLst>
              </p:cNvPr>
              <p:cNvCxnSpPr/>
              <p:nvPr/>
            </p:nvCxnSpPr>
            <p:spPr>
              <a:xfrm flipV="1">
                <a:off x="5068389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72D450-8EA5-A6F7-298A-2BA926E10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9498" y="1184366"/>
                <a:ext cx="0" cy="13759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0BB5358-EA5F-9062-602A-7B3DBE280F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960" y="1759131"/>
                <a:ext cx="0" cy="801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9CD1338-3CAD-759A-13E6-62F7E88B0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297" y="2011680"/>
                <a:ext cx="0" cy="548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956955A-4AC0-79EC-703C-76431961A0BA}"/>
                  </a:ext>
                </a:extLst>
              </p:cNvPr>
              <p:cNvCxnSpPr/>
              <p:nvPr/>
            </p:nvCxnSpPr>
            <p:spPr>
              <a:xfrm flipV="1">
                <a:off x="5699761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AAC952-9D66-BDD9-F6C1-237EE760B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24" y="1245326"/>
                <a:ext cx="0" cy="131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0D05239-3CF7-F112-B985-98132A8764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899" y="1018903"/>
                <a:ext cx="0" cy="1541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17599EB-F1E4-DDE5-475B-C65313831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8732" y="1872343"/>
                <a:ext cx="0" cy="68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CF6E65A-93F8-F92D-8D53-D21694B91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3406" y="1959429"/>
                <a:ext cx="0" cy="6008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539BC1E-A47F-4DBB-D31D-D8FF20DCABD8}"/>
                </a:ext>
              </a:extLst>
            </p:cNvPr>
            <p:cNvGrpSpPr/>
            <p:nvPr/>
          </p:nvGrpSpPr>
          <p:grpSpPr>
            <a:xfrm>
              <a:off x="6235403" y="4458788"/>
              <a:ext cx="827399" cy="749700"/>
              <a:chOff x="4933406" y="1018903"/>
              <a:chExt cx="1245326" cy="1541417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21A6FE7-F68B-68CF-7BFE-ABFFAD72019D}"/>
                  </a:ext>
                </a:extLst>
              </p:cNvPr>
              <p:cNvCxnSpPr/>
              <p:nvPr/>
            </p:nvCxnSpPr>
            <p:spPr>
              <a:xfrm flipV="1">
                <a:off x="5068389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FE0A8C0-9DBE-C102-9E9F-5623F6D09C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9498" y="1184366"/>
                <a:ext cx="0" cy="13759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5CD9289-791F-D3C6-10C9-0BAD33FEC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960" y="1759131"/>
                <a:ext cx="0" cy="801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D18B5D1-1D60-664F-510E-DB3CEBE0C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297" y="2011680"/>
                <a:ext cx="0" cy="548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0374399-110A-A121-3482-1ADEAA306ABB}"/>
                  </a:ext>
                </a:extLst>
              </p:cNvPr>
              <p:cNvCxnSpPr/>
              <p:nvPr/>
            </p:nvCxnSpPr>
            <p:spPr>
              <a:xfrm flipV="1">
                <a:off x="5699761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1C7DA29-616D-3138-33A8-3A173C4AF7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24" y="1245326"/>
                <a:ext cx="0" cy="131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B998CE1-02C4-2B04-9913-AB7598B84F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899" y="1018903"/>
                <a:ext cx="0" cy="1541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B0EE4B5-8853-02EC-317D-CD01F4F57A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8732" y="1872343"/>
                <a:ext cx="0" cy="68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D827790-BC4A-F117-7397-AE82832C8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3406" y="1959429"/>
                <a:ext cx="0" cy="6008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D01D542-607E-4828-CA0A-E64AC8A93059}"/>
                </a:ext>
              </a:extLst>
            </p:cNvPr>
            <p:cNvGrpSpPr/>
            <p:nvPr/>
          </p:nvGrpSpPr>
          <p:grpSpPr>
            <a:xfrm>
              <a:off x="7212957" y="4443963"/>
              <a:ext cx="827399" cy="749700"/>
              <a:chOff x="4933406" y="1018903"/>
              <a:chExt cx="1245326" cy="1541417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9F506DE-5650-3116-DD35-A88BB25EFF46}"/>
                  </a:ext>
                </a:extLst>
              </p:cNvPr>
              <p:cNvCxnSpPr/>
              <p:nvPr/>
            </p:nvCxnSpPr>
            <p:spPr>
              <a:xfrm flipV="1">
                <a:off x="5068389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D40CCD8-034F-726D-858D-32C1613BB1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9498" y="1184366"/>
                <a:ext cx="0" cy="13759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BDF41707-F09D-FC99-38F5-C4F1FEE6C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960" y="1759131"/>
                <a:ext cx="0" cy="801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0A536AE-3DED-A7D5-AFEB-847E6D065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297" y="2011680"/>
                <a:ext cx="0" cy="548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FCC2917-F640-88CE-8BC3-5C358CB7EAB7}"/>
                  </a:ext>
                </a:extLst>
              </p:cNvPr>
              <p:cNvCxnSpPr/>
              <p:nvPr/>
            </p:nvCxnSpPr>
            <p:spPr>
              <a:xfrm flipV="1">
                <a:off x="5699761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11F4255-F504-2D2E-AF7A-7CBC62878E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24" y="1245326"/>
                <a:ext cx="0" cy="131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28BE526-8E6A-AA1D-3D5A-79656F617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899" y="1018903"/>
                <a:ext cx="0" cy="1541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B0635DF-9513-7328-5109-4BEFA34974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8732" y="1872343"/>
                <a:ext cx="0" cy="68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D93B99A-01A9-A237-A996-4197C83A6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3406" y="1959429"/>
                <a:ext cx="0" cy="6008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BFD0785-184B-E74D-D10D-40933A541AB5}"/>
                </a:ext>
              </a:extLst>
            </p:cNvPr>
            <p:cNvSpPr/>
            <p:nvPr/>
          </p:nvSpPr>
          <p:spPr>
            <a:xfrm>
              <a:off x="5458235" y="5719265"/>
              <a:ext cx="2792542" cy="60345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다음 운동으로 넘어가기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이두 </a:t>
              </a:r>
              <a:r>
                <a:rPr lang="ko-KR" altLang="en-US" dirty="0" err="1">
                  <a:solidFill>
                    <a:schemeClr val="tx1"/>
                  </a:solidFill>
                </a:rPr>
                <a:t>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8A22E47-F629-9F34-201C-55B567C2C909}"/>
                </a:ext>
              </a:extLst>
            </p:cNvPr>
            <p:cNvSpPr/>
            <p:nvPr/>
          </p:nvSpPr>
          <p:spPr>
            <a:xfrm>
              <a:off x="9067733" y="178524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30A3CC-F2C9-7021-11D6-6116ADD3A289}"/>
              </a:ext>
            </a:extLst>
          </p:cNvPr>
          <p:cNvSpPr/>
          <p:nvPr/>
        </p:nvSpPr>
        <p:spPr>
          <a:xfrm>
            <a:off x="8617002" y="317521"/>
            <a:ext cx="2799352" cy="85868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운동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427949E-688D-B5CE-654C-4B29FEE9E0DA}"/>
              </a:ext>
            </a:extLst>
          </p:cNvPr>
          <p:cNvSpPr/>
          <p:nvPr/>
        </p:nvSpPr>
        <p:spPr>
          <a:xfrm>
            <a:off x="8365452" y="1388490"/>
            <a:ext cx="3164698" cy="366248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4CA6963C-687D-13EC-E09A-70AD5F22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2385"/>
              </p:ext>
            </p:extLst>
          </p:nvPr>
        </p:nvGraphicFramePr>
        <p:xfrm>
          <a:off x="8638478" y="1559752"/>
          <a:ext cx="2520750" cy="323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250">
                  <a:extLst>
                    <a:ext uri="{9D8B030D-6E8A-4147-A177-3AD203B41FA5}">
                      <a16:colId xmlns:a16="http://schemas.microsoft.com/office/drawing/2014/main" val="489073449"/>
                    </a:ext>
                  </a:extLst>
                </a:gridCol>
                <a:gridCol w="840250">
                  <a:extLst>
                    <a:ext uri="{9D8B030D-6E8A-4147-A177-3AD203B41FA5}">
                      <a16:colId xmlns:a16="http://schemas.microsoft.com/office/drawing/2014/main" val="2758769"/>
                    </a:ext>
                  </a:extLst>
                </a:gridCol>
                <a:gridCol w="840250">
                  <a:extLst>
                    <a:ext uri="{9D8B030D-6E8A-4147-A177-3AD203B41FA5}">
                      <a16:colId xmlns:a16="http://schemas.microsoft.com/office/drawing/2014/main" val="124375861"/>
                    </a:ext>
                  </a:extLst>
                </a:gridCol>
              </a:tblGrid>
              <a:tr h="574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 </a:t>
                      </a:r>
                      <a:r>
                        <a:rPr lang="en-US" altLang="ko-KR" sz="1200" dirty="0"/>
                        <a:t>Reps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획득 </a:t>
                      </a:r>
                      <a:r>
                        <a:rPr lang="en-US" altLang="ko-KR" sz="1200" dirty="0"/>
                        <a:t>points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66591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트라이셉스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 reps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14318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이두 </a:t>
                      </a:r>
                      <a:r>
                        <a:rPr lang="ko-KR" altLang="en-US" sz="1200" dirty="0" err="1"/>
                        <a:t>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 reps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51719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1948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88446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84216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69333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34693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EFA4CA0-079C-0EF4-1EAD-A900C3F907D8}"/>
              </a:ext>
            </a:extLst>
          </p:cNvPr>
          <p:cNvSpPr/>
          <p:nvPr/>
        </p:nvSpPr>
        <p:spPr>
          <a:xfrm>
            <a:off x="9050818" y="5903960"/>
            <a:ext cx="1793966" cy="289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 저장하기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F4F75FE-07D9-CAB3-5469-39B1A1F7EC2A}"/>
              </a:ext>
            </a:extLst>
          </p:cNvPr>
          <p:cNvSpPr/>
          <p:nvPr/>
        </p:nvSpPr>
        <p:spPr>
          <a:xfrm>
            <a:off x="9292454" y="6298032"/>
            <a:ext cx="1323295" cy="248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넘어가기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438F709-A1FF-B7A6-E5F3-AC7F6EED9BD4}"/>
              </a:ext>
            </a:extLst>
          </p:cNvPr>
          <p:cNvSpPr/>
          <p:nvPr/>
        </p:nvSpPr>
        <p:spPr>
          <a:xfrm>
            <a:off x="8821782" y="5173510"/>
            <a:ext cx="2337445" cy="623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총점 </a:t>
            </a:r>
            <a:r>
              <a:rPr lang="en-US" altLang="ko-KR" dirty="0"/>
              <a:t>: </a:t>
            </a:r>
            <a:r>
              <a:rPr lang="en-US" altLang="ko-KR" sz="2800" dirty="0"/>
              <a:t>220</a:t>
            </a:r>
            <a:r>
              <a:rPr lang="en-US" altLang="ko-KR" dirty="0"/>
              <a:t>points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22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4030B0-0496-D51B-818D-FB7EE5638B37}"/>
              </a:ext>
            </a:extLst>
          </p:cNvPr>
          <p:cNvSpPr/>
          <p:nvPr/>
        </p:nvSpPr>
        <p:spPr>
          <a:xfrm>
            <a:off x="2373086" y="114300"/>
            <a:ext cx="5595257" cy="67437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Debug Mode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94518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122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skup badasdasd</dc:creator>
  <cp:lastModifiedBy>skup badasdasd</cp:lastModifiedBy>
  <cp:revision>2</cp:revision>
  <dcterms:created xsi:type="dcterms:W3CDTF">2024-01-27T06:45:13Z</dcterms:created>
  <dcterms:modified xsi:type="dcterms:W3CDTF">2024-01-28T07:26:53Z</dcterms:modified>
</cp:coreProperties>
</file>