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43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13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27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2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942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9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6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5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52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0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46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1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F2893E-7453-4960-A722-C06A612659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BEA1A7-6188-4A09-9B51-8CE8A79A8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02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game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D1D77EB-0AA6-4BE1-9DEF-7B9311B17BF7}"/>
              </a:ext>
            </a:extLst>
          </p:cNvPr>
          <p:cNvSpPr txBox="1">
            <a:spLocks/>
          </p:cNvSpPr>
          <p:nvPr/>
        </p:nvSpPr>
        <p:spPr>
          <a:xfrm>
            <a:off x="890587" y="0"/>
            <a:ext cx="10410825" cy="2109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Государственное бюджетное образовательное учреждение высшего образования Московской области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ТЕХНОЛОГИЧЕСКИЙ УНИВЕРСИТЕТ </a:t>
            </a:r>
          </a:p>
          <a:p>
            <a:r>
              <a:rPr lang="ru-RU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имени дважды Героя Советского Союза, летчика-космонавта А.А. Леонова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0605243-5436-4D1B-B719-D83377DF1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470400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КОЛЛЕДЖ КОСМИЧЕСКОГО МАШИНОСТРОЕНИЯ И ТЕХНОЛОГИЙ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 </a:t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Курсовой проект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По МДК 01.02 Прикладное программирование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Создание Компьютерной игры «Змейка»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Обучающийся группы П1-19   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Антипов </a:t>
            </a:r>
            <a:r>
              <a:rPr lang="ru-RU" sz="2200" dirty="0" smtClean="0">
                <a:latin typeface="Century Gothic" panose="020B0502020202020204" pitchFamily="34" charset="0"/>
                <a:ea typeface="Times New Roman" panose="02020603050405020304" pitchFamily="18" charset="0"/>
              </a:rPr>
              <a:t>А</a:t>
            </a:r>
            <a:r>
              <a:rPr lang="ru-RU" sz="2200" dirty="0" smtClean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.Д.</a:t>
            </a: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/>
            </a:r>
            <a:b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ru-RU" sz="22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Руководитель курсового проекта   Кочетков С. С.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97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555555" y="3459750"/>
            <a:ext cx="3600000" cy="28800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1025" y="177390"/>
            <a:ext cx="3600000" cy="28800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81025" y="3459750"/>
            <a:ext cx="3600000" cy="288000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6555555" y="177390"/>
            <a:ext cx="3600000" cy="28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842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1 — Меню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602955" y="305739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4 — Конец игры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8102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2 — Прыжок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602955" y="63397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3 — Пауза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4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351" y="686285"/>
            <a:ext cx="8920863" cy="1186058"/>
          </a:xfrm>
        </p:spPr>
        <p:txBody>
          <a:bodyPr/>
          <a:lstStyle/>
          <a:p>
            <a:pPr algn="ctr"/>
            <a:r>
              <a:rPr lang="ru-RU" dirty="0" smtClean="0"/>
              <a:t>Описание</a:t>
            </a:r>
            <a:r>
              <a:rPr lang="en-US" dirty="0" smtClean="0"/>
              <a:t> </a:t>
            </a:r>
            <a:r>
              <a:rPr lang="ru-RU" dirty="0" smtClean="0"/>
              <a:t>игрового 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33625"/>
            <a:ext cx="12192000" cy="4524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игровой процесс представляет собой:</a:t>
            </a:r>
          </a:p>
          <a:p>
            <a:r>
              <a:rPr lang="ru-RU" sz="2200" dirty="0" smtClean="0"/>
              <a:t>Меню (Рисунок 1)</a:t>
            </a:r>
          </a:p>
          <a:p>
            <a:r>
              <a:rPr lang="ru-RU" sz="2200" dirty="0" smtClean="0"/>
              <a:t>Здоровье персонажа(Рисунок 3)</a:t>
            </a:r>
          </a:p>
          <a:p>
            <a:r>
              <a:rPr lang="ru-RU" sz="2200" dirty="0" smtClean="0"/>
              <a:t>Пауза (Рисунок 3)</a:t>
            </a:r>
          </a:p>
          <a:p>
            <a:r>
              <a:rPr lang="ru-RU" sz="2200" dirty="0" smtClean="0"/>
              <a:t>Поражение (Рисунок 4)</a:t>
            </a:r>
          </a:p>
          <a:p>
            <a:r>
              <a:rPr lang="ru-RU" sz="2200" dirty="0" smtClean="0"/>
              <a:t>Анимация облака (Рисунок 5)</a:t>
            </a:r>
          </a:p>
          <a:p>
            <a:r>
              <a:rPr lang="ru-RU" sz="2200" dirty="0" smtClean="0"/>
              <a:t>Анимация Камней (Рисунок 6)</a:t>
            </a:r>
          </a:p>
          <a:p>
            <a:r>
              <a:rPr lang="ru-RU" sz="2200" dirty="0" smtClean="0"/>
              <a:t>Столкновение (Рисунок 7)</a:t>
            </a:r>
          </a:p>
          <a:p>
            <a:r>
              <a:rPr lang="ru-RU" sz="2200" dirty="0"/>
              <a:t>Игровое поле(Рисунок 8)</a:t>
            </a:r>
            <a:endParaRPr lang="ru-RU" sz="2200" dirty="0" smtClean="0"/>
          </a:p>
          <a:p>
            <a:r>
              <a:rPr lang="ru-RU" sz="2200" dirty="0" smtClean="0"/>
              <a:t>Анимация персонажа (Рисунок 9)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6400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/>
          <p:cNvGrpSpPr/>
          <p:nvPr/>
        </p:nvGrpSpPr>
        <p:grpSpPr>
          <a:xfrm>
            <a:off x="8291591" y="2847860"/>
            <a:ext cx="2185844" cy="492220"/>
            <a:chOff x="3683049" y="4273257"/>
            <a:chExt cx="2185844" cy="49222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49" y="4333731"/>
              <a:ext cx="787302" cy="431746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3020" y="4273257"/>
              <a:ext cx="1015873" cy="469841"/>
            </a:xfrm>
            <a:prstGeom prst="rect">
              <a:avLst/>
            </a:prstGeom>
          </p:spPr>
        </p:pic>
      </p:grpSp>
      <p:grpSp>
        <p:nvGrpSpPr>
          <p:cNvPr id="13" name="Группа 12"/>
          <p:cNvGrpSpPr/>
          <p:nvPr/>
        </p:nvGrpSpPr>
        <p:grpSpPr>
          <a:xfrm>
            <a:off x="4827459" y="5164027"/>
            <a:ext cx="387302" cy="349206"/>
            <a:chOff x="2405141" y="4416271"/>
            <a:chExt cx="387302" cy="349206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141" y="4416271"/>
              <a:ext cx="114286" cy="114286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062" y="4651191"/>
              <a:ext cx="152381" cy="114286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4684312" y="2714524"/>
            <a:ext cx="2752883" cy="1149209"/>
            <a:chOff x="1212827" y="2273405"/>
            <a:chExt cx="2752883" cy="1149209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520" y="2768643"/>
              <a:ext cx="876190" cy="647619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221" y="2273405"/>
              <a:ext cx="469841" cy="1142857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827" y="2406741"/>
              <a:ext cx="507936" cy="1015873"/>
            </a:xfrm>
            <a:prstGeom prst="rect">
              <a:avLst/>
            </a:prstGeom>
          </p:spPr>
        </p:pic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53" y="2358575"/>
            <a:ext cx="3133726" cy="23502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53" y="4708869"/>
            <a:ext cx="3133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Рисунок 8 — Игровое поле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684633" y="3857381"/>
            <a:ext cx="2752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7 — Препятствие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99879" y="5629999"/>
            <a:ext cx="247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Рисунок 6 — Камни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159763" y="3462264"/>
            <a:ext cx="2603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5 — Облака</a:t>
            </a:r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6999100" y="4479215"/>
            <a:ext cx="4656814" cy="1269841"/>
            <a:chOff x="6709510" y="4776725"/>
            <a:chExt cx="4656814" cy="1269841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435" y="4805092"/>
              <a:ext cx="888889" cy="1231746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562" y="4776725"/>
              <a:ext cx="888889" cy="1244444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288" y="4817994"/>
              <a:ext cx="888889" cy="1219048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399" y="4795772"/>
              <a:ext cx="888889" cy="1231746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510" y="4776725"/>
              <a:ext cx="888889" cy="1269841"/>
            </a:xfrm>
            <a:prstGeom prst="rect">
              <a:avLst/>
            </a:prstGeom>
          </p:spPr>
        </p:pic>
      </p:grpSp>
      <p:sp>
        <p:nvSpPr>
          <p:cNvPr id="26" name="Прямоугольник 25"/>
          <p:cNvSpPr/>
          <p:nvPr/>
        </p:nvSpPr>
        <p:spPr>
          <a:xfrm>
            <a:off x="7997060" y="5814665"/>
            <a:ext cx="29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Рисунок 9 — Персонаж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09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Итоги выполнения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1 задача: </a:t>
            </a:r>
            <a:r>
              <a:rPr lang="ru-RU" dirty="0" smtClean="0"/>
              <a:t>была успешно выполнена и описана.</a:t>
            </a:r>
          </a:p>
          <a:p>
            <a:r>
              <a:rPr lang="ru-RU" b="1" dirty="0" smtClean="0"/>
              <a:t>2 задача: </a:t>
            </a:r>
            <a:r>
              <a:rPr lang="ru-RU" dirty="0" smtClean="0"/>
              <a:t>была успешно выполнена и описана.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060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898775"/>
            <a:ext cx="8825659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Была успешно создана и протестирована компьютерная игра «Змейка»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254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954618"/>
            <a:ext cx="12296775" cy="706964"/>
          </a:xfrm>
        </p:spPr>
        <p:txBody>
          <a:bodyPr/>
          <a:lstStyle/>
          <a:p>
            <a:r>
              <a:rPr lang="ru-RU" dirty="0"/>
              <a:t>Список использованной литературы и интернет - ресурсов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17750"/>
            <a:ext cx="12192000" cy="454025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Законодательные и нормативные акты:</a:t>
            </a:r>
            <a:endParaRPr lang="ru-RU" dirty="0"/>
          </a:p>
          <a:p>
            <a:pPr lvl="0"/>
            <a:r>
              <a:rPr lang="ru-RU" dirty="0"/>
              <a:t>ГОСТ 7.1. – 2003. Библиографическая запись. Библиографическое описание. Общие требования и правила составления. – М.: ИПК Издательство стандартов, 2004. – 169 с.</a:t>
            </a:r>
          </a:p>
          <a:p>
            <a:pPr lvl="0"/>
            <a:r>
              <a:rPr lang="ru-RU" dirty="0"/>
              <a:t>ГОСТ 7.32 – 2017 Система стандартов по информации, библиотечному и издательскому делу (с поправками) – М.: ИПК Издательство стандартов, 2017. – 21 с.</a:t>
            </a:r>
          </a:p>
          <a:p>
            <a:pPr lvl="0"/>
            <a:r>
              <a:rPr lang="ru-RU" dirty="0"/>
              <a:t>Единая система программной документации. – М.: </a:t>
            </a:r>
            <a:r>
              <a:rPr lang="ru-RU" dirty="0" err="1"/>
              <a:t>Стандартинформ</a:t>
            </a:r>
            <a:r>
              <a:rPr lang="ru-RU" dirty="0"/>
              <a:t>, 2005. – 128 с.</a:t>
            </a:r>
          </a:p>
          <a:p>
            <a:r>
              <a:rPr lang="ru-RU" b="1" u="sng" dirty="0"/>
              <a:t>Учебная и научная литература:</a:t>
            </a:r>
            <a:endParaRPr lang="ru-RU" b="1" dirty="0"/>
          </a:p>
          <a:p>
            <a:pPr lvl="0"/>
            <a:r>
              <a:rPr lang="ru-RU" dirty="0"/>
              <a:t>Эрик </a:t>
            </a:r>
            <a:r>
              <a:rPr lang="ru-RU" dirty="0" err="1"/>
              <a:t>Мэтиз</a:t>
            </a:r>
            <a:r>
              <a:rPr lang="ru-RU" dirty="0"/>
              <a:t>. Изучаем </a:t>
            </a:r>
            <a:r>
              <a:rPr lang="ru-RU" dirty="0" err="1"/>
              <a:t>Python</a:t>
            </a:r>
            <a:r>
              <a:rPr lang="ru-RU" dirty="0"/>
              <a:t>. Программирование игр, визуализация данных, веб-приложения. — СПб.: Питер, 2020. — 512 с.</a:t>
            </a:r>
          </a:p>
          <a:p>
            <a:r>
              <a:rPr lang="ru-RU" b="1" u="sng" dirty="0"/>
              <a:t>Интернет-документы:</a:t>
            </a:r>
            <a:endParaRPr lang="ru-RU" b="1" dirty="0"/>
          </a:p>
          <a:p>
            <a:pPr lvl="0"/>
            <a:r>
              <a:rPr lang="en-US" dirty="0"/>
              <a:t>S</a:t>
            </a:r>
            <a:r>
              <a:rPr lang="ru-RU" dirty="0" err="1"/>
              <a:t>tack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 err="1"/>
              <a:t>ver</a:t>
            </a:r>
            <a:r>
              <a:rPr lang="en-US" dirty="0"/>
              <a:t>f</a:t>
            </a:r>
            <a:r>
              <a:rPr lang="ru-RU" dirty="0" err="1"/>
              <a:t>low</a:t>
            </a:r>
            <a:r>
              <a:rPr lang="ru-RU" dirty="0"/>
              <a:t> – [Электронный ресурс]. – Режим доступа: </a:t>
            </a:r>
            <a:r>
              <a:rPr lang="ru-RU" dirty="0">
                <a:hlinkClick r:id="rId2"/>
              </a:rPr>
              <a:t>https://stackoverflow.com/</a:t>
            </a:r>
            <a:endParaRPr lang="ru-RU" dirty="0"/>
          </a:p>
          <a:p>
            <a:pPr lvl="0"/>
            <a:r>
              <a:rPr lang="en-US" dirty="0" err="1"/>
              <a:t>PyGame</a:t>
            </a:r>
            <a:r>
              <a:rPr lang="en-US" dirty="0"/>
              <a:t> Library – </a:t>
            </a:r>
            <a:r>
              <a:rPr lang="en-US" dirty="0">
                <a:hlinkClick r:id="rId3"/>
              </a:rPr>
              <a:t>https://www.pygame.org/</a:t>
            </a:r>
            <a:endParaRPr lang="ru-RU" dirty="0"/>
          </a:p>
          <a:p>
            <a:pPr lvl="0"/>
            <a:r>
              <a:rPr lang="en-US" dirty="0"/>
              <a:t>GitHub - </a:t>
            </a:r>
            <a:r>
              <a:rPr lang="en-US" dirty="0">
                <a:hlinkClick r:id="rId4"/>
              </a:rPr>
              <a:t>https://github.com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1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0" y="5076824"/>
            <a:ext cx="4857750" cy="17811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Gitgub</a:t>
            </a:r>
            <a:r>
              <a:rPr lang="en-US" dirty="0" smtClean="0"/>
              <a:t> </a:t>
            </a:r>
            <a:r>
              <a:rPr lang="en-US" dirty="0"/>
              <a:t>– https://github.com/quk1n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Telegram </a:t>
            </a:r>
            <a:r>
              <a:rPr lang="en-US" dirty="0"/>
              <a:t>- https://telegram.me/qukin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126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076" y="1017210"/>
            <a:ext cx="8761413" cy="706964"/>
          </a:xfrm>
        </p:spPr>
        <p:txBody>
          <a:bodyPr/>
          <a:lstStyle/>
          <a:p>
            <a:pPr algn="ctr"/>
            <a:r>
              <a:rPr lang="ru-RU" dirty="0" smtClean="0"/>
              <a:t>Актуальность данного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076" y="2908300"/>
            <a:ext cx="1047098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Актуальность темы курсовой работы обусловлена тем, что на момент написание этой работы в ходе исследования было обнаружено что огромное количество людей играют в компьютерные игры. Исходя из этого видно, что данная компьютерная игра будет очень актуальной как геймерам, так и простым людям, которые хотят развлечься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2844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2830" y="2943135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Целью проекта является создание компьютерной игры. Данная компьютерная программа служит для организации игрового процесса между компьютером и пользователем, предоставляя пользователю развлечение и положительные эмоции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684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731" y="3004095"/>
            <a:ext cx="10880292" cy="34163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Подача игрового процесса пользователю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Подача способа развлечения и положительные эмоции</a:t>
            </a:r>
            <a:r>
              <a:rPr lang="en-US" sz="2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692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средств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JetBrains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IDE </a:t>
            </a:r>
            <a:r>
              <a:rPr lang="en-US" sz="2800" dirty="0" err="1">
                <a:solidFill>
                  <a:srgbClr val="161616"/>
                </a:solidFill>
                <a:latin typeface="Century Gothic" panose="020B0502020202020204" pitchFamily="34" charset="0"/>
              </a:rPr>
              <a:t>PyCharm</a:t>
            </a:r>
            <a:r>
              <a:rPr lang="en-US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 2022.1</a:t>
            </a:r>
            <a:r>
              <a:rPr lang="ru-RU" sz="2800" dirty="0">
                <a:solidFill>
                  <a:srgbClr val="161616"/>
                </a:solidFill>
                <a:latin typeface="Century Gothic" panose="020B0502020202020204" pitchFamily="34" charset="0"/>
              </a:rPr>
              <a:t>;</a:t>
            </a:r>
            <a:endParaRPr lang="en-US" sz="2800" dirty="0">
              <a:solidFill>
                <a:srgbClr val="161616"/>
              </a:solidFill>
              <a:latin typeface="Century Gothic" panose="020B0502020202020204" pitchFamily="34" charset="0"/>
            </a:endParaRPr>
          </a:p>
          <a:p>
            <a:pPr lvl="0"/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800" dirty="0" smtClean="0"/>
              <a:t>Paint;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4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Данная компьютерная программа была написана на высокоуровневом языке программирования </a:t>
            </a:r>
            <a:r>
              <a:rPr lang="en-US" sz="2400" dirty="0"/>
              <a:t>Python</a:t>
            </a:r>
            <a:r>
              <a:rPr lang="ru-RU" sz="2400" dirty="0"/>
              <a:t> с помощью среды программирования </a:t>
            </a:r>
            <a:r>
              <a:rPr lang="en-US" sz="2400" dirty="0" err="1"/>
              <a:t>PyCharm</a:t>
            </a:r>
            <a:r>
              <a:rPr lang="ru-RU" sz="2400" dirty="0"/>
              <a:t>.</a:t>
            </a:r>
          </a:p>
          <a:p>
            <a:r>
              <a:rPr lang="ru-RU" sz="2400" dirty="0" err="1"/>
              <a:t>PyCharm</a:t>
            </a:r>
            <a:r>
              <a:rPr lang="ru-RU" sz="2400" dirty="0"/>
              <a:t> — интегрированная среда разработки для языка программирования </a:t>
            </a:r>
            <a:r>
              <a:rPr lang="ru-RU" sz="2400" dirty="0" err="1"/>
              <a:t>Python</a:t>
            </a:r>
            <a:r>
              <a:rPr lang="ru-RU" sz="2400" dirty="0"/>
              <a:t>. 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sz="2400" dirty="0" err="1"/>
              <a:t>Django</a:t>
            </a:r>
            <a:r>
              <a:rPr lang="ru-RU" sz="2400" dirty="0"/>
              <a:t>. </a:t>
            </a:r>
            <a:r>
              <a:rPr lang="ru-RU" sz="2400" dirty="0" err="1"/>
              <a:t>PyCharm</a:t>
            </a:r>
            <a:r>
              <a:rPr lang="ru-RU" sz="2400" dirty="0"/>
              <a:t> разработана компанией </a:t>
            </a:r>
            <a:r>
              <a:rPr lang="ru-RU" sz="2400" dirty="0" err="1"/>
              <a:t>JetBrains</a:t>
            </a:r>
            <a:r>
              <a:rPr lang="ru-RU" sz="2400" dirty="0"/>
              <a:t> на основе </a:t>
            </a:r>
            <a:r>
              <a:rPr lang="ru-RU" sz="2400" dirty="0" err="1"/>
              <a:t>IntelliJ</a:t>
            </a:r>
            <a:r>
              <a:rPr lang="ru-RU" sz="2400" dirty="0"/>
              <a:t> IDEA. Программирование выполнялось на языке </a:t>
            </a:r>
            <a:r>
              <a:rPr lang="en-US" sz="2400" dirty="0"/>
              <a:t>Python </a:t>
            </a:r>
            <a:r>
              <a:rPr lang="ru-RU" sz="2400" dirty="0"/>
              <a:t>с использованием </a:t>
            </a:r>
            <a:r>
              <a:rPr lang="en-US" sz="2400" dirty="0"/>
              <a:t>Discord API</a:t>
            </a:r>
            <a:r>
              <a:rPr lang="ru-RU" sz="24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52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229033"/>
            <a:ext cx="12192000" cy="3416300"/>
          </a:xfrm>
        </p:spPr>
        <p:txBody>
          <a:bodyPr>
            <a:noAutofit/>
          </a:bodyPr>
          <a:lstStyle/>
          <a:p>
            <a:r>
              <a:rPr lang="en-US" sz="2200" dirty="0"/>
              <a:t>Python </a:t>
            </a:r>
            <a:r>
              <a:rPr lang="ru-RU" sz="2200" dirty="0"/>
              <a:t>— высокоуровневый язык программирования общего назначения с динамической строгой типизацией и 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переносимости написанных на нём программ. Язык является полностью объектно-ориентированным в том плане, что всё является объектами. Необычной особенностью языка является выделение блоков кода пробельными отступами. Синтаксис ядра языка </a:t>
            </a:r>
            <a:r>
              <a:rPr lang="ru-RU" sz="2200" dirty="0" err="1"/>
              <a:t>минималистичен</a:t>
            </a:r>
            <a:r>
              <a:rPr lang="ru-RU" sz="2200" dirty="0"/>
              <a:t>, за счёт чего на практике редко возникает необходимость обращаться к документации. Сам же язык известен как интерпретируемый и используется в том числе для написания скриптов. Недостатками языка являются зачастую более низкая скорость работы и более высокое потребление памяти написанных на нём программ по сравнению с аналогичным кодом, написанным на компилируемых языках, таких как C или C++.</a:t>
            </a:r>
          </a:p>
          <a:p>
            <a:endParaRPr lang="ru-RU" sz="22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571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55455"/>
            <a:ext cx="12192000" cy="3416300"/>
          </a:xfrm>
        </p:spPr>
        <p:txBody>
          <a:bodyPr>
            <a:noAutofit/>
          </a:bodyPr>
          <a:lstStyle/>
          <a:p>
            <a:r>
              <a:rPr lang="en-US" sz="2200" dirty="0" err="1"/>
              <a:t>PyGame</a:t>
            </a:r>
            <a:r>
              <a:rPr lang="ru-RU" sz="2200" dirty="0"/>
              <a:t> ­— набор модулей (библиотек) языка программирования </a:t>
            </a:r>
            <a:r>
              <a:rPr lang="ru-RU" sz="2200" dirty="0" err="1"/>
              <a:t>Python</a:t>
            </a:r>
            <a:r>
              <a:rPr lang="ru-RU" sz="2200" dirty="0"/>
              <a:t>, предназначенный для написания компьютерных игр и мультимедиа-приложений. </a:t>
            </a:r>
            <a:r>
              <a:rPr lang="ru-RU" sz="2200" dirty="0" err="1"/>
              <a:t>Pygame</a:t>
            </a:r>
            <a:r>
              <a:rPr lang="ru-RU" sz="2200" dirty="0"/>
              <a:t> базируется на мультимедийной библиотеке SDL.</a:t>
            </a:r>
          </a:p>
          <a:p>
            <a:r>
              <a:rPr lang="ru-RU" sz="2200" dirty="0"/>
              <a:t>Изначально </a:t>
            </a:r>
            <a:r>
              <a:rPr lang="ru-RU" sz="2200" dirty="0" err="1"/>
              <a:t>Pygame</a:t>
            </a:r>
            <a:r>
              <a:rPr lang="ru-RU" sz="2200" dirty="0"/>
              <a:t> был написан Питом </a:t>
            </a:r>
            <a:r>
              <a:rPr lang="ru-RU" sz="2200" dirty="0" err="1"/>
              <a:t>Шиннерсом</a:t>
            </a:r>
            <a:r>
              <a:rPr lang="ru-RU" sz="2200" dirty="0"/>
              <a:t>. Начиная примерно с 2004/2005 года поддерживается и развивается сообществом свободного программного обеспечения.</a:t>
            </a:r>
          </a:p>
          <a:p>
            <a:r>
              <a:rPr lang="ru-RU" sz="2200" dirty="0"/>
              <a:t>Одна из библиотек, предоставляющих доступ к API SDL (существуют и другие). В тоже время дает возможность написания более высокоуровневого кода.</a:t>
            </a:r>
          </a:p>
          <a:p>
            <a:r>
              <a:rPr lang="ru-RU" sz="2200" dirty="0" err="1"/>
              <a:t>Pygame</a:t>
            </a:r>
            <a:r>
              <a:rPr lang="ru-RU" sz="2200" dirty="0"/>
              <a:t>-приложения могут работать под </a:t>
            </a:r>
            <a:r>
              <a:rPr lang="ru-RU" sz="2200" dirty="0" err="1"/>
              <a:t>Android</a:t>
            </a:r>
            <a:r>
              <a:rPr lang="ru-RU" sz="2200" dirty="0"/>
              <a:t> на телефонах и планшетах с использованием подмножества </a:t>
            </a:r>
            <a:r>
              <a:rPr lang="ru-RU" sz="2200" dirty="0" err="1"/>
              <a:t>Pygame</a:t>
            </a:r>
            <a:r>
              <a:rPr lang="ru-RU" sz="2200" dirty="0"/>
              <a:t> для </a:t>
            </a:r>
            <a:r>
              <a:rPr lang="ru-RU" sz="2200" dirty="0" err="1"/>
              <a:t>Android</a:t>
            </a:r>
            <a:r>
              <a:rPr lang="ru-RU" sz="2200" dirty="0"/>
              <a:t> (pgs4a). На этой платформе поддерживаются звук, вибрация, клавиатура, акселерометр.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239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7351" y="686285"/>
            <a:ext cx="8920863" cy="1186058"/>
          </a:xfrm>
        </p:spPr>
        <p:txBody>
          <a:bodyPr/>
          <a:lstStyle/>
          <a:p>
            <a:pPr algn="ctr"/>
            <a:r>
              <a:rPr lang="ru-RU" dirty="0" smtClean="0"/>
              <a:t>Описание взаимодействия с пользователем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 smtClean="0"/>
              <a:t>В данной компьютерной игре пользователь может:</a:t>
            </a:r>
          </a:p>
          <a:p>
            <a:r>
              <a:rPr lang="ru-RU" sz="2200" dirty="0" smtClean="0"/>
              <a:t>Начать игру (Рисунок 1)</a:t>
            </a:r>
          </a:p>
          <a:p>
            <a:r>
              <a:rPr lang="ru-RU" sz="2200" dirty="0" smtClean="0"/>
              <a:t>Выйти из игры (Рисунок 1)</a:t>
            </a:r>
          </a:p>
          <a:p>
            <a:r>
              <a:rPr lang="ru-RU" sz="2200" dirty="0" smtClean="0"/>
              <a:t>Сделать прыжок (Рисунок 2)</a:t>
            </a:r>
          </a:p>
          <a:p>
            <a:r>
              <a:rPr lang="ru-RU" sz="2200" dirty="0" smtClean="0"/>
              <a:t>Поставить игру на паузу (Рисунок 3)</a:t>
            </a:r>
          </a:p>
          <a:p>
            <a:r>
              <a:rPr lang="ru-RU" sz="2200" dirty="0" smtClean="0"/>
              <a:t>Продолжить игру после поражения (Рисунок 4)</a:t>
            </a:r>
          </a:p>
          <a:p>
            <a:r>
              <a:rPr lang="ru-RU" sz="2200" dirty="0" smtClean="0"/>
              <a:t>Вернуться в главное меню после поражения (Рисунок 4)</a:t>
            </a:r>
          </a:p>
          <a:p>
            <a:r>
              <a:rPr lang="ru-RU" sz="2200" dirty="0" smtClean="0"/>
              <a:t>Просмотреть максимальное количество очков за текущую сессию (Рисунок 4)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5954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788</Words>
  <Application>Microsoft Office PowerPoint</Application>
  <PresentationFormat>Широкоэкранный</PresentationFormat>
  <Paragraphs>70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Совет директоров</vt:lpstr>
      <vt:lpstr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vt:lpstr>
      <vt:lpstr>Актуальность данного проекта</vt:lpstr>
      <vt:lpstr>Цель проекта</vt:lpstr>
      <vt:lpstr>Задачи проекта</vt:lpstr>
      <vt:lpstr>Описание средств разработки</vt:lpstr>
      <vt:lpstr>Презентация PowerPoint</vt:lpstr>
      <vt:lpstr>Презентация PowerPoint</vt:lpstr>
      <vt:lpstr>Презентация PowerPoint</vt:lpstr>
      <vt:lpstr>Описание взаимодействия с пользователем</vt:lpstr>
      <vt:lpstr>Презентация PowerPoint</vt:lpstr>
      <vt:lpstr>Описание игрового процесса</vt:lpstr>
      <vt:lpstr>Презентация PowerPoint</vt:lpstr>
      <vt:lpstr>Итоги выполнения задач</vt:lpstr>
      <vt:lpstr>Заключение</vt:lpstr>
      <vt:lpstr>Список использованной литературы и интернет - ресурсов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              Курсовой проект  По МДК 01.02 Прикладное программирование Создание Компьютерной игры «Змейка»        Обучающийся группы П1-19   Антипов А.Д. Руководитель курсового проекта   Кочетков С. С. </dc:title>
  <dc:creator>Артём Антипов</dc:creator>
  <cp:lastModifiedBy>Артём Антипов</cp:lastModifiedBy>
  <cp:revision>6</cp:revision>
  <dcterms:created xsi:type="dcterms:W3CDTF">2022-06-24T00:14:40Z</dcterms:created>
  <dcterms:modified xsi:type="dcterms:W3CDTF">2022-06-24T01:07:51Z</dcterms:modified>
</cp:coreProperties>
</file>