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3" r:id="rId10"/>
    <p:sldId id="265" r:id="rId11"/>
    <p:sldId id="272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5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51431-9ED7-4B1D-8AA0-A981CCF8FD57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F58A0-F41D-4A53-8415-8323CF232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65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F58A0-F41D-4A53-8415-8323CF232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24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F58A0-F41D-4A53-8415-8323CF232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73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54BA646-DA66-47A4-9D9E-885A134FBD18}" type="datetime1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85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F2D1-8241-4E9E-B2F9-D29401AB2641}" type="datetime1">
              <a:rPr lang="ru-RU" smtClean="0"/>
              <a:t>26.06.2022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78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9290-17FC-478A-B858-63E863CAAB66}" type="datetime1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433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6772-3BF5-4B13-8A0B-FA4D4415F783}" type="datetime1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13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9D1-389D-472B-B5C6-84BBF9043A22}" type="datetime1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277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0F18-1492-47D7-85B7-A9D462A1A015}" type="datetime1">
              <a:rPr lang="ru-RU" smtClean="0"/>
              <a:t>26.06.2022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926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758B-E1C8-4BFE-A267-0E6097F421BD}" type="datetime1">
              <a:rPr lang="ru-RU" smtClean="0"/>
              <a:t>26.06.2022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942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7E40894-6DB1-49D8-97E2-78FDA161F32A}" type="datetime1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069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9F5C4C-F9C3-4EF5-AD9D-953166926A3C}" type="datetime1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85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5779"/>
            <a:ext cx="12192000" cy="1260418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603500"/>
            <a:ext cx="11082593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AE8F-BDC8-4A03-B0B6-3F1BE30314AF}" type="datetime1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8724" y="0"/>
            <a:ext cx="838199" cy="767687"/>
          </a:xfrm>
        </p:spPr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9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85E-BDE6-4F21-8E76-E80DE843B19A}" type="datetime1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969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522" y="973668"/>
            <a:ext cx="11223653" cy="887500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9425-6082-4E44-9000-F3C97278A039}" type="datetime1">
              <a:rPr lang="ru-RU" smtClean="0"/>
              <a:t>26.06.2022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2540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F90-0F6B-4430-9888-A2F1BF8E720B}" type="datetime1">
              <a:rPr lang="ru-RU" smtClean="0"/>
              <a:t>26.06.2022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5523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2F3-E646-4E83-9C3C-165798166A28}" type="datetime1">
              <a:rPr lang="ru-RU" smtClean="0"/>
              <a:t>26.06.2022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708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BBD6-D428-4E88-A8F6-8A53108D6C74}" type="datetime1">
              <a:rPr lang="ru-RU" smtClean="0"/>
              <a:t>26.06.2022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46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2DA8-C584-41F2-AD74-A2B3D7EEEC0A}" type="datetime1">
              <a:rPr lang="ru-RU" smtClean="0"/>
              <a:t>26.06.2022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9177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58FC-727A-4F63-9141-5148065A1168}" type="datetime1">
              <a:rPr lang="ru-RU" smtClean="0"/>
              <a:t>26.06.2022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03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7A10BA4-6914-43CF-AE3E-BBF400B9E19D}" type="datetime1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02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elegram.me/quk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890587" y="0"/>
            <a:ext cx="10410825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Государственное бюджетное образовательное учреждение высшего образования Московской области</a:t>
            </a:r>
          </a:p>
          <a:p>
            <a:r>
              <a:rPr lang="ru-RU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ТЕХНОЛОГИЧЕСКИЙ УНИВЕРСИТЕТ </a:t>
            </a:r>
          </a:p>
          <a:p>
            <a:r>
              <a:rPr lang="ru-RU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имени дважды Героя Советского Союза, летчика-космонавта А.А. Леонова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B0605243-5436-4D1B-B719-D83377DF1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470400"/>
            <a:ext cx="9144000" cy="2387600"/>
          </a:xfrm>
        </p:spPr>
        <p:txBody>
          <a:bodyPr>
            <a:normAutofit fontScale="90000"/>
          </a:bodyPr>
          <a:lstStyle/>
          <a:p>
            <a:pPr algn="ctr">
              <a:spcAft>
                <a:spcPts val="0"/>
              </a:spcAft>
            </a:pPr>
            <a:r>
              <a:rPr lang="ru-RU" sz="20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КОЛЛЕДЖ КОСМИЧЕСКОГО МАШИНОСТРОЕНИЯ И ТЕХНОЛОГИЙ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      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 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Курсовой проект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По МДК 01.02 Прикладное программирование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Создание Компьютерной игры «Змейка»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 smtClean="0">
                <a:latin typeface="Century Gothic" panose="020B0502020202020204" pitchFamily="34" charset="0"/>
                <a:ea typeface="Times New Roman" panose="02020603050405020304" pitchFamily="18" charset="0"/>
              </a:rPr>
              <a:t>Работу выполнил </a:t>
            </a:r>
            <a:r>
              <a:rPr lang="ru-RU" sz="2200" dirty="0">
                <a:latin typeface="Century Gothic" panose="020B0502020202020204" pitchFamily="34" charset="0"/>
                <a:ea typeface="Times New Roman" panose="02020603050405020304" pitchFamily="18" charset="0"/>
              </a:rPr>
              <a:t>студент 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группы П1-19   </a:t>
            </a:r>
            <a:r>
              <a:rPr lang="ru-RU" sz="22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Антипов </a:t>
            </a:r>
            <a:r>
              <a:rPr lang="ru-RU" sz="2200" dirty="0" smtClean="0">
                <a:latin typeface="Century Gothic" panose="020B0502020202020204" pitchFamily="34" charset="0"/>
                <a:ea typeface="Times New Roman" panose="02020603050405020304" pitchFamily="18" charset="0"/>
              </a:rPr>
              <a:t>А</a:t>
            </a:r>
            <a:r>
              <a:rPr lang="ru-RU" sz="22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.Д.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Руководитель курсового проекта   Кочетков С. С.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97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70009" y="2074735"/>
            <a:ext cx="5040000" cy="43200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6630132" y="2074735"/>
            <a:ext cx="5040000" cy="432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7409" y="639473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8 — Меню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397532" y="639473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9 — Прыжок</a:t>
            </a:r>
            <a:endParaRPr lang="ru-RU" dirty="0"/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000" dirty="0"/>
              <a:t>Анализ работы компьютерной игры «Змейка»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44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000" dirty="0"/>
              <a:t>Анализ работы компьютерной игры «Змейка»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356908" y="2137890"/>
            <a:ext cx="5040000" cy="432000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85646" y="2137890"/>
            <a:ext cx="5040000" cy="432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3116" y="6457890"/>
            <a:ext cx="5065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10 — </a:t>
            </a:r>
            <a:r>
              <a:rPr lang="ru-RU" sz="2000" dirty="0" smtClean="0"/>
              <a:t>Конец</a:t>
            </a:r>
            <a:r>
              <a:rPr lang="ru-RU" dirty="0" smtClean="0"/>
              <a:t> игры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344378" y="6457890"/>
            <a:ext cx="5065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Рисунок</a:t>
            </a:r>
            <a:r>
              <a:rPr lang="ru-RU" dirty="0" smtClean="0"/>
              <a:t> 11 — Пауза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1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000" dirty="0" smtClean="0"/>
              <a:t>Итоги</a:t>
            </a:r>
            <a:endParaRPr lang="ru-RU" sz="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/>
              <a:t>1. </a:t>
            </a:r>
            <a:r>
              <a:rPr lang="ru-RU" sz="2200" dirty="0" smtClean="0"/>
              <a:t> </a:t>
            </a:r>
            <a:r>
              <a:rPr lang="ru-RU" sz="2200" dirty="0" err="1" smtClean="0"/>
              <a:t>Pygame</a:t>
            </a:r>
            <a:r>
              <a:rPr lang="ru-RU" sz="2200" dirty="0" smtClean="0"/>
              <a:t> не является лучшей библиотекой для создания игр но для написания простой двухмерной игры это библиотека подходит лучше всего. </a:t>
            </a:r>
            <a:r>
              <a:rPr lang="ru-RU" sz="2200" dirty="0"/>
              <a:t>Так что это </a:t>
            </a:r>
            <a:r>
              <a:rPr lang="ru-RU" sz="2200" dirty="0" smtClean="0"/>
              <a:t>хороший выбор, </a:t>
            </a:r>
            <a:r>
              <a:rPr lang="ru-RU" sz="2200" dirty="0"/>
              <a:t>чтобы познакомиться с особенностями разработки </a:t>
            </a:r>
            <a:r>
              <a:rPr lang="ru-RU" sz="2200" dirty="0" smtClean="0"/>
              <a:t>игр и написание простой игры.</a:t>
            </a:r>
          </a:p>
          <a:p>
            <a:pPr marL="0" indent="0">
              <a:buNone/>
            </a:pPr>
            <a:r>
              <a:rPr lang="ru-RU" sz="2200" dirty="0" smtClean="0"/>
              <a:t> 2</a:t>
            </a:r>
            <a:r>
              <a:rPr lang="ru-RU" sz="2200" dirty="0"/>
              <a:t>. 	</a:t>
            </a:r>
            <a:r>
              <a:rPr lang="ru-RU" sz="2200" dirty="0" smtClean="0"/>
              <a:t>Чтобы игра была правильно структурирована необходимо разработать </a:t>
            </a:r>
            <a:r>
              <a:rPr lang="ru-RU" sz="2200" dirty="0" err="1" smtClean="0"/>
              <a:t>геймдизайн</a:t>
            </a:r>
            <a:r>
              <a:rPr lang="ru-RU" sz="2200" dirty="0" smtClean="0"/>
              <a:t> игры по которому будет создана компьютерная игра.</a:t>
            </a:r>
          </a:p>
          <a:p>
            <a:pPr marL="0" indent="0">
              <a:buNone/>
            </a:pPr>
            <a:r>
              <a:rPr lang="ru-RU" sz="2200" dirty="0" smtClean="0"/>
              <a:t>3</a:t>
            </a:r>
            <a:r>
              <a:rPr lang="ru-RU" sz="2200" dirty="0" smtClean="0"/>
              <a:t>.</a:t>
            </a:r>
            <a:r>
              <a:rPr lang="ru-RU" sz="2200" dirty="0" smtClean="0"/>
              <a:t>	</a:t>
            </a:r>
            <a:r>
              <a:rPr lang="ru-RU" sz="2200" dirty="0"/>
              <a:t>Из-за повышения скорости за каждый набор </a:t>
            </a:r>
            <a:r>
              <a:rPr lang="ru-RU" sz="2200" dirty="0" smtClean="0"/>
              <a:t>очков </a:t>
            </a:r>
            <a:r>
              <a:rPr lang="ru-RU" sz="2200" dirty="0"/>
              <a:t>п</a:t>
            </a:r>
            <a:r>
              <a:rPr lang="ru-RU" sz="2200" dirty="0" smtClean="0"/>
              <a:t>римерное </a:t>
            </a:r>
            <a:r>
              <a:rPr lang="ru-RU" sz="2200" dirty="0"/>
              <a:t>м</a:t>
            </a:r>
            <a:r>
              <a:rPr lang="ru-RU" sz="2200" dirty="0" smtClean="0"/>
              <a:t>аксимальное количество очков которые может набрать пользователь варьирует около двухсот</a:t>
            </a:r>
            <a:r>
              <a:rPr lang="ru-RU" sz="2200" dirty="0" smtClean="0"/>
              <a:t>. </a:t>
            </a:r>
            <a:endParaRPr lang="ru-RU" sz="2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60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000" dirty="0" smtClean="0"/>
              <a:t>Заключение</a:t>
            </a:r>
            <a:endParaRPr lang="ru-RU" sz="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Компьютерная </a:t>
            </a:r>
            <a:r>
              <a:rPr lang="ru-RU" sz="2800" dirty="0"/>
              <a:t>игра «Змейка</a:t>
            </a:r>
            <a:r>
              <a:rPr lang="ru-RU" sz="2800" dirty="0" smtClean="0"/>
              <a:t>» была </a:t>
            </a:r>
            <a:r>
              <a:rPr lang="ru-RU" sz="2800" dirty="0"/>
              <a:t>успешно </a:t>
            </a:r>
            <a:r>
              <a:rPr lang="ru-RU" sz="2800" dirty="0" smtClean="0"/>
              <a:t>разработана </a:t>
            </a:r>
            <a:r>
              <a:rPr lang="ru-RU" sz="2800" dirty="0"/>
              <a:t>и </a:t>
            </a:r>
            <a:r>
              <a:rPr lang="ru-RU" sz="2800" dirty="0" smtClean="0"/>
              <a:t>протестирована</a:t>
            </a:r>
            <a:r>
              <a:rPr lang="en-US" sz="2800" dirty="0" smtClean="0"/>
              <a:t>. </a:t>
            </a:r>
            <a:r>
              <a:rPr lang="ru-RU" sz="2800" dirty="0" smtClean="0"/>
              <a:t>Поставленные задачи выполнены. Цели достигнуты.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4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000" dirty="0"/>
              <a:t>Список использованной литературы и интернет - ресурсов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Законодательные и нормативные акты:</a:t>
            </a:r>
            <a:endParaRPr lang="ru-RU" dirty="0"/>
          </a:p>
          <a:p>
            <a:pPr lvl="0"/>
            <a:r>
              <a:rPr lang="ru-RU" dirty="0"/>
              <a:t>ГОСТ 7.1. – 2003. Библиографическая запись. Библиографическое описание. Общие требования и правила составления. – М.: ИПК Издательство стандартов, 2004. – 169 с.</a:t>
            </a:r>
          </a:p>
          <a:p>
            <a:pPr lvl="0"/>
            <a:r>
              <a:rPr lang="ru-RU" dirty="0"/>
              <a:t>ГОСТ 7.32 – 2017 Система стандартов по информации, библиотечному и издательскому делу (с поправками) – М.: ИПК Издательство стандартов, 2017. – 21 с.</a:t>
            </a:r>
          </a:p>
          <a:p>
            <a:pPr lvl="0"/>
            <a:r>
              <a:rPr lang="ru-RU" dirty="0"/>
              <a:t>Единая система программной документации. – М.: </a:t>
            </a:r>
            <a:r>
              <a:rPr lang="ru-RU" dirty="0" err="1"/>
              <a:t>Стандартинформ</a:t>
            </a:r>
            <a:r>
              <a:rPr lang="ru-RU" dirty="0"/>
              <a:t>, 2005. – 128 с.</a:t>
            </a:r>
          </a:p>
          <a:p>
            <a:pPr marL="0" indent="0">
              <a:buNone/>
            </a:pPr>
            <a:r>
              <a:rPr lang="ru-RU" b="1" u="sng" dirty="0"/>
              <a:t>Учебная и научная литература:</a:t>
            </a:r>
            <a:endParaRPr lang="ru-RU" b="1" dirty="0"/>
          </a:p>
          <a:p>
            <a:pPr lvl="0"/>
            <a:r>
              <a:rPr lang="ru-RU" dirty="0"/>
              <a:t>Эрик </a:t>
            </a:r>
            <a:r>
              <a:rPr lang="ru-RU" dirty="0" err="1"/>
              <a:t>Мэтиз</a:t>
            </a:r>
            <a:r>
              <a:rPr lang="ru-RU" dirty="0"/>
              <a:t>. Изучаем </a:t>
            </a:r>
            <a:r>
              <a:rPr lang="ru-RU" dirty="0" err="1"/>
              <a:t>Python</a:t>
            </a:r>
            <a:r>
              <a:rPr lang="ru-RU" dirty="0"/>
              <a:t>. Программирование игр, визуализация данных, веб-приложения. — СПб.: Питер, 2020. — 512 с.</a:t>
            </a:r>
          </a:p>
          <a:p>
            <a:pPr marL="0" indent="0">
              <a:buNone/>
            </a:pPr>
            <a:r>
              <a:rPr lang="ru-RU" b="1" u="sng" dirty="0"/>
              <a:t>Интернет-документы:</a:t>
            </a:r>
            <a:endParaRPr lang="ru-RU" b="1" dirty="0"/>
          </a:p>
          <a:p>
            <a:pPr lvl="0"/>
            <a:r>
              <a:rPr lang="en-US" dirty="0"/>
              <a:t>S</a:t>
            </a:r>
            <a:r>
              <a:rPr lang="ru-RU" dirty="0" err="1"/>
              <a:t>tack</a:t>
            </a:r>
            <a:r>
              <a:rPr lang="ru-RU" dirty="0"/>
              <a:t> </a:t>
            </a:r>
            <a:r>
              <a:rPr lang="en-US" dirty="0"/>
              <a:t>O</a:t>
            </a:r>
            <a:r>
              <a:rPr lang="ru-RU" dirty="0" err="1"/>
              <a:t>ver</a:t>
            </a:r>
            <a:r>
              <a:rPr lang="en-US" dirty="0"/>
              <a:t>f</a:t>
            </a:r>
            <a:r>
              <a:rPr lang="ru-RU" dirty="0" err="1"/>
              <a:t>low</a:t>
            </a:r>
            <a:r>
              <a:rPr lang="ru-RU" dirty="0"/>
              <a:t> – [Электронный ресурс]. – Режим доступа: </a:t>
            </a:r>
            <a:r>
              <a:rPr lang="ru-RU" dirty="0">
                <a:hlinkClick r:id="rId2"/>
              </a:rPr>
              <a:t>https://stackoverflow.com/</a:t>
            </a:r>
            <a:endParaRPr lang="ru-RU" dirty="0"/>
          </a:p>
          <a:p>
            <a:pPr lvl="0"/>
            <a:r>
              <a:rPr lang="en-US" dirty="0" err="1"/>
              <a:t>PyGame</a:t>
            </a:r>
            <a:r>
              <a:rPr lang="en-US" dirty="0"/>
              <a:t> Library – </a:t>
            </a:r>
            <a:r>
              <a:rPr lang="en-US" dirty="0">
                <a:hlinkClick r:id="rId3"/>
              </a:rPr>
              <a:t>https://www.pygame.org/</a:t>
            </a:r>
            <a:endParaRPr lang="ru-RU" dirty="0"/>
          </a:p>
          <a:p>
            <a:pPr lvl="0"/>
            <a:r>
              <a:rPr lang="en-US" dirty="0"/>
              <a:t>GitHub - </a:t>
            </a:r>
            <a:r>
              <a:rPr lang="en-US" dirty="0">
                <a:hlinkClick r:id="rId4"/>
              </a:rPr>
              <a:t>https://github.com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1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34250" y="5076824"/>
            <a:ext cx="4857750" cy="17811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Telegram </a:t>
            </a:r>
            <a:r>
              <a:rPr lang="ru-RU" dirty="0"/>
              <a:t>-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telegram.me/qukin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Почта – </a:t>
            </a:r>
            <a:r>
              <a:rPr lang="en-US" dirty="0" smtClean="0"/>
              <a:t>artemantipov08102003@mail.ru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Номер телефона - </a:t>
            </a:r>
            <a:r>
              <a:rPr lang="en-US" dirty="0" smtClean="0"/>
              <a:t>+7 (XXX)-XXX-XX-XX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0" y="-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21268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000" dirty="0" smtClean="0"/>
              <a:t>Актуальность</a:t>
            </a:r>
            <a:endParaRPr lang="ru-RU" sz="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 </a:t>
            </a:r>
            <a:r>
              <a:rPr lang="ru-RU" sz="2800" dirty="0" smtClean="0"/>
              <a:t>В видеоигры играют 2,96 </a:t>
            </a:r>
            <a:r>
              <a:rPr lang="ru-RU" sz="2800" dirty="0"/>
              <a:t>млрд человек</a:t>
            </a:r>
            <a:r>
              <a:rPr lang="ru-RU" sz="2800" dirty="0" smtClean="0"/>
              <a:t>,</a:t>
            </a:r>
            <a:r>
              <a:rPr lang="ru-RU" sz="2800" dirty="0"/>
              <a:t> Это на 5,4% больше, чем в 2020 </a:t>
            </a:r>
            <a:r>
              <a:rPr lang="ru-RU" sz="2800" dirty="0" smtClean="0"/>
              <a:t>году и около 38% </a:t>
            </a:r>
            <a:r>
              <a:rPr lang="ru-RU" sz="2800" dirty="0"/>
              <a:t>населения </a:t>
            </a:r>
            <a:r>
              <a:rPr lang="ru-RU" sz="2800" dirty="0" smtClean="0"/>
              <a:t>Земли. Количество</a:t>
            </a:r>
            <a:r>
              <a:rPr lang="ru-RU" sz="2800" dirty="0"/>
              <a:t> </a:t>
            </a:r>
            <a:r>
              <a:rPr lang="ru-RU" sz="2800" dirty="0" smtClean="0"/>
              <a:t>людей играющие в компьютерные игры продолжает </a:t>
            </a:r>
            <a:r>
              <a:rPr lang="ru-RU" sz="2800" dirty="0"/>
              <a:t>расти и </a:t>
            </a:r>
            <a:r>
              <a:rPr lang="ru-RU" sz="2800" dirty="0" smtClean="0"/>
              <a:t>дальше.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442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000" dirty="0" smtClean="0"/>
              <a:t>Цель</a:t>
            </a:r>
            <a:endParaRPr lang="ru-RU" sz="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 smtClean="0"/>
              <a:t>Дать пользователю возможность развлечения и получение удовольствия.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42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000" dirty="0" smtClean="0"/>
              <a:t>Задачи</a:t>
            </a:r>
            <a:endParaRPr lang="ru-RU" sz="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Анализ разработки компьютерных игр</a:t>
            </a:r>
            <a:r>
              <a:rPr lang="en-US" sz="2800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Разработка компьютерной игры «Змейка»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Анализ работы компьютерной игры «Змейка»</a:t>
            </a:r>
            <a:r>
              <a:rPr lang="en-US" sz="280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28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000" dirty="0"/>
              <a:t>Анализ разработки компьютерных игр</a:t>
            </a:r>
            <a:endParaRPr lang="en-US" sz="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rgbClr val="161616"/>
                </a:solidFill>
                <a:latin typeface="Century Gothic" panose="020B0502020202020204" pitchFamily="34" charset="0"/>
              </a:rPr>
              <a:t>Средства разработки:</a:t>
            </a:r>
          </a:p>
          <a:p>
            <a:r>
              <a:rPr lang="en-US" sz="2800" dirty="0" err="1" smtClean="0">
                <a:solidFill>
                  <a:srgbClr val="161616"/>
                </a:solidFill>
                <a:latin typeface="Century Gothic" panose="020B0502020202020204" pitchFamily="34" charset="0"/>
              </a:rPr>
              <a:t>JetBrains</a:t>
            </a:r>
            <a:r>
              <a:rPr lang="en-US" sz="2800" dirty="0" smtClean="0">
                <a:solidFill>
                  <a:srgbClr val="161616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>
                <a:solidFill>
                  <a:srgbClr val="161616"/>
                </a:solidFill>
                <a:latin typeface="Century Gothic" panose="020B0502020202020204" pitchFamily="34" charset="0"/>
              </a:rPr>
              <a:t>IDE </a:t>
            </a:r>
            <a:r>
              <a:rPr lang="en-US" sz="2800" dirty="0" err="1">
                <a:solidFill>
                  <a:srgbClr val="161616"/>
                </a:solidFill>
                <a:latin typeface="Century Gothic" panose="020B0502020202020204" pitchFamily="34" charset="0"/>
              </a:rPr>
              <a:t>PyCharm</a:t>
            </a:r>
            <a:r>
              <a:rPr lang="en-US" sz="2800" dirty="0">
                <a:solidFill>
                  <a:srgbClr val="161616"/>
                </a:solidFill>
                <a:latin typeface="Century Gothic" panose="020B0502020202020204" pitchFamily="34" charset="0"/>
              </a:rPr>
              <a:t> 2022.1</a:t>
            </a:r>
            <a:r>
              <a:rPr lang="ru-RU" sz="2800" dirty="0">
                <a:solidFill>
                  <a:srgbClr val="161616"/>
                </a:solidFill>
                <a:latin typeface="Century Gothic" panose="020B0502020202020204" pitchFamily="34" charset="0"/>
              </a:rPr>
              <a:t>;</a:t>
            </a:r>
            <a:endParaRPr lang="en-US" sz="2800" dirty="0">
              <a:solidFill>
                <a:srgbClr val="161616"/>
              </a:solidFill>
              <a:latin typeface="Century Gothic" panose="020B0502020202020204" pitchFamily="34" charset="0"/>
            </a:endParaRPr>
          </a:p>
          <a:p>
            <a:pPr lvl="0"/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Язык </a:t>
            </a: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 smtClean="0"/>
              <a:t>Paint;</a:t>
            </a:r>
            <a:endParaRPr lang="ru-RU" sz="2800" dirty="0" smtClean="0"/>
          </a:p>
          <a:p>
            <a:r>
              <a:rPr lang="en-US" sz="2800" dirty="0" err="1" smtClean="0"/>
              <a:t>PyGame</a:t>
            </a:r>
            <a:r>
              <a:rPr lang="en-US" sz="2800" dirty="0"/>
              <a:t>.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514" y="2253666"/>
            <a:ext cx="2686050" cy="3848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8514" y="6211669"/>
            <a:ext cx="2686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Рисунок 1 — Игровой цикл</a:t>
            </a:r>
            <a:endParaRPr lang="ru-RU" sz="20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000" dirty="0"/>
              <a:t>Анализ разработки компьютерных игр</a:t>
            </a:r>
            <a:endParaRPr lang="en-US" sz="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52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45352" y="2303731"/>
            <a:ext cx="4051202" cy="3690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5352" y="5993874"/>
            <a:ext cx="4051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Рисунок 2 — Структура игры</a:t>
            </a:r>
            <a:endParaRPr lang="ru-RU" sz="2000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400" dirty="0"/>
              <a:t>Разработка компьютерной игры «Змейка»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129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6795768" y="2358571"/>
            <a:ext cx="5161769" cy="2154814"/>
            <a:chOff x="1212827" y="2273405"/>
            <a:chExt cx="2752883" cy="1149209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9520" y="2768643"/>
              <a:ext cx="876190" cy="64761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0221" y="2273405"/>
              <a:ext cx="469841" cy="1142857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827" y="2406741"/>
              <a:ext cx="507936" cy="1015873"/>
            </a:xfrm>
            <a:prstGeom prst="rect">
              <a:avLst/>
            </a:prstGeom>
          </p:spPr>
        </p:pic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53" y="2358571"/>
            <a:ext cx="5426756" cy="40700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153" y="6428637"/>
            <a:ext cx="5426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Рисунок </a:t>
            </a:r>
            <a:r>
              <a:rPr lang="ru-RU" sz="2000" dirty="0"/>
              <a:t>3</a:t>
            </a:r>
            <a:r>
              <a:rPr lang="ru-RU" sz="2000" dirty="0" smtClean="0"/>
              <a:t> — Игровое поле</a:t>
            </a:r>
            <a:endParaRPr lang="ru-RU" sz="20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795768" y="4673734"/>
            <a:ext cx="51617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Рисунок 4 — Препятствие</a:t>
            </a:r>
            <a:endParaRPr lang="ru-RU" sz="2000" dirty="0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400" dirty="0"/>
              <a:t>Разработка компьютерной игры «Змейка»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0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400" dirty="0"/>
              <a:t>Разработка компьютерной игры «Змейка»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9</a:t>
            </a:fld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741929" y="2541738"/>
            <a:ext cx="4771727" cy="1074523"/>
            <a:chOff x="3683049" y="4273257"/>
            <a:chExt cx="2185844" cy="49222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049" y="4333731"/>
              <a:ext cx="787302" cy="431746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020" y="4273257"/>
              <a:ext cx="1015873" cy="469841"/>
            </a:xfrm>
            <a:prstGeom prst="rect">
              <a:avLst/>
            </a:prstGeom>
          </p:spPr>
        </p:pic>
      </p:grpSp>
      <p:grpSp>
        <p:nvGrpSpPr>
          <p:cNvPr id="9" name="Группа 8"/>
          <p:cNvGrpSpPr/>
          <p:nvPr/>
        </p:nvGrpSpPr>
        <p:grpSpPr>
          <a:xfrm>
            <a:off x="7680219" y="2358317"/>
            <a:ext cx="3742379" cy="3374267"/>
            <a:chOff x="2405141" y="4416271"/>
            <a:chExt cx="387302" cy="349206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141" y="4416271"/>
              <a:ext cx="114286" cy="114286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0062" y="4651191"/>
              <a:ext cx="152381" cy="114286"/>
            </a:xfrm>
            <a:prstGeom prst="rect">
              <a:avLst/>
            </a:prstGeom>
          </p:spPr>
        </p:pic>
      </p:grpSp>
      <p:sp>
        <p:nvSpPr>
          <p:cNvPr id="12" name="Прямоугольник 11"/>
          <p:cNvSpPr/>
          <p:nvPr/>
        </p:nvSpPr>
        <p:spPr>
          <a:xfrm>
            <a:off x="7680219" y="5790463"/>
            <a:ext cx="3878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Рисунок 6 — Камни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41929" y="3616261"/>
            <a:ext cx="5369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Рисунок 5 — Облака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533937" y="4034447"/>
            <a:ext cx="6136800" cy="2125348"/>
            <a:chOff x="6709510" y="4776725"/>
            <a:chExt cx="4656814" cy="1269841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7435" y="4805092"/>
              <a:ext cx="888889" cy="1231746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562" y="4776725"/>
              <a:ext cx="888889" cy="1244444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7288" y="4817994"/>
              <a:ext cx="888889" cy="1219048"/>
            </a:xfrm>
            <a:prstGeom prst="rect">
              <a:avLst/>
            </a:prstGeom>
          </p:spPr>
        </p:pic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399" y="4795772"/>
              <a:ext cx="888889" cy="1231746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510" y="4776725"/>
              <a:ext cx="888889" cy="1269841"/>
            </a:xfrm>
            <a:prstGeom prst="rect">
              <a:avLst/>
            </a:prstGeom>
          </p:spPr>
        </p:pic>
      </p:grpSp>
      <p:sp>
        <p:nvSpPr>
          <p:cNvPr id="20" name="Прямоугольник 19"/>
          <p:cNvSpPr/>
          <p:nvPr/>
        </p:nvSpPr>
        <p:spPr>
          <a:xfrm>
            <a:off x="533937" y="6117288"/>
            <a:ext cx="6136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Рисунок 7 — Персонаж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44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430</TotalTime>
  <Words>410</Words>
  <Application>Microsoft Office PowerPoint</Application>
  <PresentationFormat>Широкоэкранный</PresentationFormat>
  <Paragraphs>71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Совет директоров</vt:lpstr>
      <vt:lpstr>КОЛЛЕДЖ КОСМИЧЕСКОГО МАШИНОСТРОЕНИЯ И ТЕХНОЛОГИЙ              Курсовой проект  По МДК 01.02 Прикладное программирование Создание Компьютерной игры «Змейка»        Работу выполнил студент группы П1-19   Антипов А.Д. Руководитель курсового проекта   Кочетков С. С. </vt:lpstr>
      <vt:lpstr>Актуальность</vt:lpstr>
      <vt:lpstr>Цель</vt:lpstr>
      <vt:lpstr>Задачи</vt:lpstr>
      <vt:lpstr>Анализ разработки компьютерных игр</vt:lpstr>
      <vt:lpstr>Анализ разработки компьютерных игр</vt:lpstr>
      <vt:lpstr>Разработка компьютерной игры «Змейка»</vt:lpstr>
      <vt:lpstr>Разработка компьютерной игры «Змейка»</vt:lpstr>
      <vt:lpstr>Разработка компьютерной игры «Змейка»</vt:lpstr>
      <vt:lpstr>Анализ работы компьютерной игры «Змейка»</vt:lpstr>
      <vt:lpstr>Анализ работы компьютерной игры «Змейка»</vt:lpstr>
      <vt:lpstr>Итоги</vt:lpstr>
      <vt:lpstr>Заключение</vt:lpstr>
      <vt:lpstr>Список использованной литературы и интернет - ресурсов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КОЛЛЕДЖ КОСМИЧЕСКОГО МАШИНОСТРОЕНИЯ И ТЕХНОЛОГИЙ              Курсовой проект  По МДК 01.02 Прикладное программирование Создание Компьютерной игры «Змейка»        Обучающийся группы П1-19   Антипов А.Д. Руководитель курсового проекта   Кочетков С. С. </dc:title>
  <dc:creator>Артём Антипов</dc:creator>
  <cp:lastModifiedBy>Артём Антипов</cp:lastModifiedBy>
  <cp:revision>37</cp:revision>
  <dcterms:created xsi:type="dcterms:W3CDTF">2022-06-24T00:14:40Z</dcterms:created>
  <dcterms:modified xsi:type="dcterms:W3CDTF">2022-06-26T16:02:21Z</dcterms:modified>
</cp:coreProperties>
</file>