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603500"/>
            <a:ext cx="11082593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m.me/quk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Работу выполнил </a:t>
            </a:r>
            <a:r>
              <a:rPr lang="ru-RU" sz="2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студент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09" y="2074735"/>
            <a:ext cx="5040000" cy="432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0132" y="2074735"/>
            <a:ext cx="5040000" cy="43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7409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8 — Меню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397532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9 — Прыжок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98732" y="998439"/>
            <a:ext cx="104040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работы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sz="5000" dirty="0"/>
              <a:t>Анализ работы компьютерной игры «Змейка»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908" y="2137890"/>
            <a:ext cx="5040000" cy="4320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5646" y="2137890"/>
            <a:ext cx="504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116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10 </a:t>
            </a:r>
            <a:r>
              <a:rPr lang="ru-RU" dirty="0" smtClean="0"/>
              <a:t>— </a:t>
            </a:r>
            <a:r>
              <a:rPr lang="ru-RU" sz="2000" dirty="0" smtClean="0"/>
              <a:t>Конец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4378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</a:t>
            </a:r>
            <a:r>
              <a:rPr lang="ru-RU" dirty="0" smtClean="0"/>
              <a:t> </a:t>
            </a:r>
            <a:r>
              <a:rPr lang="ru-RU" dirty="0" smtClean="0"/>
              <a:t>11 </a:t>
            </a:r>
            <a:r>
              <a:rPr lang="ru-RU" dirty="0" smtClean="0"/>
              <a:t>— Пауза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Итоги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848708"/>
            <a:ext cx="12192000" cy="4009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1. </a:t>
            </a:r>
            <a:r>
              <a:rPr lang="ru-RU" sz="2200" dirty="0" smtClean="0"/>
              <a:t> </a:t>
            </a:r>
            <a:r>
              <a:rPr lang="ru-RU" sz="2200" dirty="0" err="1" smtClean="0"/>
              <a:t>Pygame</a:t>
            </a:r>
            <a:r>
              <a:rPr lang="ru-RU" sz="2200" dirty="0" smtClean="0"/>
              <a:t> не является лучшей библиотекой для создания игр но для написания простой двухмерной игры это библиотека подходит лучше всего. </a:t>
            </a:r>
            <a:r>
              <a:rPr lang="ru-RU" sz="2200" dirty="0"/>
              <a:t>Так что это </a:t>
            </a:r>
            <a:r>
              <a:rPr lang="ru-RU" sz="2200" dirty="0" smtClean="0"/>
              <a:t>хороший выбор, </a:t>
            </a:r>
            <a:r>
              <a:rPr lang="ru-RU" sz="2200" dirty="0"/>
              <a:t>чтобы познакомиться с особенностями разработки </a:t>
            </a:r>
            <a:r>
              <a:rPr lang="ru-RU" sz="2200" dirty="0" smtClean="0"/>
              <a:t>игр и написание простой игры.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  <a:r>
              <a:rPr lang="ru-RU" sz="2200" dirty="0" smtClean="0"/>
              <a:t>2</a:t>
            </a:r>
            <a:r>
              <a:rPr lang="ru-RU" sz="2200" dirty="0"/>
              <a:t>. 	</a:t>
            </a:r>
            <a:r>
              <a:rPr lang="ru-RU" sz="2200" dirty="0" smtClean="0"/>
              <a:t>Чтобы игра была правильно структурирована необходимо разработать </a:t>
            </a:r>
            <a:r>
              <a:rPr lang="ru-RU" sz="2200" dirty="0" err="1" smtClean="0"/>
              <a:t>геймдизайн</a:t>
            </a:r>
            <a:r>
              <a:rPr lang="ru-RU" sz="2200" dirty="0" smtClean="0"/>
              <a:t> игры по которому будет создана компьютерная игра</a:t>
            </a:r>
            <a:r>
              <a:rPr lang="ru-RU" sz="2200" dirty="0" smtClean="0"/>
              <a:t>. Разработка компьютерной игры «Змейка» была успешно выполнена.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3.	</a:t>
            </a:r>
            <a:r>
              <a:rPr lang="ru-RU" sz="2200" dirty="0" smtClean="0"/>
              <a:t>Анализ работы компьютерной игры «Змейка» был успешно выполнен. Игра работает корректно все цели и задачи были выполнены</a:t>
            </a: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Заключение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</a:t>
            </a:r>
            <a:r>
              <a:rPr lang="ru-RU" sz="2800" dirty="0" smtClean="0"/>
              <a:t>разработана </a:t>
            </a:r>
            <a:r>
              <a:rPr lang="ru-RU" sz="2800" dirty="0"/>
              <a:t>и протестирована</a:t>
            </a:r>
          </a:p>
          <a:p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825664"/>
            <a:ext cx="11706225" cy="706964"/>
          </a:xfrm>
        </p:spPr>
        <p:txBody>
          <a:bodyPr/>
          <a:lstStyle/>
          <a:p>
            <a:r>
              <a:rPr lang="ru-RU" sz="5000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telegram.me/qukin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Почта – </a:t>
            </a:r>
            <a:r>
              <a:rPr lang="en-US" dirty="0" smtClean="0"/>
              <a:t>artemantipov08102003@mail.ru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Номер телефона - </a:t>
            </a:r>
            <a:r>
              <a:rPr lang="en-US" dirty="0" smtClean="0"/>
              <a:t>+7 (XXX)-XXX-XX-XX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sz="5000" dirty="0" smtClean="0"/>
              <a:t>Актуальность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 </a:t>
            </a:r>
            <a:r>
              <a:rPr lang="ru-RU" sz="2800" dirty="0" smtClean="0"/>
              <a:t>В </a:t>
            </a:r>
            <a:r>
              <a:rPr lang="ru-RU" sz="2800" dirty="0" smtClean="0"/>
              <a:t>видеоигры </a:t>
            </a:r>
            <a:r>
              <a:rPr lang="ru-RU" sz="2800" dirty="0" smtClean="0"/>
              <a:t>играют </a:t>
            </a:r>
            <a:r>
              <a:rPr lang="ru-RU" sz="2800" dirty="0" smtClean="0"/>
              <a:t>2,96 </a:t>
            </a:r>
            <a:r>
              <a:rPr lang="ru-RU" sz="2800" dirty="0"/>
              <a:t>млрд человек</a:t>
            </a:r>
            <a:r>
              <a:rPr lang="ru-RU" sz="2800" dirty="0" smtClean="0"/>
              <a:t>,</a:t>
            </a:r>
            <a:r>
              <a:rPr lang="ru-RU" sz="2800" dirty="0"/>
              <a:t> Это на 5,4% больше, чем в 2020 </a:t>
            </a:r>
            <a:r>
              <a:rPr lang="ru-RU" sz="2800" dirty="0" smtClean="0"/>
              <a:t>году и </a:t>
            </a:r>
            <a:r>
              <a:rPr lang="ru-RU" sz="2800" dirty="0" smtClean="0"/>
              <a:t>около 38% </a:t>
            </a:r>
            <a:r>
              <a:rPr lang="ru-RU" sz="2800" dirty="0"/>
              <a:t>населения </a:t>
            </a:r>
            <a:r>
              <a:rPr lang="ru-RU" sz="2800" dirty="0" smtClean="0"/>
              <a:t>Земли. </a:t>
            </a:r>
            <a:r>
              <a:rPr lang="ru-RU" sz="2800" dirty="0" smtClean="0"/>
              <a:t>Количество</a:t>
            </a:r>
            <a:r>
              <a:rPr lang="ru-RU" sz="2800" dirty="0"/>
              <a:t> </a:t>
            </a:r>
            <a:r>
              <a:rPr lang="ru-RU" sz="2800" dirty="0" smtClean="0"/>
              <a:t>людей играющие в компьютерные игры продолжает </a:t>
            </a:r>
            <a:r>
              <a:rPr lang="ru-RU" sz="2800" dirty="0"/>
              <a:t>расти и </a:t>
            </a:r>
            <a:r>
              <a:rPr lang="ru-RU" sz="2800" dirty="0" smtClean="0"/>
              <a:t>дальше.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Цель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Дать </a:t>
            </a:r>
            <a:r>
              <a:rPr lang="ru-RU" sz="2800" dirty="0" smtClean="0"/>
              <a:t>пользователю возможность </a:t>
            </a:r>
            <a:r>
              <a:rPr lang="ru-RU" sz="2800" dirty="0" smtClean="0"/>
              <a:t>развлечения и получение удовольствия.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1. Анализ разработки компьютерных игр</a:t>
            </a:r>
            <a:endParaRPr lang="en-US" sz="2800" dirty="0" smtClean="0"/>
          </a:p>
          <a:p>
            <a:r>
              <a:rPr lang="ru-RU" sz="2800" dirty="0" smtClean="0"/>
              <a:t>2. Разработка компьютерной игры «Змейка»</a:t>
            </a:r>
          </a:p>
          <a:p>
            <a:r>
              <a:rPr lang="ru-RU" sz="2800" dirty="0" smtClean="0"/>
              <a:t>3. Анализ работы компьютерной игры «Змейка»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806" y="1063416"/>
            <a:ext cx="93372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err="1" smtClean="0"/>
              <a:t>PyGame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1 — Игровой цикл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92939" y="926775"/>
            <a:ext cx="93372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2 — </a:t>
            </a:r>
            <a:r>
              <a:rPr lang="ru-RU" sz="2000" dirty="0" err="1" smtClean="0"/>
              <a:t>Геймдизайн</a:t>
            </a:r>
            <a:r>
              <a:rPr lang="ru-RU" sz="2000" dirty="0" smtClean="0"/>
              <a:t> игры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67639" y="1063416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6795768" y="2358571"/>
            <a:ext cx="5161769" cy="2154814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1"/>
            <a:ext cx="5426756" cy="40700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6428637"/>
            <a:ext cx="542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</a:t>
            </a:r>
            <a:r>
              <a:rPr lang="ru-RU" sz="2000" dirty="0"/>
              <a:t>3</a:t>
            </a:r>
            <a:r>
              <a:rPr lang="ru-RU" sz="2000" dirty="0" smtClean="0"/>
              <a:t> — Игровое поле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95768" y="4673734"/>
            <a:ext cx="5161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Рисунок 4 — Препятствие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669859" y="909989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3570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3904" y="925370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741929" y="2541738"/>
            <a:ext cx="4771727" cy="1074523"/>
            <a:chOff x="3683049" y="4273257"/>
            <a:chExt cx="2185844" cy="49222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7680219" y="2358317"/>
            <a:ext cx="3742379" cy="3374267"/>
            <a:chOff x="2405141" y="4416271"/>
            <a:chExt cx="387302" cy="34920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7680219" y="5790463"/>
            <a:ext cx="387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6 — Камни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41929" y="3616261"/>
            <a:ext cx="53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5 — Облака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33937" y="4034447"/>
            <a:ext cx="6136800" cy="2125348"/>
            <a:chOff x="6709510" y="4776725"/>
            <a:chExt cx="4656814" cy="1269841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0" name="Прямоугольник 19"/>
          <p:cNvSpPr/>
          <p:nvPr/>
        </p:nvSpPr>
        <p:spPr>
          <a:xfrm>
            <a:off x="533937" y="6117288"/>
            <a:ext cx="613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7 — Персонаж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4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386</TotalTime>
  <Words>409</Words>
  <Application>Microsoft Office PowerPoint</Application>
  <PresentationFormat>Широкоэкранный</PresentationFormat>
  <Paragraphs>71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Работу выполнил студент группы П1-19   Антипов А.Д. Руководитель курсового проекта   Кочетков С. С. </vt:lpstr>
      <vt:lpstr>Актуальность</vt:lpstr>
      <vt:lpstr>Цель</vt:lpstr>
      <vt:lpstr>Задачи</vt:lpstr>
      <vt:lpstr>Анализ разработки компьютерных игр</vt:lpstr>
      <vt:lpstr>Анализ разработки компьютерных игр</vt:lpstr>
      <vt:lpstr>Разработка компьютерной игры «Змейка»</vt:lpstr>
      <vt:lpstr>Разработка компьютерной игры «Змейка»</vt:lpstr>
      <vt:lpstr>Разработка компьютерной игры «Змейка»</vt:lpstr>
      <vt:lpstr>Анализ работы компьютерной игры «Змейка»</vt:lpstr>
      <vt:lpstr>Анализ работы компьютерной игры «Змейка»</vt:lpstr>
      <vt:lpstr>Итоги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29</cp:revision>
  <dcterms:created xsi:type="dcterms:W3CDTF">2022-06-24T00:14:40Z</dcterms:created>
  <dcterms:modified xsi:type="dcterms:W3CDTF">2022-06-24T13:17:48Z</dcterms:modified>
</cp:coreProperties>
</file>