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1431-9ED7-4B1D-8AA0-A981CCF8FD5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58A0-F41D-4A53-8415-8323CF232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4BA646-DA66-47A4-9D9E-885A134FBD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F2D1-8241-4E9E-B2F9-D29401AB2641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9290-17FC-478A-B858-63E863CAAB66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6772-3BF5-4B13-8A0B-FA4D4415F783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9D1-389D-472B-B5C6-84BBF9043A2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0F18-1492-47D7-85B7-A9D462A1A015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758B-E1C8-4BFE-A267-0E6097F421B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E40894-6DB1-49D8-97E2-78FDA161F32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F5C4C-F9C3-4EF5-AD9D-953166926A3C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E8F-BDC8-4A03-B0B6-3F1BE30314A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85E-BDE6-4F21-8E76-E80DE843B19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425-6082-4E44-9000-F3C97278A039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F90-0F6B-4430-9888-A2F1BF8E720B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2F3-E646-4E83-9C3C-165798166A28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BD6-D428-4E88-A8F6-8A53108D6C74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A8-C584-41F2-AD74-A2B3D7EEEC0A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8FC-727A-4F63-9141-5148065A1168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10BA4-6914-43CF-AE3E-BBF400B9E1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Выполнил работу обучающийся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33625"/>
            <a:ext cx="12192000" cy="452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В данной компьютерной игре основная визуальная часть состоит из:</a:t>
            </a:r>
          </a:p>
          <a:p>
            <a:r>
              <a:rPr lang="ru-RU" sz="2200" dirty="0" smtClean="0"/>
              <a:t>Анимация облака (Рисунок 7)</a:t>
            </a:r>
          </a:p>
          <a:p>
            <a:r>
              <a:rPr lang="ru-RU" sz="2200" dirty="0" smtClean="0"/>
              <a:t>Анимация Камней (Рисунок 8)</a:t>
            </a:r>
          </a:p>
          <a:p>
            <a:r>
              <a:rPr lang="ru-RU" sz="2200" dirty="0" smtClean="0"/>
              <a:t>Препятствие (Рисунок 9)</a:t>
            </a:r>
          </a:p>
          <a:p>
            <a:r>
              <a:rPr lang="ru-RU" sz="2200" dirty="0"/>
              <a:t>Игровое поле(Рисунок </a:t>
            </a:r>
            <a:r>
              <a:rPr lang="ru-RU" sz="2200" dirty="0" smtClean="0"/>
              <a:t>10)</a:t>
            </a:r>
          </a:p>
          <a:p>
            <a:r>
              <a:rPr lang="ru-RU" sz="2200" dirty="0" smtClean="0"/>
              <a:t>Анимация персонажа (Рисунок 11)</a:t>
            </a:r>
          </a:p>
          <a:p>
            <a:endParaRPr lang="ru-RU" sz="2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09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291591" y="2847860"/>
            <a:ext cx="2185844" cy="492220"/>
            <a:chOff x="3683049" y="4273257"/>
            <a:chExt cx="2185844" cy="49222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13" name="Группа 12"/>
          <p:cNvGrpSpPr/>
          <p:nvPr/>
        </p:nvGrpSpPr>
        <p:grpSpPr>
          <a:xfrm>
            <a:off x="4827459" y="5164027"/>
            <a:ext cx="387302" cy="349206"/>
            <a:chOff x="2405141" y="4416271"/>
            <a:chExt cx="387302" cy="349206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4684312" y="2714524"/>
            <a:ext cx="2752883" cy="1149209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5"/>
            <a:ext cx="3133726" cy="23502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4708869"/>
            <a:ext cx="31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10 — Игровое поле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84633" y="3857381"/>
            <a:ext cx="2752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9 — Препятствие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99879" y="5629999"/>
            <a:ext cx="247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8 — Камни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159763" y="3462264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Рисунок 7 — Облака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6999100" y="4479215"/>
            <a:ext cx="4656814" cy="1269841"/>
            <a:chOff x="6709510" y="4776725"/>
            <a:chExt cx="4656814" cy="1269841"/>
          </a:xfrm>
        </p:grpSpPr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6" name="Прямоугольник 25"/>
          <p:cNvSpPr/>
          <p:nvPr/>
        </p:nvSpPr>
        <p:spPr>
          <a:xfrm>
            <a:off x="7932940" y="5814665"/>
            <a:ext cx="30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Рисунок 11 — Персонаж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3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выполнения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Разработка изображение фона и </a:t>
            </a:r>
            <a:r>
              <a:rPr lang="ru-RU" dirty="0" smtClean="0"/>
              <a:t>объектов было успешно выполнено</a:t>
            </a:r>
            <a:endParaRPr lang="en-US" dirty="0"/>
          </a:p>
          <a:p>
            <a:r>
              <a:rPr lang="ru-RU" dirty="0"/>
              <a:t>2. Разработка игрового </a:t>
            </a:r>
            <a:r>
              <a:rPr lang="ru-RU" dirty="0" smtClean="0"/>
              <a:t>цикла было успешно выполнено</a:t>
            </a:r>
            <a:endParaRPr lang="ru-RU" dirty="0"/>
          </a:p>
          <a:p>
            <a:r>
              <a:rPr lang="ru-RU" dirty="0"/>
              <a:t>3. Реализация меню, фона и </a:t>
            </a:r>
            <a:r>
              <a:rPr lang="ru-RU" dirty="0" smtClean="0"/>
              <a:t>объектов было успешно выполнено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898775"/>
            <a:ext cx="8825659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Компьютерная </a:t>
            </a:r>
            <a:r>
              <a:rPr lang="ru-RU" sz="2800" dirty="0"/>
              <a:t>игра «Змейка</a:t>
            </a:r>
            <a:r>
              <a:rPr lang="ru-RU" sz="2800" dirty="0" smtClean="0"/>
              <a:t>» была </a:t>
            </a:r>
            <a:r>
              <a:rPr lang="ru-RU" sz="2800" dirty="0"/>
              <a:t>успешно создана и протестирована</a:t>
            </a:r>
          </a:p>
          <a:p>
            <a:r>
              <a:rPr lang="ru-RU" sz="2800" dirty="0" smtClean="0"/>
              <a:t>Поставленные задачи выполнены. Цели достигнуты.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954618"/>
            <a:ext cx="12296775" cy="706964"/>
          </a:xfrm>
        </p:spPr>
        <p:txBody>
          <a:bodyPr/>
          <a:lstStyle/>
          <a:p>
            <a:r>
              <a:rPr lang="ru-RU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7750"/>
            <a:ext cx="12192000" cy="4540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pPr marL="0" indent="0">
              <a:buNone/>
            </a:pPr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pPr marL="0" indent="0">
              <a:buNone/>
            </a:pPr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Gitgub</a:t>
            </a:r>
            <a:r>
              <a:rPr lang="en-US" dirty="0" smtClean="0"/>
              <a:t> </a:t>
            </a:r>
            <a:r>
              <a:rPr lang="en-US" dirty="0"/>
              <a:t>– https://github.com/quk1n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en-US" dirty="0"/>
              <a:t>- https://telegram.me/qukin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1017210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Актуальность данного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076" y="2908300"/>
            <a:ext cx="10470989" cy="34163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Актуальность темы курсовой работы обусловлена тем, что на момент написание этой работы в ходе исследования было обнаружено что </a:t>
            </a:r>
            <a:r>
              <a:rPr lang="ru-RU" sz="2800" dirty="0" smtClean="0"/>
              <a:t>в </a:t>
            </a:r>
            <a:r>
              <a:rPr lang="ru-RU" sz="2800" dirty="0"/>
              <a:t>видеоигры играет 3,1 млрд человек, это около 40% населения </a:t>
            </a:r>
            <a:r>
              <a:rPr lang="ru-RU" sz="2800" dirty="0" smtClean="0"/>
              <a:t>Земли. </a:t>
            </a:r>
            <a:r>
              <a:rPr lang="ru-RU" sz="2800" dirty="0"/>
              <a:t>Исходя из этого видно, что данная компьютерная игра будет очень актуальной как геймерам, так и простым людям, которые хотят развлечься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943135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Целью проекта является создание компьютерной игры. Данная компьютерная программа служит для организации игрового процесса между компьютером и пользователем, предоставляя пользователю </a:t>
            </a:r>
            <a:r>
              <a:rPr lang="ru-RU" sz="2800" dirty="0" smtClean="0"/>
              <a:t>готовую компьютерную игру.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31" y="3004095"/>
            <a:ext cx="10880292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1. </a:t>
            </a:r>
            <a:r>
              <a:rPr lang="ru-RU" sz="2800" dirty="0" smtClean="0"/>
              <a:t>Разработка изображение фона и объектов</a:t>
            </a:r>
            <a:endParaRPr lang="en-US" sz="2800" dirty="0" smtClean="0"/>
          </a:p>
          <a:p>
            <a:r>
              <a:rPr lang="ru-RU" sz="2800" dirty="0" smtClean="0"/>
              <a:t>2. </a:t>
            </a:r>
            <a:r>
              <a:rPr lang="ru-RU" sz="2800" dirty="0" smtClean="0"/>
              <a:t>Разработка игрового цикла</a:t>
            </a:r>
          </a:p>
          <a:p>
            <a:r>
              <a:rPr lang="ru-RU" sz="2800" dirty="0" smtClean="0"/>
              <a:t>3. </a:t>
            </a:r>
            <a:r>
              <a:rPr lang="ru-RU" sz="2800" dirty="0" smtClean="0"/>
              <a:t>Реализация меню, фона и объектов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Paint;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14" y="2253666"/>
            <a:ext cx="2686050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514" y="621166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 — Игровой цикл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352" y="2303731"/>
            <a:ext cx="4051202" cy="36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5352" y="5993874"/>
            <a:ext cx="405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2 — Структура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7351" y="686285"/>
            <a:ext cx="8920863" cy="1186058"/>
          </a:xfrm>
        </p:spPr>
        <p:txBody>
          <a:bodyPr/>
          <a:lstStyle/>
          <a:p>
            <a:pPr algn="ctr"/>
            <a:r>
              <a:rPr lang="ru-RU" dirty="0" smtClean="0"/>
              <a:t>Описание игрового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97723"/>
            <a:ext cx="12192000" cy="45602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В данной компьютерной игре игровой процесс состоит из:</a:t>
            </a:r>
          </a:p>
          <a:p>
            <a:r>
              <a:rPr lang="ru-RU" sz="2200" dirty="0" smtClean="0"/>
              <a:t>Начало игры (Рисунок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</a:p>
          <a:p>
            <a:r>
              <a:rPr lang="ru-RU" sz="2200" dirty="0" smtClean="0"/>
              <a:t>Выход из игры (Рисунок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</a:p>
          <a:p>
            <a:r>
              <a:rPr lang="ru-RU" sz="2200" dirty="0"/>
              <a:t>Меню (Рисунок </a:t>
            </a:r>
            <a:r>
              <a:rPr lang="ru-RU" sz="2200" dirty="0" smtClean="0"/>
              <a:t>3)</a:t>
            </a:r>
            <a:endParaRPr lang="ru-RU" sz="2200" dirty="0"/>
          </a:p>
          <a:p>
            <a:r>
              <a:rPr lang="ru-RU" sz="2200" dirty="0"/>
              <a:t>Здоровье </a:t>
            </a:r>
            <a:r>
              <a:rPr lang="ru-RU" sz="2200" dirty="0" smtClean="0"/>
              <a:t>персонажа (</a:t>
            </a:r>
            <a:r>
              <a:rPr lang="ru-RU" sz="2200" dirty="0"/>
              <a:t>Рисунок </a:t>
            </a:r>
            <a:r>
              <a:rPr lang="ru-RU" sz="2200" dirty="0" smtClean="0"/>
              <a:t>4)</a:t>
            </a:r>
          </a:p>
          <a:p>
            <a:r>
              <a:rPr lang="ru-RU" sz="2200" dirty="0" smtClean="0"/>
              <a:t>Прыжок (Рисунок </a:t>
            </a:r>
            <a:r>
              <a:rPr lang="ru-RU" sz="2200" dirty="0"/>
              <a:t>4</a:t>
            </a:r>
            <a:r>
              <a:rPr lang="ru-RU" sz="2200" dirty="0" smtClean="0"/>
              <a:t>)</a:t>
            </a:r>
            <a:endParaRPr lang="ru-RU" sz="2200" dirty="0"/>
          </a:p>
          <a:p>
            <a:r>
              <a:rPr lang="ru-RU" sz="2200" dirty="0"/>
              <a:t>Пауза (Рисунок </a:t>
            </a:r>
            <a:r>
              <a:rPr lang="ru-RU" sz="2200" dirty="0" smtClean="0"/>
              <a:t>5)</a:t>
            </a:r>
            <a:endParaRPr lang="ru-RU" sz="2200" dirty="0"/>
          </a:p>
          <a:p>
            <a:r>
              <a:rPr lang="ru-RU" sz="2200" dirty="0" smtClean="0"/>
              <a:t>Поражение </a:t>
            </a:r>
            <a:r>
              <a:rPr lang="ru-RU" sz="2200" dirty="0"/>
              <a:t>(Рисунок 6)</a:t>
            </a:r>
          </a:p>
          <a:p>
            <a:r>
              <a:rPr lang="ru-RU" sz="2200" dirty="0" smtClean="0"/>
              <a:t>Продолжение игры </a:t>
            </a:r>
            <a:r>
              <a:rPr lang="ru-RU" sz="2200" dirty="0"/>
              <a:t>после поражения (Рисунок 6)</a:t>
            </a:r>
          </a:p>
          <a:p>
            <a:r>
              <a:rPr lang="ru-RU" sz="2200" dirty="0" smtClean="0"/>
              <a:t>Возращение </a:t>
            </a:r>
            <a:r>
              <a:rPr lang="ru-RU" sz="2200" dirty="0"/>
              <a:t>в главное меню после поражения (Рисунок 6)</a:t>
            </a:r>
          </a:p>
          <a:p>
            <a:r>
              <a:rPr lang="ru-RU" sz="2200" dirty="0" smtClean="0"/>
              <a:t>Просмотр максимального количества </a:t>
            </a:r>
            <a:r>
              <a:rPr lang="ru-RU" sz="2200" dirty="0"/>
              <a:t>очков за текущую сессию (Рисунок 6)</a:t>
            </a:r>
          </a:p>
          <a:p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46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555" y="3459750"/>
            <a:ext cx="3600000" cy="28800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25" y="177390"/>
            <a:ext cx="3600000" cy="288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81025" y="3459750"/>
            <a:ext cx="3600000" cy="28800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555555" y="177390"/>
            <a:ext cx="3600000" cy="28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425" y="305739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3 — Меню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602955" y="305739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6 — Конец игры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81025" y="6339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4 — Прыжок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602955" y="6339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5 — Пауза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</TotalTime>
  <Words>546</Words>
  <Application>Microsoft Office PowerPoint</Application>
  <PresentationFormat>Широкоэкранный</PresentationFormat>
  <Paragraphs>83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Выполнил работу обучающийся группы П1-19   Антипов А.Д. Руководитель курсового проекта   Кочетков С. С. </vt:lpstr>
      <vt:lpstr>Актуальность данного проекта</vt:lpstr>
      <vt:lpstr>Цель проекта</vt:lpstr>
      <vt:lpstr>Задачи проекта</vt:lpstr>
      <vt:lpstr>Описание средств разработки</vt:lpstr>
      <vt:lpstr>Презентация PowerPoint</vt:lpstr>
      <vt:lpstr>Презентация PowerPoint</vt:lpstr>
      <vt:lpstr>Описание игрового процесса</vt:lpstr>
      <vt:lpstr>Презентация PowerPoint</vt:lpstr>
      <vt:lpstr>Презентация PowerPoint</vt:lpstr>
      <vt:lpstr>Презентация PowerPoint</vt:lpstr>
      <vt:lpstr>Итоги выполнения задач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P1-19</cp:lastModifiedBy>
  <cp:revision>12</cp:revision>
  <dcterms:created xsi:type="dcterms:W3CDTF">2022-06-24T00:14:40Z</dcterms:created>
  <dcterms:modified xsi:type="dcterms:W3CDTF">2022-06-24T07:36:45Z</dcterms:modified>
</cp:coreProperties>
</file>