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66" r:id="rId5"/>
    <p:sldId id="257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D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55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7E60-CC14-4BAE-83B4-CCC7E7A944AE}" type="datetimeFigureOut">
              <a:rPr lang="ko-KR" altLang="en-US" smtClean="0"/>
              <a:t>2015-08-12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367171"/>
            <a:ext cx="2743200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</a:t>
            </a:r>
            <a:endParaRPr lang="en-US" altLang="ko-KR" sz="6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고딕</a:t>
            </a:r>
            <a:endParaRPr lang="ko-KR" altLang="en-US" sz="6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77533" y="157648"/>
            <a:ext cx="19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LoadActivity.java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97699" y="753133"/>
            <a:ext cx="2479208" cy="5637250"/>
            <a:chOff x="697699" y="753133"/>
            <a:chExt cx="2479208" cy="5637250"/>
          </a:xfrm>
        </p:grpSpPr>
        <p:grpSp>
          <p:nvGrpSpPr>
            <p:cNvPr id="72" name="그룹 71"/>
            <p:cNvGrpSpPr/>
            <p:nvPr/>
          </p:nvGrpSpPr>
          <p:grpSpPr>
            <a:xfrm>
              <a:off x="697699" y="753133"/>
              <a:ext cx="2479208" cy="4859248"/>
              <a:chOff x="3109326" y="-153607"/>
              <a:chExt cx="2479208" cy="4859248"/>
            </a:xfrm>
          </p:grpSpPr>
          <p:grpSp>
            <p:nvGrpSpPr>
              <p:cNvPr id="74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5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7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77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796142" y="1669803"/>
              <a:ext cx="2286000" cy="4720580"/>
              <a:chOff x="796142" y="1669803"/>
              <a:chExt cx="2286000" cy="472058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038962" y="6021051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  <p:sp>
            <p:nvSpPr>
              <p:cNvPr id="43" name="List"/>
              <p:cNvSpPr/>
              <p:nvPr/>
            </p:nvSpPr>
            <p:spPr>
              <a:xfrm>
                <a:off x="796142" y="1669803"/>
                <a:ext cx="2286000" cy="192975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155448" rIns="91440" bIns="155448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2015-07-24-16:42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2015-07-24-17:02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2015-07-28-13:21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2015-07-28-14:02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4" name="Divider"/>
              <p:cNvCxnSpPr/>
              <p:nvPr/>
            </p:nvCxnSpPr>
            <p:spPr>
              <a:xfrm>
                <a:off x="864291" y="258595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ivider"/>
              <p:cNvCxnSpPr/>
              <p:nvPr/>
            </p:nvCxnSpPr>
            <p:spPr>
              <a:xfrm>
                <a:off x="907206" y="308893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ivider"/>
              <p:cNvCxnSpPr/>
              <p:nvPr/>
            </p:nvCxnSpPr>
            <p:spPr>
              <a:xfrm>
                <a:off x="867444" y="2153156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tar Rating"/>
              <p:cNvGrpSpPr>
                <a:grpSpLocks/>
              </p:cNvGrpSpPr>
              <p:nvPr>
                <p:custDataLst>
                  <p:tags r:id="rId1"/>
                </p:custDataLst>
              </p:nvPr>
            </p:nvGrpSpPr>
            <p:grpSpPr bwMode="auto">
              <a:xfrm>
                <a:off x="2052285" y="2280353"/>
                <a:ext cx="869432" cy="144016"/>
                <a:chOff x="508000" y="1397000"/>
                <a:chExt cx="869432" cy="144016"/>
              </a:xfrm>
            </p:grpSpPr>
            <p:sp>
              <p:nvSpPr>
                <p:cNvPr id="6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Star Rating"/>
              <p:cNvGrpSpPr>
                <a:grpSpLocks/>
              </p:cNvGrpSpPr>
              <p:nvPr>
                <p:custDataLst>
                  <p:tags r:id="rId2"/>
                </p:custDataLst>
              </p:nvPr>
            </p:nvGrpSpPr>
            <p:grpSpPr bwMode="auto">
              <a:xfrm>
                <a:off x="2033794" y="2762923"/>
                <a:ext cx="869432" cy="144016"/>
                <a:chOff x="508000" y="1397000"/>
                <a:chExt cx="869432" cy="144016"/>
              </a:xfrm>
            </p:grpSpPr>
            <p:sp>
              <p:nvSpPr>
                <p:cNvPr id="6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9" name="Star Rating"/>
              <p:cNvGrpSpPr>
                <a:grpSpLocks/>
              </p:cNvGrpSpPr>
              <p:nvPr>
                <p:custDataLst>
                  <p:tags r:id="rId3"/>
                </p:custDataLst>
              </p:nvPr>
            </p:nvGrpSpPr>
            <p:grpSpPr bwMode="auto">
              <a:xfrm>
                <a:off x="2027969" y="3243924"/>
                <a:ext cx="869432" cy="144016"/>
                <a:chOff x="508000" y="1397000"/>
                <a:chExt cx="869432" cy="144016"/>
              </a:xfrm>
            </p:grpSpPr>
            <p:sp>
              <p:nvSpPr>
                <p:cNvPr id="5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50" name="Divider"/>
              <p:cNvCxnSpPr/>
              <p:nvPr/>
            </p:nvCxnSpPr>
            <p:spPr>
              <a:xfrm>
                <a:off x="886866" y="1724114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Star Rating"/>
              <p:cNvGrpSpPr>
                <a:grpSpLocks/>
              </p:cNvGrpSpPr>
              <p:nvPr>
                <p:custDataLst>
                  <p:tags r:id="rId4"/>
                </p:custDataLst>
              </p:nvPr>
            </p:nvGrpSpPr>
            <p:grpSpPr bwMode="auto">
              <a:xfrm>
                <a:off x="2027969" y="1849727"/>
                <a:ext cx="869432" cy="144016"/>
                <a:chOff x="508000" y="1397000"/>
                <a:chExt cx="869432" cy="144016"/>
              </a:xfrm>
            </p:grpSpPr>
            <p:sp>
              <p:nvSpPr>
                <p:cNvPr id="5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688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52619" y="646888"/>
            <a:ext cx="2479208" cy="5637250"/>
            <a:chOff x="4011859" y="504766"/>
            <a:chExt cx="2479208" cy="5637250"/>
          </a:xfrm>
        </p:grpSpPr>
        <p:grpSp>
          <p:nvGrpSpPr>
            <p:cNvPr id="140" name="그룹 139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8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8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8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5" name="TextBox 124"/>
              <p:cNvSpPr txBox="1"/>
              <p:nvPr/>
            </p:nvSpPr>
            <p:spPr>
              <a:xfrm>
                <a:off x="1037172" y="5727713"/>
                <a:ext cx="204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LoginActivity.java</a:t>
                </a:r>
                <a:endParaRPr lang="ko-KR" altLang="en-US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022021" y="2234121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083154" y="1802115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</p:grpSp>
        <p:sp>
          <p:nvSpPr>
            <p:cNvPr id="143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Button"/>
            <p:cNvSpPr>
              <a:spLocks/>
            </p:cNvSpPr>
            <p:nvPr/>
          </p:nvSpPr>
          <p:spPr bwMode="auto">
            <a:xfrm>
              <a:off x="4582173" y="403551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9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4463721" y="646888"/>
            <a:ext cx="2479208" cy="5637250"/>
            <a:chOff x="4011859" y="504766"/>
            <a:chExt cx="2479208" cy="5637250"/>
          </a:xfrm>
        </p:grpSpPr>
        <p:grpSp>
          <p:nvGrpSpPr>
            <p:cNvPr id="24" name="그룹 23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3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3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3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34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29" name="TextBox 28"/>
              <p:cNvSpPr txBox="1"/>
              <p:nvPr/>
            </p:nvSpPr>
            <p:spPr>
              <a:xfrm>
                <a:off x="913037" y="5727713"/>
                <a:ext cx="2262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Register</a:t>
                </a:r>
                <a:r>
                  <a:rPr lang="en-US" altLang="ko-KR" dirty="0" smtClean="0"/>
                  <a:t>Activity.java</a:t>
                </a:r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37171" y="2659169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37172" y="2207240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</p:grpSp>
        <p:sp>
          <p:nvSpPr>
            <p:cNvPr id="25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8753174" y="894808"/>
            <a:ext cx="2479208" cy="5637250"/>
            <a:chOff x="4011859" y="504766"/>
            <a:chExt cx="2479208" cy="5637250"/>
          </a:xfrm>
        </p:grpSpPr>
        <p:grpSp>
          <p:nvGrpSpPr>
            <p:cNvPr id="45" name="그룹 44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53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60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1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4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55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6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7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8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9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0" name="TextBox 49"/>
              <p:cNvSpPr txBox="1"/>
              <p:nvPr/>
            </p:nvSpPr>
            <p:spPr>
              <a:xfrm>
                <a:off x="913037" y="5727713"/>
                <a:ext cx="2262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Test</a:t>
                </a:r>
                <a:r>
                  <a:rPr lang="en-US" altLang="ko-KR" dirty="0" smtClean="0"/>
                  <a:t>Activity.java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37171" y="2659169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37172" y="2207240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582173" y="403551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8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963645" y="2929967"/>
            <a:ext cx="17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12039" y="3172335"/>
            <a:ext cx="17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0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9605028" y="558753"/>
            <a:ext cx="2479208" cy="5602998"/>
            <a:chOff x="9457142" y="494047"/>
            <a:chExt cx="2479208" cy="560299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127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34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8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29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9674269" y="5727713"/>
              <a:ext cx="203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45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154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1161143" y="2147911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6550426" y="506556"/>
            <a:ext cx="2479208" cy="5619245"/>
            <a:chOff x="6550426" y="506556"/>
            <a:chExt cx="2479208" cy="5619245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550426" y="506556"/>
              <a:ext cx="2479208" cy="5619245"/>
              <a:chOff x="6580592" y="494047"/>
              <a:chExt cx="2479208" cy="5619245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6580592" y="494047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797719" y="5743960"/>
                <a:ext cx="2165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StartActivity.java</a:t>
                </a:r>
                <a:endParaRPr lang="ko-KR" altLang="en-US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891689" y="1453568"/>
              <a:ext cx="1796679" cy="1016000"/>
              <a:chOff x="6891691" y="1690330"/>
              <a:chExt cx="1796679" cy="10160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891691" y="1690330"/>
                <a:ext cx="1796679" cy="1016000"/>
                <a:chOff x="6943716" y="2532125"/>
                <a:chExt cx="1796679" cy="1016000"/>
              </a:xfrm>
            </p:grpSpPr>
            <p:sp>
              <p:nvSpPr>
                <p:cNvPr id="186" name="Card"/>
                <p:cNvSpPr/>
                <p:nvPr/>
              </p:nvSpPr>
              <p:spPr>
                <a:xfrm>
                  <a:off x="7288252" y="2532125"/>
                  <a:ext cx="1066800" cy="1016000"/>
                </a:xfrm>
                <a:prstGeom prst="roundRect">
                  <a:avLst>
                    <a:gd name="adj" fmla="val 1433"/>
                  </a:avLst>
                </a:prstGeom>
                <a:solidFill>
                  <a:srgbClr val="FFFFFF"/>
                </a:solidFill>
                <a:ln w="6350">
                  <a:noFill/>
                </a:ln>
                <a:effectLst>
                  <a:outerShdw blurRad="50800" dist="12700" dir="5400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943716" y="3250977"/>
                  <a:ext cx="17966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프레젠테이션</a:t>
                  </a:r>
                  <a:r>
                    <a:rPr lang="en-US" altLang="ko-K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52" name="Progress"/>
              <p:cNvSpPr/>
              <p:nvPr/>
            </p:nvSpPr>
            <p:spPr>
              <a:xfrm>
                <a:off x="7637630" y="2028684"/>
                <a:ext cx="304800" cy="3048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Button"/>
            <p:cNvSpPr>
              <a:spLocks/>
            </p:cNvSpPr>
            <p:nvPr/>
          </p:nvSpPr>
          <p:spPr bwMode="auto">
            <a:xfrm>
              <a:off x="7097574" y="4351444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결과 확인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7" name="Dialog"/>
            <p:cNvGrpSpPr/>
            <p:nvPr/>
          </p:nvGrpSpPr>
          <p:grpSpPr>
            <a:xfrm>
              <a:off x="6948873" y="2539553"/>
              <a:ext cx="1778000" cy="1208664"/>
              <a:chOff x="1650008" y="2328286"/>
              <a:chExt cx="1778000" cy="1208664"/>
            </a:xfrm>
          </p:grpSpPr>
          <p:sp>
            <p:nvSpPr>
              <p:cNvPr id="168" name="Dialog Container"/>
              <p:cNvSpPr/>
              <p:nvPr/>
            </p:nvSpPr>
            <p:spPr>
              <a:xfrm>
                <a:off x="1650008" y="2328286"/>
                <a:ext cx="1778000" cy="1208664"/>
              </a:xfrm>
              <a:prstGeom prst="roundRect">
                <a:avLst>
                  <a:gd name="adj" fmla="val 674"/>
                </a:avLst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52400" tIns="101600" rIns="152400" bIns="444500" numCol="1" spcCol="0" rtlCol="0" fromWordArt="0" anchor="b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연결이 끊겼습니다</a:t>
                </a:r>
                <a:endParaRPr lang="en-US" altLang="ko-KR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이전화면으로 돌아가서 연결을 확인하세요</a:t>
                </a:r>
                <a:r>
                  <a:rPr lang="en-US" altLang="ko-KR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utton"/>
              <p:cNvSpPr/>
              <p:nvPr/>
            </p:nvSpPr>
            <p:spPr>
              <a:xfrm>
                <a:off x="2842816" y="3243359"/>
                <a:ext cx="517923" cy="205859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 smtClean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돌아가기</a:t>
                </a:r>
                <a:endParaRPr lang="en-US" sz="700" dirty="0" smtClean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62353" y="3875180"/>
              <a:ext cx="165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프레젠테이션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1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이 완료되었습니다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4853" y="655011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1022006" y="4071309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434733" y="655011"/>
            <a:ext cx="3178061" cy="5621003"/>
            <a:chOff x="3152284" y="476042"/>
            <a:chExt cx="3178061" cy="5621003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152284" y="476042"/>
              <a:ext cx="3178061" cy="5621003"/>
              <a:chOff x="3232061" y="476921"/>
              <a:chExt cx="3178061" cy="5621003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9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204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5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6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8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5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96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97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1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3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91" name="TextBox 190"/>
              <p:cNvSpPr txBox="1"/>
              <p:nvPr/>
            </p:nvSpPr>
            <p:spPr>
              <a:xfrm>
                <a:off x="3232061" y="5728592"/>
                <a:ext cx="3178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SettingBluetoothActivity.java</a:t>
                </a:r>
                <a:endParaRPr lang="ko-KR" altLang="en-US" dirty="0"/>
              </a:p>
            </p:txBody>
          </p:sp>
        </p:grpSp>
        <p:grpSp>
          <p:nvGrpSpPr>
            <p:cNvPr id="171" name="Radio Button Group"/>
            <p:cNvGrpSpPr/>
            <p:nvPr>
              <p:custDataLst>
                <p:tags r:id="rId1"/>
              </p:custDataLst>
            </p:nvPr>
          </p:nvGrpSpPr>
          <p:grpSpPr>
            <a:xfrm>
              <a:off x="4996744" y="2848548"/>
              <a:ext cx="58738" cy="474398"/>
              <a:chOff x="632992" y="1545886"/>
              <a:chExt cx="58738" cy="474398"/>
            </a:xfrm>
          </p:grpSpPr>
          <p:sp>
            <p:nvSpPr>
              <p:cNvPr id="178" name="Check" hidden="1"/>
              <p:cNvSpPr/>
              <p:nvPr>
                <p:custDataLst>
                  <p:tags r:id="rId2"/>
                </p:custDataLst>
              </p:nvPr>
            </p:nvSpPr>
            <p:spPr>
              <a:xfrm>
                <a:off x="632992" y="154588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Check" hidden="1"/>
              <p:cNvSpPr/>
              <p:nvPr>
                <p:custDataLst>
                  <p:tags r:id="rId3"/>
                </p:custDataLst>
              </p:nvPr>
            </p:nvSpPr>
            <p:spPr>
              <a:xfrm>
                <a:off x="632992" y="175371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Check" hidden="1"/>
              <p:cNvSpPr/>
              <p:nvPr>
                <p:custDataLst>
                  <p:tags r:id="rId4"/>
                </p:custDataLst>
              </p:nvPr>
            </p:nvSpPr>
            <p:spPr>
              <a:xfrm>
                <a:off x="632992" y="196154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9" name="List"/>
          <p:cNvGrpSpPr/>
          <p:nvPr/>
        </p:nvGrpSpPr>
        <p:grpSpPr>
          <a:xfrm>
            <a:off x="3880764" y="1740053"/>
            <a:ext cx="2286000" cy="1880515"/>
            <a:chOff x="595686" y="1261242"/>
            <a:chExt cx="2286000" cy="1880515"/>
          </a:xfrm>
        </p:grpSpPr>
        <p:sp>
          <p:nvSpPr>
            <p:cNvPr id="210" name="Text"/>
            <p:cNvSpPr/>
            <p:nvPr/>
          </p:nvSpPr>
          <p:spPr>
            <a:xfrm>
              <a:off x="595686" y="1261242"/>
              <a:ext cx="2286000" cy="1880515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QUKI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LEE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DARAKSSDF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GEAR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Icon Placeholder"/>
            <p:cNvSpPr>
              <a:spLocks noChangeAspect="1"/>
            </p:cNvSpPr>
            <p:nvPr/>
          </p:nvSpPr>
          <p:spPr>
            <a:xfrm>
              <a:off x="697286" y="135966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Icon Placeholder"/>
            <p:cNvSpPr>
              <a:spLocks noChangeAspect="1"/>
            </p:cNvSpPr>
            <p:nvPr/>
          </p:nvSpPr>
          <p:spPr>
            <a:xfrm>
              <a:off x="697286" y="171050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Icon Placeholder"/>
            <p:cNvSpPr>
              <a:spLocks noChangeAspect="1"/>
            </p:cNvSpPr>
            <p:nvPr/>
          </p:nvSpPr>
          <p:spPr>
            <a:xfrm>
              <a:off x="697286" y="206134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Icon Placeholder"/>
            <p:cNvSpPr>
              <a:spLocks noChangeAspect="1"/>
            </p:cNvSpPr>
            <p:nvPr/>
          </p:nvSpPr>
          <p:spPr>
            <a:xfrm>
              <a:off x="697286" y="24121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Icon Placeholder"/>
            <p:cNvSpPr>
              <a:spLocks noChangeAspect="1"/>
            </p:cNvSpPr>
            <p:nvPr/>
          </p:nvSpPr>
          <p:spPr>
            <a:xfrm>
              <a:off x="697286" y="276301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4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913036" y="5727713"/>
              <a:ext cx="2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14004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37250"/>
            <a:chOff x="3510171" y="476042"/>
            <a:chExt cx="2479208" cy="563725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37250"/>
              <a:chOff x="3589948" y="476921"/>
              <a:chExt cx="2479208" cy="563725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931211" y="5744839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</p:grpSp>
        <p:sp>
          <p:nvSpPr>
            <p:cNvPr id="168" name="List"/>
            <p:cNvSpPr/>
            <p:nvPr/>
          </p:nvSpPr>
          <p:spPr>
            <a:xfrm>
              <a:off x="3608614" y="1392712"/>
              <a:ext cx="2286000" cy="19297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55448" rIns="91440" bIns="15544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2015-07-24-16:42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2015-07-24-17:02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2015-07-28-13:21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2015-07-28-14:02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9" name="Divider"/>
            <p:cNvCxnSpPr/>
            <p:nvPr/>
          </p:nvCxnSpPr>
          <p:spPr>
            <a:xfrm>
              <a:off x="3676763" y="230886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ivider"/>
            <p:cNvCxnSpPr/>
            <p:nvPr/>
          </p:nvCxnSpPr>
          <p:spPr>
            <a:xfrm>
              <a:off x="3719678" y="281184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ivider"/>
            <p:cNvCxnSpPr/>
            <p:nvPr/>
          </p:nvCxnSpPr>
          <p:spPr>
            <a:xfrm>
              <a:off x="3679916" y="187606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Star Rating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4864757" y="2003262"/>
              <a:ext cx="869432" cy="144016"/>
              <a:chOff x="508000" y="1397000"/>
              <a:chExt cx="869432" cy="144016"/>
            </a:xfrm>
          </p:grpSpPr>
          <p:sp>
            <p:nvSpPr>
              <p:cNvPr id="176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Star Rating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4846266" y="2485832"/>
              <a:ext cx="869432" cy="144016"/>
              <a:chOff x="508000" y="1397000"/>
              <a:chExt cx="869432" cy="144016"/>
            </a:xfrm>
          </p:grpSpPr>
          <p:sp>
            <p:nvSpPr>
              <p:cNvPr id="183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Star Rating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860781" y="2937453"/>
              <a:ext cx="869432" cy="144016"/>
              <a:chOff x="508000" y="1397000"/>
              <a:chExt cx="869432" cy="144016"/>
            </a:xfrm>
          </p:grpSpPr>
          <p:sp>
            <p:nvSpPr>
              <p:cNvPr id="192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99" name="Divider"/>
            <p:cNvCxnSpPr/>
            <p:nvPr/>
          </p:nvCxnSpPr>
          <p:spPr>
            <a:xfrm>
              <a:off x="3699338" y="1447023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Star Rating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4840441" y="1572636"/>
              <a:ext cx="869432" cy="144016"/>
              <a:chOff x="508000" y="1397000"/>
              <a:chExt cx="869432" cy="144016"/>
            </a:xfrm>
          </p:grpSpPr>
          <p:sp>
            <p:nvSpPr>
              <p:cNvPr id="201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1147231" y="2681332"/>
            <a:ext cx="2180326" cy="384214"/>
            <a:chOff x="1161143" y="2147911"/>
            <a:chExt cx="2180326" cy="384214"/>
          </a:xfrm>
        </p:grpSpPr>
        <p:cxnSp>
          <p:nvCxnSpPr>
            <p:cNvPr id="207" name="직선 화살표 연결선 206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타원 207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6887901" y="476042"/>
            <a:ext cx="2479208" cy="5571865"/>
            <a:chOff x="9457142" y="494047"/>
            <a:chExt cx="2479208" cy="5571865"/>
          </a:xfrm>
        </p:grpSpPr>
        <p:grpSp>
          <p:nvGrpSpPr>
            <p:cNvPr id="211" name="그룹 210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225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232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6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2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228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2" name="TextBox 211"/>
            <p:cNvSpPr txBox="1"/>
            <p:nvPr/>
          </p:nvSpPr>
          <p:spPr>
            <a:xfrm>
              <a:off x="9674269" y="5696580"/>
              <a:ext cx="21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1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218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216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0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120614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DetailSettingActivity.java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86426" y="988561"/>
            <a:ext cx="2897798" cy="5508299"/>
            <a:chOff x="186426" y="988561"/>
            <a:chExt cx="2897798" cy="5508299"/>
          </a:xfrm>
        </p:grpSpPr>
        <p:grpSp>
          <p:nvGrpSpPr>
            <p:cNvPr id="95" name="그룹 94"/>
            <p:cNvGrpSpPr/>
            <p:nvPr/>
          </p:nvGrpSpPr>
          <p:grpSpPr>
            <a:xfrm>
              <a:off x="186426" y="988561"/>
              <a:ext cx="2897798" cy="5508299"/>
              <a:chOff x="3380652" y="476921"/>
              <a:chExt cx="2897798" cy="5508299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0" name="TextBox 109"/>
              <p:cNvSpPr txBox="1"/>
              <p:nvPr/>
            </p:nvSpPr>
            <p:spPr>
              <a:xfrm>
                <a:off x="3380652" y="5615888"/>
                <a:ext cx="289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DetailSettingActivity.java</a:t>
                </a:r>
                <a:endParaRPr lang="ko-KR" altLang="en-US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84024" y="2075826"/>
              <a:ext cx="2286000" cy="2465519"/>
              <a:chOff x="484024" y="2075826"/>
              <a:chExt cx="2286000" cy="2465519"/>
            </a:xfrm>
          </p:grpSpPr>
          <p:sp>
            <p:nvSpPr>
              <p:cNvPr id="124" name="Text Box"/>
              <p:cNvSpPr/>
              <p:nvPr/>
            </p:nvSpPr>
            <p:spPr>
              <a:xfrm>
                <a:off x="1380425" y="2108603"/>
                <a:ext cx="275959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97647" y="2130290"/>
                <a:ext cx="11376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슬라이드 개수</a:t>
                </a:r>
                <a:endParaRPr lang="ko-KR" altLang="en-US" sz="900" dirty="0"/>
              </a:p>
            </p:txBody>
          </p:sp>
          <p:grpSp>
            <p:nvGrpSpPr>
              <p:cNvPr id="130" name="List"/>
              <p:cNvGrpSpPr/>
              <p:nvPr/>
            </p:nvGrpSpPr>
            <p:grpSpPr>
              <a:xfrm>
                <a:off x="484024" y="2568497"/>
                <a:ext cx="2286000" cy="1972848"/>
                <a:chOff x="595686" y="1261242"/>
                <a:chExt cx="2286000" cy="1972848"/>
              </a:xfrm>
            </p:grpSpPr>
            <p:sp>
              <p:nvSpPr>
                <p:cNvPr id="131" name="Text"/>
                <p:cNvSpPr/>
                <p:nvPr/>
              </p:nvSpPr>
              <p:spPr>
                <a:xfrm>
                  <a:off x="595686" y="1261242"/>
                  <a:ext cx="2286000" cy="197284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457200" tIns="155448" rIns="91440" bIns="18288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item with 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Icon Placeholder"/>
                <p:cNvSpPr>
                  <a:spLocks noChangeAspect="1"/>
                </p:cNvSpPr>
                <p:nvPr/>
              </p:nvSpPr>
              <p:spPr>
                <a:xfrm>
                  <a:off x="697286" y="1400942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Icon Placeholder"/>
                <p:cNvSpPr>
                  <a:spLocks noChangeAspect="1"/>
                </p:cNvSpPr>
                <p:nvPr/>
              </p:nvSpPr>
              <p:spPr>
                <a:xfrm>
                  <a:off x="697286" y="1857348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Icon Placeholder"/>
                <p:cNvSpPr>
                  <a:spLocks noChangeAspect="1"/>
                </p:cNvSpPr>
                <p:nvPr/>
              </p:nvSpPr>
              <p:spPr>
                <a:xfrm>
                  <a:off x="697286" y="2313754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Icon Placeholder"/>
                <p:cNvSpPr>
                  <a:spLocks noChangeAspect="1"/>
                </p:cNvSpPr>
                <p:nvPr/>
              </p:nvSpPr>
              <p:spPr>
                <a:xfrm>
                  <a:off x="697286" y="2770159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776332" y="2113733"/>
                <a:ext cx="2995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개</a:t>
                </a:r>
                <a:endParaRPr lang="ko-KR" altLang="en-US" sz="900" dirty="0"/>
              </a:p>
            </p:txBody>
          </p:sp>
          <p:sp>
            <p:nvSpPr>
              <p:cNvPr id="29" name="Button"/>
              <p:cNvSpPr/>
              <p:nvPr/>
            </p:nvSpPr>
            <p:spPr>
              <a:xfrm>
                <a:off x="2078326" y="2075826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보기</a:t>
                </a:r>
                <a:endPara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24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1980" y="1057357"/>
            <a:ext cx="2479208" cy="5637250"/>
            <a:chOff x="695909" y="459795"/>
            <a:chExt cx="2479208" cy="563725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3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3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3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3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757" y="298281"/>
            <a:ext cx="25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71879" y="2761825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homeStartBtn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1879" y="3299853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homeLoadBtn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36103" y="1016370"/>
            <a:ext cx="2479208" cy="5621003"/>
            <a:chOff x="3510171" y="476042"/>
            <a:chExt cx="2479208" cy="5621003"/>
          </a:xfrm>
        </p:grpSpPr>
        <p:grpSp>
          <p:nvGrpSpPr>
            <p:cNvPr id="42" name="그룹 41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69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76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71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72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43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52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5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/>
            <p:cNvSpPr>
              <a:spLocks/>
            </p:cNvSpPr>
            <p:nvPr/>
          </p:nvSpPr>
          <p:spPr bwMode="auto">
            <a:xfrm>
              <a:off x="4050941" y="4347508"/>
              <a:ext cx="1391582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49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36103" y="106710"/>
            <a:ext cx="2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SettingActivity.java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915" y="2078241"/>
            <a:ext cx="262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tittleView</a:t>
            </a:r>
            <a:r>
              <a:rPr lang="en-US" altLang="ko-KR" dirty="0" smtClean="0"/>
              <a:t>, </a:t>
            </a:r>
            <a:r>
              <a:rPr lang="en-US" altLang="ko-KR" b="1" dirty="0" err="1"/>
              <a:t>ptTittle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830807" y="3358390"/>
            <a:ext cx="19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timerCheckBox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830807" y="3940088"/>
            <a:ext cx="228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connectToGearBtn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811915" y="4434341"/>
            <a:ext cx="23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connectToPcBtn</a:t>
            </a:r>
            <a:endParaRPr lang="ko-KR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811915" y="4928594"/>
            <a:ext cx="158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startBtn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22082" y="146547"/>
            <a:ext cx="547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bind</a:t>
            </a:r>
            <a:r>
              <a:rPr lang="ko-KR" altLang="en-US" dirty="0" smtClean="0"/>
              <a:t>를 통해 호출 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화면전환이나 </a:t>
            </a:r>
            <a:r>
              <a:rPr lang="en-US" altLang="ko-KR" dirty="0" smtClean="0"/>
              <a:t>finish()</a:t>
            </a:r>
            <a:r>
              <a:rPr lang="ko-KR" altLang="en-US" dirty="0" smtClean="0"/>
              <a:t>해도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는 돌아가고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11237" y="3353223"/>
            <a:ext cx="21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timerRadioGroup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80763" y="3418733"/>
            <a:ext cx="21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timerRadio5</a:t>
            </a:r>
          </a:p>
          <a:p>
            <a:r>
              <a:rPr lang="en-US" altLang="ko-KR" dirty="0" smtClean="0"/>
              <a:t>timerRadio10</a:t>
            </a:r>
          </a:p>
          <a:p>
            <a:r>
              <a:rPr lang="en-US" altLang="ko-KR" dirty="0" smtClean="0"/>
              <a:t>timerRadio15</a:t>
            </a:r>
          </a:p>
          <a:p>
            <a:r>
              <a:rPr lang="en-US" altLang="ko-KR" dirty="0" err="1" smtClean="0"/>
              <a:t>timerRadioDetail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4869" y="236551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DetailSettingAvtivity.java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18542" y="1063083"/>
            <a:ext cx="2897798" cy="5508299"/>
            <a:chOff x="4443633" y="605883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4652929" y="605883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4443633" y="5744850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DetailSettingAvtivity.java</a:t>
              </a:r>
              <a:endParaRPr lang="ko-KR" altLang="en-US" dirty="0"/>
            </a:p>
          </p:txBody>
        </p:sp>
        <p:sp>
          <p:nvSpPr>
            <p:cNvPr id="124" name="Text Box"/>
            <p:cNvSpPr/>
            <p:nvPr/>
          </p:nvSpPr>
          <p:spPr>
            <a:xfrm>
              <a:off x="5809911" y="1696171"/>
              <a:ext cx="2785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13417" y="1712471"/>
              <a:ext cx="1137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슬라이드 개수</a:t>
              </a:r>
              <a:endParaRPr lang="ko-KR" altLang="en-US" sz="900" dirty="0"/>
            </a:p>
          </p:txBody>
        </p:sp>
        <p:sp>
          <p:nvSpPr>
            <p:cNvPr id="129" name="Checkbox"/>
            <p:cNvSpPr>
              <a:spLocks noChangeAspect="1" noEditPoints="1"/>
            </p:cNvSpPr>
            <p:nvPr/>
          </p:nvSpPr>
          <p:spPr bwMode="auto">
            <a:xfrm>
              <a:off x="7067550" y="3321050"/>
              <a:ext cx="114300" cy="114300"/>
            </a:xfrm>
            <a:custGeom>
              <a:avLst/>
              <a:gdLst>
                <a:gd name="T0" fmla="*/ 562 w 635"/>
                <a:gd name="T1" fmla="*/ 0 h 635"/>
                <a:gd name="T2" fmla="*/ 68 w 635"/>
                <a:gd name="T3" fmla="*/ 0 h 635"/>
                <a:gd name="T4" fmla="*/ 0 w 635"/>
                <a:gd name="T5" fmla="*/ 73 h 635"/>
                <a:gd name="T6" fmla="*/ 0 w 635"/>
                <a:gd name="T7" fmla="*/ 567 h 635"/>
                <a:gd name="T8" fmla="*/ 68 w 635"/>
                <a:gd name="T9" fmla="*/ 635 h 635"/>
                <a:gd name="T10" fmla="*/ 562 w 635"/>
                <a:gd name="T11" fmla="*/ 635 h 635"/>
                <a:gd name="T12" fmla="*/ 635 w 635"/>
                <a:gd name="T13" fmla="*/ 567 h 635"/>
                <a:gd name="T14" fmla="*/ 635 w 635"/>
                <a:gd name="T15" fmla="*/ 73 h 635"/>
                <a:gd name="T16" fmla="*/ 562 w 635"/>
                <a:gd name="T17" fmla="*/ 0 h 635"/>
                <a:gd name="T18" fmla="*/ 564 w 635"/>
                <a:gd name="T19" fmla="*/ 71 h 635"/>
                <a:gd name="T20" fmla="*/ 564 w 635"/>
                <a:gd name="T21" fmla="*/ 567 h 635"/>
                <a:gd name="T22" fmla="*/ 71 w 635"/>
                <a:gd name="T23" fmla="*/ 567 h 635"/>
                <a:gd name="T24" fmla="*/ 71 w 635"/>
                <a:gd name="T25" fmla="*/ 70 h 635"/>
                <a:gd name="T26" fmla="*/ 564 w 635"/>
                <a:gd name="T27" fmla="*/ 7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635">
                  <a:moveTo>
                    <a:pt x="562" y="0"/>
                  </a:moveTo>
                  <a:lnTo>
                    <a:pt x="68" y="0"/>
                  </a:lnTo>
                  <a:cubicBezTo>
                    <a:pt x="29" y="0"/>
                    <a:pt x="0" y="34"/>
                    <a:pt x="0" y="73"/>
                  </a:cubicBezTo>
                  <a:lnTo>
                    <a:pt x="0" y="567"/>
                  </a:lnTo>
                  <a:cubicBezTo>
                    <a:pt x="0" y="606"/>
                    <a:pt x="29" y="635"/>
                    <a:pt x="68" y="635"/>
                  </a:cubicBezTo>
                  <a:lnTo>
                    <a:pt x="562" y="635"/>
                  </a:lnTo>
                  <a:cubicBezTo>
                    <a:pt x="600" y="635"/>
                    <a:pt x="635" y="606"/>
                    <a:pt x="635" y="567"/>
                  </a:cubicBezTo>
                  <a:lnTo>
                    <a:pt x="635" y="73"/>
                  </a:lnTo>
                  <a:cubicBezTo>
                    <a:pt x="635" y="34"/>
                    <a:pt x="600" y="0"/>
                    <a:pt x="562" y="0"/>
                  </a:cubicBezTo>
                  <a:moveTo>
                    <a:pt x="564" y="71"/>
                  </a:moveTo>
                  <a:lnTo>
                    <a:pt x="564" y="567"/>
                  </a:lnTo>
                  <a:lnTo>
                    <a:pt x="71" y="567"/>
                  </a:lnTo>
                  <a:lnTo>
                    <a:pt x="71" y="70"/>
                  </a:lnTo>
                  <a:lnTo>
                    <a:pt x="564" y="70"/>
                  </a:ln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0" name="List"/>
            <p:cNvGrpSpPr/>
            <p:nvPr/>
          </p:nvGrpSpPr>
          <p:grpSpPr>
            <a:xfrm>
              <a:off x="4749532" y="2106794"/>
              <a:ext cx="2286000" cy="1972848"/>
              <a:chOff x="595686" y="1261242"/>
              <a:chExt cx="2286000" cy="1972848"/>
            </a:xfrm>
          </p:grpSpPr>
          <p:sp>
            <p:nvSpPr>
              <p:cNvPr id="131" name="Text"/>
              <p:cNvSpPr/>
              <p:nvPr/>
            </p:nvSpPr>
            <p:spPr>
              <a:xfrm>
                <a:off x="595686" y="1261242"/>
                <a:ext cx="2286000" cy="1972848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item with 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Icon Placeholder"/>
              <p:cNvSpPr>
                <a:spLocks noChangeAspect="1"/>
              </p:cNvSpPr>
              <p:nvPr/>
            </p:nvSpPr>
            <p:spPr>
              <a:xfrm>
                <a:off x="697286" y="1400942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33" name="Icon Placeholder"/>
              <p:cNvSpPr>
                <a:spLocks noChangeAspect="1"/>
              </p:cNvSpPr>
              <p:nvPr/>
            </p:nvSpPr>
            <p:spPr>
              <a:xfrm>
                <a:off x="697286" y="1857348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34" name="Icon Placeholder"/>
              <p:cNvSpPr>
                <a:spLocks noChangeAspect="1"/>
              </p:cNvSpPr>
              <p:nvPr/>
            </p:nvSpPr>
            <p:spPr>
              <a:xfrm>
                <a:off x="697286" y="231375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35" name="Icon Placeholder"/>
              <p:cNvSpPr>
                <a:spLocks noChangeAspect="1"/>
              </p:cNvSpPr>
              <p:nvPr/>
            </p:nvSpPr>
            <p:spPr>
              <a:xfrm>
                <a:off x="697286" y="2770159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97630" y="1697831"/>
              <a:ext cx="4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개</a:t>
              </a:r>
              <a:endParaRPr lang="ko-KR" altLang="en-US" sz="900" dirty="0"/>
            </a:p>
          </p:txBody>
        </p:sp>
        <p:sp>
          <p:nvSpPr>
            <p:cNvPr id="29" name="Button"/>
            <p:cNvSpPr/>
            <p:nvPr/>
          </p:nvSpPr>
          <p:spPr>
            <a:xfrm>
              <a:off x="6433430" y="17262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Divider"/>
            <p:cNvCxnSpPr/>
            <p:nvPr/>
          </p:nvCxnSpPr>
          <p:spPr>
            <a:xfrm>
              <a:off x="4870056" y="3035507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ivider"/>
            <p:cNvCxnSpPr/>
            <p:nvPr/>
          </p:nvCxnSpPr>
          <p:spPr>
            <a:xfrm>
              <a:off x="4870056" y="345056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ivider"/>
            <p:cNvCxnSpPr/>
            <p:nvPr/>
          </p:nvCxnSpPr>
          <p:spPr>
            <a:xfrm>
              <a:off x="4819521" y="250185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198</Words>
  <Application>Microsoft Office PowerPoint</Application>
  <PresentationFormat>와이드스크린</PresentationFormat>
  <Paragraphs>145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geun Lee</dc:creator>
  <cp:lastModifiedBy>이병근</cp:lastModifiedBy>
  <cp:revision>32</cp:revision>
  <dcterms:created xsi:type="dcterms:W3CDTF">2015-07-28T04:17:58Z</dcterms:created>
  <dcterms:modified xsi:type="dcterms:W3CDTF">2015-08-12T08:28:07Z</dcterms:modified>
</cp:coreProperties>
</file>