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7" name="그룹 86"/>
          <p:cNvGrpSpPr/>
          <p:nvPr/>
        </p:nvGrpSpPr>
        <p:grpSpPr>
          <a:xfrm>
            <a:off x="3403812" y="1620816"/>
            <a:ext cx="3779089" cy="1786359"/>
            <a:chOff x="6541178" y="1722544"/>
            <a:chExt cx="3779089" cy="1786359"/>
          </a:xfrm>
        </p:grpSpPr>
        <p:sp>
          <p:nvSpPr>
            <p:cNvPr id="88" name="오른쪽 중괄호 87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listVIewLoad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2619" y="646888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22021" y="223412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83154" y="1802115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463721" y="646888"/>
            <a:ext cx="2479208" cy="5637250"/>
            <a:chOff x="4011859" y="504766"/>
            <a:chExt cx="2479208" cy="563725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3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3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34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RegisterActivity.java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46513" y="2517456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37172" y="2056327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</p:grp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588556" y="646888"/>
            <a:ext cx="2479208" cy="5637250"/>
            <a:chOff x="4011859" y="504766"/>
            <a:chExt cx="2479208" cy="563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53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60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4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55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6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TestActivity.java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로그인성공</a:t>
                </a:r>
                <a:endParaRPr lang="ko-KR" altLang="en-US" dirty="0"/>
              </a:p>
            </p:txBody>
          </p:sp>
        </p:grpSp>
        <p:cxnSp>
          <p:nvCxnSpPr>
            <p:cNvPr id="48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963645" y="2929967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12039" y="3172335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12907" y="3357001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aaa</a:t>
            </a:r>
            <a:endParaRPr lang="ko-KR" altLang="en-US" dirty="0"/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9064862" y="3832996"/>
            <a:ext cx="1430543" cy="322659"/>
          </a:xfrm>
          <a:prstGeom prst="roundRect">
            <a:avLst>
              <a:gd name="adj" fmla="val 8776"/>
            </a:avLst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178" y="1722544"/>
            <a:ext cx="3779089" cy="1786359"/>
            <a:chOff x="6541178" y="1722544"/>
            <a:chExt cx="3779089" cy="1786359"/>
          </a:xfrm>
        </p:grpSpPr>
        <p:sp>
          <p:nvSpPr>
            <p:cNvPr id="3" name="오른쪽 중괄호 2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listViewPaired</a:t>
              </a:r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67374" y="1722544"/>
            <a:ext cx="2078182" cy="4667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 flipV="1">
            <a:off x="6045556" y="1063681"/>
            <a:ext cx="1209539" cy="89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5095" y="778971"/>
            <a:ext cx="257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pairedDeviceName</a:t>
            </a:r>
            <a:endParaRPr lang="en-US" altLang="ko-KR" dirty="0" smtClean="0"/>
          </a:p>
          <a:p>
            <a:r>
              <a:rPr lang="en-US" altLang="ko-KR" dirty="0" err="1" smtClean="0"/>
              <a:t>pairedDeviceType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ptTitleEditText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199</Words>
  <Application>Microsoft Office PowerPoint</Application>
  <PresentationFormat>와이드스크린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44</cp:revision>
  <dcterms:created xsi:type="dcterms:W3CDTF">2015-07-28T04:17:58Z</dcterms:created>
  <dcterms:modified xsi:type="dcterms:W3CDTF">2015-08-14T08:45:47Z</dcterms:modified>
</cp:coreProperties>
</file>