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7" r:id="rId4"/>
    <p:sldId id="266" r:id="rId5"/>
    <p:sldId id="257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2D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4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7E60-CC14-4BAE-83B4-CCC7E7A944AE}" type="datetimeFigureOut">
              <a:rPr lang="ko-KR" altLang="en-US" smtClean="0"/>
              <a:t>2015-08-13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561-5158-4B38-9FB9-E88C2C049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367171"/>
            <a:ext cx="2743200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</a:t>
            </a:r>
            <a:endParaRPr lang="en-US" altLang="ko-KR" sz="6600" b="1" spc="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66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고딕</a:t>
            </a:r>
            <a:endParaRPr lang="ko-KR" altLang="en-US" sz="6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277533" y="157648"/>
            <a:ext cx="193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LoadActivity.java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97699" y="753133"/>
            <a:ext cx="2479208" cy="5637250"/>
            <a:chOff x="697699" y="753133"/>
            <a:chExt cx="2479208" cy="5637250"/>
          </a:xfrm>
        </p:grpSpPr>
        <p:grpSp>
          <p:nvGrpSpPr>
            <p:cNvPr id="72" name="그룹 71"/>
            <p:cNvGrpSpPr/>
            <p:nvPr/>
          </p:nvGrpSpPr>
          <p:grpSpPr>
            <a:xfrm>
              <a:off x="697699" y="753133"/>
              <a:ext cx="2479208" cy="4859248"/>
              <a:chOff x="3109326" y="-153607"/>
              <a:chExt cx="2479208" cy="4859248"/>
            </a:xfrm>
          </p:grpSpPr>
          <p:grpSp>
            <p:nvGrpSpPr>
              <p:cNvPr id="74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76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77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" name="그룹 1"/>
            <p:cNvGrpSpPr/>
            <p:nvPr/>
          </p:nvGrpSpPr>
          <p:grpSpPr>
            <a:xfrm>
              <a:off x="796142" y="1669803"/>
              <a:ext cx="2286000" cy="4720580"/>
              <a:chOff x="796142" y="1669803"/>
              <a:chExt cx="2286000" cy="472058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038962" y="6021051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  <p:sp>
            <p:nvSpPr>
              <p:cNvPr id="43" name="List"/>
              <p:cNvSpPr/>
              <p:nvPr/>
            </p:nvSpPr>
            <p:spPr>
              <a:xfrm>
                <a:off x="796142" y="1669803"/>
                <a:ext cx="2286000" cy="192975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155448" rIns="91440" bIns="155448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2015-07-24-16:42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프레젠테이션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2015-07-24-17:02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2015-07-28-13:21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ko-KR" altLang="en-US" sz="800" dirty="0" err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삼성타이젠면접연습</a:t>
                </a:r>
                <a:r>
                  <a:rPr lang="en-US" altLang="ko-KR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2015-07-28-14:02</a:t>
                </a:r>
                <a:endPara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4" name="Divider"/>
              <p:cNvCxnSpPr/>
              <p:nvPr/>
            </p:nvCxnSpPr>
            <p:spPr>
              <a:xfrm>
                <a:off x="864291" y="258595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ivider"/>
              <p:cNvCxnSpPr/>
              <p:nvPr/>
            </p:nvCxnSpPr>
            <p:spPr>
              <a:xfrm>
                <a:off x="907206" y="3088931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ivider"/>
              <p:cNvCxnSpPr/>
              <p:nvPr/>
            </p:nvCxnSpPr>
            <p:spPr>
              <a:xfrm>
                <a:off x="867444" y="2153156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tar Rating"/>
              <p:cNvGrpSpPr>
                <a:grpSpLocks/>
              </p:cNvGrpSpPr>
              <p:nvPr>
                <p:custDataLst>
                  <p:tags r:id="rId1"/>
                </p:custDataLst>
              </p:nvPr>
            </p:nvGrpSpPr>
            <p:grpSpPr bwMode="auto">
              <a:xfrm>
                <a:off x="2052285" y="2280353"/>
                <a:ext cx="869432" cy="144016"/>
                <a:chOff x="508000" y="1397000"/>
                <a:chExt cx="869432" cy="144016"/>
              </a:xfrm>
            </p:grpSpPr>
            <p:sp>
              <p:nvSpPr>
                <p:cNvPr id="6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8" name="Star Rating"/>
              <p:cNvGrpSpPr>
                <a:grpSpLocks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2033794" y="2762923"/>
                <a:ext cx="869432" cy="144016"/>
                <a:chOff x="508000" y="1397000"/>
                <a:chExt cx="869432" cy="144016"/>
              </a:xfrm>
            </p:grpSpPr>
            <p:sp>
              <p:nvSpPr>
                <p:cNvPr id="6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9" name="Star Rating"/>
              <p:cNvGrpSpPr>
                <a:grpSpLocks/>
              </p:cNvGrpSpPr>
              <p:nvPr>
                <p:custDataLst>
                  <p:tags r:id="rId3"/>
                </p:custDataLst>
              </p:nvPr>
            </p:nvGrpSpPr>
            <p:grpSpPr bwMode="auto">
              <a:xfrm>
                <a:off x="2027969" y="3243924"/>
                <a:ext cx="869432" cy="144016"/>
                <a:chOff x="508000" y="1397000"/>
                <a:chExt cx="869432" cy="144016"/>
              </a:xfrm>
            </p:grpSpPr>
            <p:sp>
              <p:nvSpPr>
                <p:cNvPr id="57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0" name="Divider"/>
              <p:cNvCxnSpPr/>
              <p:nvPr/>
            </p:nvCxnSpPr>
            <p:spPr>
              <a:xfrm>
                <a:off x="886866" y="1724114"/>
                <a:ext cx="2082800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Star Rating"/>
              <p:cNvGrpSpPr>
                <a:grpSpLocks/>
              </p:cNvGrpSpPr>
              <p:nvPr>
                <p:custDataLst>
                  <p:tags r:id="rId4"/>
                </p:custDataLst>
              </p:nvPr>
            </p:nvGrpSpPr>
            <p:grpSpPr bwMode="auto">
              <a:xfrm>
                <a:off x="2027969" y="1849727"/>
                <a:ext cx="869432" cy="144016"/>
                <a:chOff x="508000" y="1397000"/>
                <a:chExt cx="869432" cy="144016"/>
              </a:xfrm>
            </p:grpSpPr>
            <p:sp>
              <p:nvSpPr>
                <p:cNvPr id="52" name="Star 5"/>
                <p:cNvSpPr>
                  <a:spLocks/>
                </p:cNvSpPr>
                <p:nvPr/>
              </p:nvSpPr>
              <p:spPr bwMode="auto">
                <a:xfrm>
                  <a:off x="1233416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Star 4"/>
                <p:cNvSpPr>
                  <a:spLocks/>
                </p:cNvSpPr>
                <p:nvPr/>
              </p:nvSpPr>
              <p:spPr bwMode="auto">
                <a:xfrm>
                  <a:off x="1052062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tar 3"/>
                <p:cNvSpPr>
                  <a:spLocks/>
                </p:cNvSpPr>
                <p:nvPr/>
              </p:nvSpPr>
              <p:spPr bwMode="auto">
                <a:xfrm>
                  <a:off x="870708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Star 2"/>
                <p:cNvSpPr>
                  <a:spLocks/>
                </p:cNvSpPr>
                <p:nvPr/>
              </p:nvSpPr>
              <p:spPr bwMode="auto">
                <a:xfrm>
                  <a:off x="689354" y="1397000"/>
                  <a:ext cx="144016" cy="144016"/>
                </a:xfrm>
                <a:prstGeom prst="star5">
                  <a:avLst/>
                </a:prstGeom>
                <a:noFill/>
                <a:ln w="6350">
                  <a:solidFill>
                    <a:srgbClr val="80808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80808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Star 1"/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44016" cy="144016"/>
                </a:xfrm>
                <a:prstGeom prst="star5">
                  <a:avLst/>
                </a:prstGeom>
                <a:solidFill>
                  <a:srgbClr val="FFC00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7" name="그룹 86"/>
          <p:cNvGrpSpPr/>
          <p:nvPr/>
        </p:nvGrpSpPr>
        <p:grpSpPr>
          <a:xfrm>
            <a:off x="3403812" y="1620816"/>
            <a:ext cx="3779089" cy="1786359"/>
            <a:chOff x="6541178" y="1722544"/>
            <a:chExt cx="3779089" cy="1786359"/>
          </a:xfrm>
        </p:grpSpPr>
        <p:sp>
          <p:nvSpPr>
            <p:cNvPr id="88" name="오른쪽 중괄호 87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listVIewLoad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8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52619" y="646888"/>
            <a:ext cx="2479208" cy="5637250"/>
            <a:chOff x="4011859" y="504766"/>
            <a:chExt cx="2479208" cy="5637250"/>
          </a:xfrm>
        </p:grpSpPr>
        <p:grpSp>
          <p:nvGrpSpPr>
            <p:cNvPr id="140" name="그룹 139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8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8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8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5" name="TextBox 124"/>
              <p:cNvSpPr txBox="1"/>
              <p:nvPr/>
            </p:nvSpPr>
            <p:spPr>
              <a:xfrm>
                <a:off x="1037172" y="5727713"/>
                <a:ext cx="2041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LoginActivity.java</a:t>
                </a:r>
                <a:endParaRPr lang="ko-KR" alt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022021" y="2234121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083154" y="1802115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143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9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4463721" y="646888"/>
            <a:ext cx="2479208" cy="5637250"/>
            <a:chOff x="4011859" y="504766"/>
            <a:chExt cx="2479208" cy="563725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3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39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33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34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9" name="TextBox 28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RegisterActivity.java</a:t>
                </a:r>
                <a:endParaRPr lang="ko-KR" alt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753174" y="894808"/>
            <a:ext cx="2479208" cy="5637250"/>
            <a:chOff x="4011859" y="504766"/>
            <a:chExt cx="2479208" cy="563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4011859" y="504766"/>
              <a:ext cx="2479208" cy="5637250"/>
              <a:chOff x="695909" y="459795"/>
              <a:chExt cx="2479208" cy="5637250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695909" y="459795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53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60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1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4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55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6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7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8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9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913037" y="5727713"/>
                <a:ext cx="2262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TestActivity.java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37171" y="2659169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이름</a:t>
                </a:r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37172" y="2207240"/>
                <a:ext cx="179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Email</a:t>
                </a:r>
                <a:endParaRPr lang="ko-KR" altLang="en-US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570564" y="3465513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sz="14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582173" y="403551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Divider"/>
            <p:cNvCxnSpPr/>
            <p:nvPr/>
          </p:nvCxnSpPr>
          <p:spPr>
            <a:xfrm>
              <a:off x="4291117" y="1463031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963645" y="2929967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12039" y="3172335"/>
            <a:ext cx="17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0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9605028" y="558753"/>
            <a:ext cx="2479208" cy="5602998"/>
            <a:chOff x="9457142" y="494047"/>
            <a:chExt cx="2479208" cy="5602998"/>
          </a:xfrm>
        </p:grpSpPr>
        <p:grpSp>
          <p:nvGrpSpPr>
            <p:cNvPr id="126" name="그룹 125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127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34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8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29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dirty="0" smtClean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  <a:endPara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9" name="TextBox 138"/>
            <p:cNvSpPr txBox="1"/>
            <p:nvPr/>
          </p:nvSpPr>
          <p:spPr>
            <a:xfrm>
              <a:off x="9674269" y="5727713"/>
              <a:ext cx="2032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4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145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154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0" name="그룹 199"/>
          <p:cNvGrpSpPr/>
          <p:nvPr/>
        </p:nvGrpSpPr>
        <p:grpSpPr>
          <a:xfrm>
            <a:off x="1161143" y="2147911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550426" y="506556"/>
            <a:ext cx="2479208" cy="5619245"/>
            <a:chOff x="6550426" y="506556"/>
            <a:chExt cx="2479208" cy="5619245"/>
          </a:xfrm>
        </p:grpSpPr>
        <p:grpSp>
          <p:nvGrpSpPr>
            <p:cNvPr id="142" name="그룹 141"/>
            <p:cNvGrpSpPr/>
            <p:nvPr/>
          </p:nvGrpSpPr>
          <p:grpSpPr>
            <a:xfrm>
              <a:off x="6550426" y="506556"/>
              <a:ext cx="2479208" cy="5619245"/>
              <a:chOff x="6580592" y="494047"/>
              <a:chExt cx="2479208" cy="5619245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6580592" y="494047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000" dirty="0" smtClean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  <a:endPara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4" name="TextBox 123"/>
              <p:cNvSpPr txBox="1"/>
              <p:nvPr/>
            </p:nvSpPr>
            <p:spPr>
              <a:xfrm>
                <a:off x="6797719" y="5743960"/>
                <a:ext cx="2165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StartActivity.java</a:t>
                </a:r>
                <a:endParaRPr lang="ko-KR" altLang="en-US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891689" y="1453568"/>
              <a:ext cx="1796679" cy="1016000"/>
              <a:chOff x="6891691" y="1690330"/>
              <a:chExt cx="1796679" cy="101600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891691" y="1690330"/>
                <a:ext cx="1796679" cy="1016000"/>
                <a:chOff x="6943716" y="2532125"/>
                <a:chExt cx="1796679" cy="1016000"/>
              </a:xfrm>
            </p:grpSpPr>
            <p:sp>
              <p:nvSpPr>
                <p:cNvPr id="186" name="Card"/>
                <p:cNvSpPr/>
                <p:nvPr/>
              </p:nvSpPr>
              <p:spPr>
                <a:xfrm>
                  <a:off x="7288252" y="2532125"/>
                  <a:ext cx="1066800" cy="1016000"/>
                </a:xfrm>
                <a:prstGeom prst="roundRect">
                  <a:avLst>
                    <a:gd name="adj" fmla="val 1433"/>
                  </a:avLst>
                </a:prstGeom>
                <a:solidFill>
                  <a:srgbClr val="FFFFFF"/>
                </a:solidFill>
                <a:ln w="6350">
                  <a:noFill/>
                </a:ln>
                <a:effectLst>
                  <a:outerShdw blurRad="50800" dist="12700" dir="5400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6943716" y="3250977"/>
                  <a:ext cx="179667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프레젠테이션</a:t>
                  </a:r>
                  <a:r>
                    <a:rPr lang="en-US" altLang="ko-K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52" name="Progress"/>
              <p:cNvSpPr/>
              <p:nvPr/>
            </p:nvSpPr>
            <p:spPr>
              <a:xfrm>
                <a:off x="7637630" y="2028684"/>
                <a:ext cx="304800" cy="3048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Button"/>
            <p:cNvSpPr>
              <a:spLocks/>
            </p:cNvSpPr>
            <p:nvPr/>
          </p:nvSpPr>
          <p:spPr bwMode="auto">
            <a:xfrm>
              <a:off x="7097574" y="4351444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결과 확인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7" name="Dialog"/>
            <p:cNvGrpSpPr/>
            <p:nvPr/>
          </p:nvGrpSpPr>
          <p:grpSpPr>
            <a:xfrm>
              <a:off x="6948873" y="2539553"/>
              <a:ext cx="1778000" cy="1208664"/>
              <a:chOff x="1650008" y="2328286"/>
              <a:chExt cx="1778000" cy="1208664"/>
            </a:xfrm>
          </p:grpSpPr>
          <p:sp>
            <p:nvSpPr>
              <p:cNvPr id="168" name="Dialog Container"/>
              <p:cNvSpPr/>
              <p:nvPr/>
            </p:nvSpPr>
            <p:spPr>
              <a:xfrm>
                <a:off x="1650008" y="2328286"/>
                <a:ext cx="1778000" cy="1208664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444500" numCol="1" spcCol="0" rtlCol="0" fromWordArt="0" anchor="b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연결이 끊겼습니다</a:t>
                </a:r>
                <a:endParaRPr lang="en-US" altLang="ko-KR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이전화면으로 돌아가서 연결을 확인하세요</a:t>
                </a:r>
                <a:r>
                  <a:rPr lang="en-US" altLang="ko-KR" sz="1050" noProof="1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1050" noProof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Button"/>
              <p:cNvSpPr/>
              <p:nvPr/>
            </p:nvSpPr>
            <p:spPr>
              <a:xfrm>
                <a:off x="2842816" y="3243359"/>
                <a:ext cx="517923" cy="205859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dirty="0" smtClean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돌아가기</a:t>
                </a:r>
                <a:endParaRPr lang="en-US" sz="700" dirty="0" smtClean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962353" y="3875180"/>
              <a:ext cx="165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프레젠테이션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1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이 완료되었습니다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2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4853" y="655011"/>
            <a:ext cx="2479208" cy="5621003"/>
            <a:chOff x="3510171" y="476042"/>
            <a:chExt cx="2479208" cy="562100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187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316" name="그룹 315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188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24" name="Radio Button Group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225" name="Circle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6" name="Check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7" name="Label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8" name="Circle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Check" hidden="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Label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Circle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ck" hidden="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Label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ircle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Check" hidden="1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Label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240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Button"/>
            <p:cNvSpPr>
              <a:spLocks/>
            </p:cNvSpPr>
            <p:nvPr/>
          </p:nvSpPr>
          <p:spPr bwMode="auto">
            <a:xfrm>
              <a:off x="4023231" y="4347508"/>
              <a:ext cx="1480260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315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/>
          <p:cNvGrpSpPr/>
          <p:nvPr/>
        </p:nvGrpSpPr>
        <p:grpSpPr>
          <a:xfrm>
            <a:off x="1022006" y="4071309"/>
            <a:ext cx="2180326" cy="384214"/>
            <a:chOff x="1161143" y="2147911"/>
            <a:chExt cx="2180326" cy="384214"/>
          </a:xfrm>
        </p:grpSpPr>
        <p:cxnSp>
          <p:nvCxnSpPr>
            <p:cNvPr id="198" name="직선 화살표 연결선 197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434733" y="655011"/>
            <a:ext cx="3178061" cy="5621003"/>
            <a:chOff x="3152284" y="476042"/>
            <a:chExt cx="3178061" cy="5621003"/>
          </a:xfrm>
        </p:grpSpPr>
        <p:grpSp>
          <p:nvGrpSpPr>
            <p:cNvPr id="157" name="그룹 156"/>
            <p:cNvGrpSpPr/>
            <p:nvPr/>
          </p:nvGrpSpPr>
          <p:grpSpPr>
            <a:xfrm>
              <a:off x="3152284" y="476042"/>
              <a:ext cx="3178061" cy="5621003"/>
              <a:chOff x="3232061" y="476921"/>
              <a:chExt cx="3178061" cy="5621003"/>
            </a:xfrm>
          </p:grpSpPr>
          <p:grpSp>
            <p:nvGrpSpPr>
              <p:cNvPr id="190" name="그룹 189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92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204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5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6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7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8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5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96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97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1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2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3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91" name="TextBox 190"/>
              <p:cNvSpPr txBox="1"/>
              <p:nvPr/>
            </p:nvSpPr>
            <p:spPr>
              <a:xfrm>
                <a:off x="3232061" y="5728592"/>
                <a:ext cx="3178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SettingBluetoothActivity.java</a:t>
                </a:r>
                <a:endParaRPr lang="ko-KR" altLang="en-US" dirty="0"/>
              </a:p>
            </p:txBody>
          </p:sp>
        </p:grpSp>
        <p:grpSp>
          <p:nvGrpSpPr>
            <p:cNvPr id="171" name="Radio Button Group"/>
            <p:cNvGrpSpPr/>
            <p:nvPr>
              <p:custDataLst>
                <p:tags r:id="rId1"/>
              </p:custDataLst>
            </p:nvPr>
          </p:nvGrpSpPr>
          <p:grpSpPr>
            <a:xfrm>
              <a:off x="4996744" y="2848548"/>
              <a:ext cx="58738" cy="474398"/>
              <a:chOff x="632992" y="1545886"/>
              <a:chExt cx="58738" cy="474398"/>
            </a:xfrm>
          </p:grpSpPr>
          <p:sp>
            <p:nvSpPr>
              <p:cNvPr id="178" name="Check" hidden="1"/>
              <p:cNvSpPr/>
              <p:nvPr>
                <p:custDataLst>
                  <p:tags r:id="rId2"/>
                </p:custDataLst>
              </p:nvPr>
            </p:nvSpPr>
            <p:spPr>
              <a:xfrm>
                <a:off x="632992" y="154588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Check" hidden="1"/>
              <p:cNvSpPr/>
              <p:nvPr>
                <p:custDataLst>
                  <p:tags r:id="rId3"/>
                </p:custDataLst>
              </p:nvPr>
            </p:nvSpPr>
            <p:spPr>
              <a:xfrm>
                <a:off x="632992" y="175371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Check" hidden="1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992" y="1961546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9" name="List"/>
          <p:cNvGrpSpPr/>
          <p:nvPr/>
        </p:nvGrpSpPr>
        <p:grpSpPr>
          <a:xfrm>
            <a:off x="3880764" y="1740053"/>
            <a:ext cx="2286000" cy="1880515"/>
            <a:chOff x="595686" y="1261242"/>
            <a:chExt cx="2286000" cy="1880515"/>
          </a:xfrm>
        </p:grpSpPr>
        <p:sp>
          <p:nvSpPr>
            <p:cNvPr id="210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QUKI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LEE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DARAKSSDF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GEAR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178" y="1722544"/>
            <a:ext cx="3779089" cy="1786359"/>
            <a:chOff x="6541178" y="1722544"/>
            <a:chExt cx="3779089" cy="1786359"/>
          </a:xfrm>
        </p:grpSpPr>
        <p:sp>
          <p:nvSpPr>
            <p:cNvPr id="3" name="오른쪽 중괄호 2"/>
            <p:cNvSpPr/>
            <p:nvPr/>
          </p:nvSpPr>
          <p:spPr>
            <a:xfrm>
              <a:off x="6541178" y="1722544"/>
              <a:ext cx="444567" cy="178635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55095" y="2427153"/>
              <a:ext cx="306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listViewPaired</a:t>
              </a:r>
              <a:endParaRPr lang="ko-KR" altLang="en-US" dirty="0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967374" y="1722544"/>
            <a:ext cx="2078182" cy="4667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3"/>
          </p:cNvCxnSpPr>
          <p:nvPr/>
        </p:nvCxnSpPr>
        <p:spPr>
          <a:xfrm flipV="1">
            <a:off x="6045556" y="1063681"/>
            <a:ext cx="1209539" cy="89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55095" y="778971"/>
            <a:ext cx="257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pairedDeviceName</a:t>
            </a:r>
            <a:endParaRPr lang="en-US" altLang="ko-KR" dirty="0" smtClean="0"/>
          </a:p>
          <a:p>
            <a:r>
              <a:rPr lang="en-US" altLang="ko-KR" dirty="0" err="1" smtClean="0"/>
              <a:t>pairedDeviceType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429209" y="459795"/>
            <a:ext cx="2479208" cy="5637250"/>
            <a:chOff x="695909" y="459795"/>
            <a:chExt cx="2479208" cy="5637250"/>
          </a:xfrm>
        </p:grpSpPr>
        <p:grpSp>
          <p:nvGrpSpPr>
            <p:cNvPr id="94" name="그룹 93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88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89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1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8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8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25" name="TextBox 124"/>
            <p:cNvSpPr txBox="1"/>
            <p:nvPr/>
          </p:nvSpPr>
          <p:spPr>
            <a:xfrm>
              <a:off x="913036" y="5727713"/>
              <a:ext cx="2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037171" y="2714004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510171" y="476042"/>
            <a:ext cx="2479208" cy="5637250"/>
            <a:chOff x="3510171" y="476042"/>
            <a:chExt cx="2479208" cy="563725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3510171" y="476042"/>
              <a:ext cx="2479208" cy="5637250"/>
              <a:chOff x="3589948" y="476921"/>
              <a:chExt cx="2479208" cy="5637250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98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05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6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9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99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00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01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2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4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3931211" y="5744839"/>
                <a:ext cx="193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LoadActivity.java</a:t>
                </a:r>
                <a:endParaRPr lang="ko-KR" altLang="en-US" dirty="0"/>
              </a:p>
            </p:txBody>
          </p:sp>
        </p:grpSp>
        <p:sp>
          <p:nvSpPr>
            <p:cNvPr id="168" name="List"/>
            <p:cNvSpPr/>
            <p:nvPr/>
          </p:nvSpPr>
          <p:spPr>
            <a:xfrm>
              <a:off x="3608614" y="1392712"/>
              <a:ext cx="2286000" cy="192975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55448" rIns="91440" bIns="15544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2015-07-24-16:42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2015-07-24-17:02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2015-07-28-13:21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삼성타이젠면접연습</a:t>
              </a:r>
              <a:r>
                <a:rPr lang="en-US" altLang="ko-KR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2015-07-28-14:02</a:t>
              </a:r>
              <a:endPara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9" name="Divider"/>
            <p:cNvCxnSpPr/>
            <p:nvPr/>
          </p:nvCxnSpPr>
          <p:spPr>
            <a:xfrm>
              <a:off x="3676763" y="230886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ivider"/>
            <p:cNvCxnSpPr/>
            <p:nvPr/>
          </p:nvCxnSpPr>
          <p:spPr>
            <a:xfrm>
              <a:off x="3719678" y="281184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ivider"/>
            <p:cNvCxnSpPr/>
            <p:nvPr/>
          </p:nvCxnSpPr>
          <p:spPr>
            <a:xfrm>
              <a:off x="3679916" y="187606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Star Rating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4864757" y="2003262"/>
              <a:ext cx="869432" cy="144016"/>
              <a:chOff x="508000" y="1397000"/>
              <a:chExt cx="869432" cy="144016"/>
            </a:xfrm>
          </p:grpSpPr>
          <p:sp>
            <p:nvSpPr>
              <p:cNvPr id="176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2" name="Star Rating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4846266" y="2485832"/>
              <a:ext cx="869432" cy="144016"/>
              <a:chOff x="508000" y="1397000"/>
              <a:chExt cx="869432" cy="144016"/>
            </a:xfrm>
          </p:grpSpPr>
          <p:sp>
            <p:nvSpPr>
              <p:cNvPr id="183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5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1" name="Star Rating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860781" y="2937453"/>
              <a:ext cx="869432" cy="144016"/>
              <a:chOff x="508000" y="1397000"/>
              <a:chExt cx="869432" cy="144016"/>
            </a:xfrm>
          </p:grpSpPr>
          <p:sp>
            <p:nvSpPr>
              <p:cNvPr id="192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7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99" name="Divider"/>
            <p:cNvCxnSpPr/>
            <p:nvPr/>
          </p:nvCxnSpPr>
          <p:spPr>
            <a:xfrm>
              <a:off x="3699338" y="1447023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Star Rating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4840441" y="1572636"/>
              <a:ext cx="869432" cy="144016"/>
              <a:chOff x="508000" y="1397000"/>
              <a:chExt cx="869432" cy="144016"/>
            </a:xfrm>
          </p:grpSpPr>
          <p:sp>
            <p:nvSpPr>
              <p:cNvPr id="201" name="Star 5"/>
              <p:cNvSpPr>
                <a:spLocks/>
              </p:cNvSpPr>
              <p:nvPr/>
            </p:nvSpPr>
            <p:spPr bwMode="auto">
              <a:xfrm>
                <a:off x="1233416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Star 4"/>
              <p:cNvSpPr>
                <a:spLocks/>
              </p:cNvSpPr>
              <p:nvPr/>
            </p:nvSpPr>
            <p:spPr bwMode="auto">
              <a:xfrm>
                <a:off x="1052062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Star 3"/>
              <p:cNvSpPr>
                <a:spLocks/>
              </p:cNvSpPr>
              <p:nvPr/>
            </p:nvSpPr>
            <p:spPr bwMode="auto">
              <a:xfrm>
                <a:off x="870708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Star 2"/>
              <p:cNvSpPr>
                <a:spLocks/>
              </p:cNvSpPr>
              <p:nvPr/>
            </p:nvSpPr>
            <p:spPr bwMode="auto">
              <a:xfrm>
                <a:off x="689354" y="1397000"/>
                <a:ext cx="144016" cy="144016"/>
              </a:xfrm>
              <a:prstGeom prst="star5">
                <a:avLst/>
              </a:prstGeom>
              <a:noFill/>
              <a:ln w="6350">
                <a:solidFill>
                  <a:srgbClr val="80808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80808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Star 1"/>
              <p:cNvSpPr>
                <a:spLocks/>
              </p:cNvSpPr>
              <p:nvPr/>
            </p:nvSpPr>
            <p:spPr bwMode="auto">
              <a:xfrm>
                <a:off x="508000" y="1397000"/>
                <a:ext cx="144016" cy="144016"/>
              </a:xfrm>
              <a:prstGeom prst="star5">
                <a:avLst/>
              </a:prstGeom>
              <a:solidFill>
                <a:srgbClr val="FFC00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1147231" y="2681332"/>
            <a:ext cx="2180326" cy="384214"/>
            <a:chOff x="1161143" y="2147911"/>
            <a:chExt cx="2180326" cy="384214"/>
          </a:xfrm>
        </p:grpSpPr>
        <p:cxnSp>
          <p:nvCxnSpPr>
            <p:cNvPr id="207" name="직선 화살표 연결선 206"/>
            <p:cNvCxnSpPr/>
            <p:nvPr/>
          </p:nvCxnSpPr>
          <p:spPr>
            <a:xfrm>
              <a:off x="2150254" y="2330947"/>
              <a:ext cx="119121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타원 207"/>
            <p:cNvSpPr/>
            <p:nvPr/>
          </p:nvSpPr>
          <p:spPr>
            <a:xfrm>
              <a:off x="1161143" y="2147911"/>
              <a:ext cx="980648" cy="38421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6887901" y="476042"/>
            <a:ext cx="2479208" cy="5571865"/>
            <a:chOff x="9457142" y="494047"/>
            <a:chExt cx="2479208" cy="5571865"/>
          </a:xfrm>
        </p:grpSpPr>
        <p:grpSp>
          <p:nvGrpSpPr>
            <p:cNvPr id="211" name="그룹 210"/>
            <p:cNvGrpSpPr/>
            <p:nvPr/>
          </p:nvGrpSpPr>
          <p:grpSpPr>
            <a:xfrm>
              <a:off x="9457142" y="494047"/>
              <a:ext cx="2479208" cy="4859248"/>
              <a:chOff x="3109326" y="-153607"/>
              <a:chExt cx="2479208" cy="4859248"/>
            </a:xfrm>
          </p:grpSpPr>
          <p:grpSp>
            <p:nvGrpSpPr>
              <p:cNvPr id="225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232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3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4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5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6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26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227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228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9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0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1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2" name="TextBox 211"/>
            <p:cNvSpPr txBox="1"/>
            <p:nvPr/>
          </p:nvSpPr>
          <p:spPr>
            <a:xfrm>
              <a:off x="9674269" y="5696580"/>
              <a:ext cx="216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ResultActivity.java</a:t>
              </a:r>
              <a:endParaRPr lang="ko-KR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767870" y="1614455"/>
              <a:ext cx="1796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프레젠테이션</a:t>
              </a:r>
              <a:r>
                <a: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14" name="Bar Chart"/>
            <p:cNvGrpSpPr/>
            <p:nvPr/>
          </p:nvGrpSpPr>
          <p:grpSpPr>
            <a:xfrm>
              <a:off x="10030153" y="2719970"/>
              <a:ext cx="1272112" cy="758322"/>
              <a:chOff x="1259157" y="4724401"/>
              <a:chExt cx="1272112" cy="758322"/>
            </a:xfrm>
            <a:solidFill>
              <a:srgbClr val="FFFFFF"/>
            </a:solidFill>
          </p:grpSpPr>
          <p:cxnSp>
            <p:nvCxnSpPr>
              <p:cNvPr id="218" name="Axis"/>
              <p:cNvCxnSpPr/>
              <p:nvPr/>
            </p:nvCxnSpPr>
            <p:spPr>
              <a:xfrm flipH="1">
                <a:off x="1259157" y="5482722"/>
                <a:ext cx="1272112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Bar 6"/>
              <p:cNvSpPr>
                <a:spLocks/>
              </p:cNvSpPr>
              <p:nvPr/>
            </p:nvSpPr>
            <p:spPr bwMode="auto">
              <a:xfrm>
                <a:off x="2322387" y="5044556"/>
                <a:ext cx="162964" cy="438166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Bar 5"/>
              <p:cNvSpPr>
                <a:spLocks/>
              </p:cNvSpPr>
              <p:nvPr/>
            </p:nvSpPr>
            <p:spPr bwMode="auto">
              <a:xfrm>
                <a:off x="2119091" y="4816271"/>
                <a:ext cx="162137" cy="66645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Bar 4"/>
              <p:cNvSpPr>
                <a:spLocks/>
              </p:cNvSpPr>
              <p:nvPr/>
            </p:nvSpPr>
            <p:spPr bwMode="auto">
              <a:xfrm>
                <a:off x="1915794" y="4941739"/>
                <a:ext cx="162137" cy="54098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Bar 3"/>
              <p:cNvSpPr>
                <a:spLocks/>
              </p:cNvSpPr>
              <p:nvPr/>
            </p:nvSpPr>
            <p:spPr bwMode="auto">
              <a:xfrm>
                <a:off x="1711670" y="5158498"/>
                <a:ext cx="162964" cy="324224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Bar 2"/>
              <p:cNvSpPr>
                <a:spLocks/>
              </p:cNvSpPr>
              <p:nvPr/>
            </p:nvSpPr>
            <p:spPr bwMode="auto">
              <a:xfrm>
                <a:off x="1509200" y="5093862"/>
                <a:ext cx="161310" cy="388861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Bar 1"/>
              <p:cNvSpPr>
                <a:spLocks/>
              </p:cNvSpPr>
              <p:nvPr/>
            </p:nvSpPr>
            <p:spPr bwMode="auto">
              <a:xfrm>
                <a:off x="1305076" y="4724401"/>
                <a:ext cx="162964" cy="75832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5" name="Progress Bar"/>
            <p:cNvGrpSpPr/>
            <p:nvPr/>
          </p:nvGrpSpPr>
          <p:grpSpPr>
            <a:xfrm>
              <a:off x="9798050" y="4686300"/>
              <a:ext cx="1778000" cy="38100"/>
              <a:chOff x="1744980" y="1722120"/>
              <a:chExt cx="1778000" cy="38100"/>
            </a:xfrm>
          </p:grpSpPr>
          <p:sp>
            <p:nvSpPr>
              <p:cNvPr id="216" name="Track"/>
              <p:cNvSpPr/>
              <p:nvPr/>
            </p:nvSpPr>
            <p:spPr>
              <a:xfrm>
                <a:off x="1744980" y="1722120"/>
                <a:ext cx="1778000" cy="38100"/>
              </a:xfrm>
              <a:prstGeom prst="rect">
                <a:avLst/>
              </a:prstGeom>
              <a:solidFill>
                <a:srgbClr val="CED7DA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Progress"/>
              <p:cNvSpPr/>
              <p:nvPr/>
            </p:nvSpPr>
            <p:spPr>
              <a:xfrm>
                <a:off x="1744980" y="1722120"/>
                <a:ext cx="762000" cy="38100"/>
              </a:xfrm>
              <a:prstGeom prst="rect">
                <a:avLst/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0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120614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DetailSettingActivity.java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6426" y="988561"/>
            <a:ext cx="2897798" cy="5508299"/>
            <a:chOff x="186426" y="988561"/>
            <a:chExt cx="2897798" cy="5508299"/>
          </a:xfrm>
        </p:grpSpPr>
        <p:grpSp>
          <p:nvGrpSpPr>
            <p:cNvPr id="95" name="그룹 94"/>
            <p:cNvGrpSpPr/>
            <p:nvPr/>
          </p:nvGrpSpPr>
          <p:grpSpPr>
            <a:xfrm>
              <a:off x="186426" y="988561"/>
              <a:ext cx="2897798" cy="5508299"/>
              <a:chOff x="3380652" y="476921"/>
              <a:chExt cx="2897798" cy="5508299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111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118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9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0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1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2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2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113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114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6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0" name="TextBox 109"/>
              <p:cNvSpPr txBox="1"/>
              <p:nvPr/>
            </p:nvSpPr>
            <p:spPr>
              <a:xfrm>
                <a:off x="3380652" y="5615888"/>
                <a:ext cx="289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DetailSettingActivity.java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4024" y="2075826"/>
              <a:ext cx="2286000" cy="2465519"/>
              <a:chOff x="484024" y="2075826"/>
              <a:chExt cx="2286000" cy="2465519"/>
            </a:xfrm>
          </p:grpSpPr>
          <p:sp>
            <p:nvSpPr>
              <p:cNvPr id="124" name="Text Box"/>
              <p:cNvSpPr/>
              <p:nvPr/>
            </p:nvSpPr>
            <p:spPr>
              <a:xfrm>
                <a:off x="1380425" y="2108603"/>
                <a:ext cx="275959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97647" y="2130290"/>
                <a:ext cx="11376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슬라이드 개수</a:t>
                </a:r>
                <a:endParaRPr lang="ko-KR" altLang="en-US" sz="900" dirty="0"/>
              </a:p>
            </p:txBody>
          </p:sp>
          <p:grpSp>
            <p:nvGrpSpPr>
              <p:cNvPr id="130" name="List"/>
              <p:cNvGrpSpPr/>
              <p:nvPr/>
            </p:nvGrpSpPr>
            <p:grpSpPr>
              <a:xfrm>
                <a:off x="484024" y="2568497"/>
                <a:ext cx="2286000" cy="1972848"/>
                <a:chOff x="595686" y="1261242"/>
                <a:chExt cx="2286000" cy="1972848"/>
              </a:xfrm>
            </p:grpSpPr>
            <p:sp>
              <p:nvSpPr>
                <p:cNvPr id="131" name="Text"/>
                <p:cNvSpPr/>
                <p:nvPr/>
              </p:nvSpPr>
              <p:spPr>
                <a:xfrm>
                  <a:off x="595686" y="1261242"/>
                  <a:ext cx="2286000" cy="1972848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457200" tIns="155448" rIns="91440" bIns="18288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item with 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Two-line </a:t>
                  </a:r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item with </a:t>
                  </a:r>
                  <a: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icon</a:t>
                  </a:r>
                  <a:br>
                    <a:rPr lang="en-US" sz="800" dirty="0" smtClean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</a:br>
                  <a:r>
                    <a:rPr lang="en-US" sz="700" dirty="0" smtClean="0">
                      <a:solidFill>
                        <a:srgbClr val="000000">
                          <a:alpha val="54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Secondary text</a:t>
                  </a:r>
                  <a:endParaRPr lang="en-US" sz="8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Icon Placeholder"/>
                <p:cNvSpPr>
                  <a:spLocks noChangeAspect="1"/>
                </p:cNvSpPr>
                <p:nvPr/>
              </p:nvSpPr>
              <p:spPr>
                <a:xfrm>
                  <a:off x="697286" y="1400942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Icon Placeholder"/>
                <p:cNvSpPr>
                  <a:spLocks noChangeAspect="1"/>
                </p:cNvSpPr>
                <p:nvPr/>
              </p:nvSpPr>
              <p:spPr>
                <a:xfrm>
                  <a:off x="697286" y="1857348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Icon Placeholder"/>
                <p:cNvSpPr>
                  <a:spLocks noChangeAspect="1"/>
                </p:cNvSpPr>
                <p:nvPr/>
              </p:nvSpPr>
              <p:spPr>
                <a:xfrm>
                  <a:off x="697286" y="2313754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Icon Placeholder"/>
                <p:cNvSpPr>
                  <a:spLocks noChangeAspect="1"/>
                </p:cNvSpPr>
                <p:nvPr/>
              </p:nvSpPr>
              <p:spPr>
                <a:xfrm>
                  <a:off x="697286" y="2770159"/>
                  <a:ext cx="254000" cy="254000"/>
                </a:xfrm>
                <a:prstGeom prst="ellipse">
                  <a:avLst/>
                </a:prstGeom>
                <a:solidFill>
                  <a:srgbClr val="000000">
                    <a:alpha val="26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776332" y="2113733"/>
                <a:ext cx="2995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개</a:t>
                </a:r>
                <a:endParaRPr lang="ko-KR" altLang="en-US" sz="900" dirty="0"/>
              </a:p>
            </p:txBody>
          </p:sp>
          <p:sp>
            <p:nvSpPr>
              <p:cNvPr id="29" name="Button"/>
              <p:cNvSpPr/>
              <p:nvPr/>
            </p:nvSpPr>
            <p:spPr>
              <a:xfrm>
                <a:off x="2078326" y="2075826"/>
                <a:ext cx="471532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보기</a:t>
                </a:r>
                <a:endParaRPr lang="en-US" sz="10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24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61980" y="1057357"/>
            <a:ext cx="2479208" cy="5637250"/>
            <a:chOff x="695909" y="459795"/>
            <a:chExt cx="2479208" cy="5637250"/>
          </a:xfrm>
        </p:grpSpPr>
        <p:grpSp>
          <p:nvGrpSpPr>
            <p:cNvPr id="27" name="그룹 26"/>
            <p:cNvGrpSpPr/>
            <p:nvPr/>
          </p:nvGrpSpPr>
          <p:grpSpPr>
            <a:xfrm>
              <a:off x="695909" y="459795"/>
              <a:ext cx="2479208" cy="4859248"/>
              <a:chOff x="3109326" y="-153607"/>
              <a:chExt cx="2479208" cy="4859248"/>
            </a:xfrm>
          </p:grpSpPr>
          <p:grpSp>
            <p:nvGrpSpPr>
              <p:cNvPr id="3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3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3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3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37172" y="5727713"/>
              <a:ext cx="2041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HomeActivity.java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6189" y="2164263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7171" y="2702291"/>
              <a:ext cx="1796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불러오기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757" y="298281"/>
            <a:ext cx="25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71879" y="2761825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homeStartBtn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1879" y="3299853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homeLoadBtn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36103" y="1016370"/>
            <a:ext cx="2479208" cy="5621003"/>
            <a:chOff x="3510171" y="476042"/>
            <a:chExt cx="2479208" cy="5621003"/>
          </a:xfrm>
        </p:grpSpPr>
        <p:grpSp>
          <p:nvGrpSpPr>
            <p:cNvPr id="42" name="그룹 41"/>
            <p:cNvGrpSpPr/>
            <p:nvPr/>
          </p:nvGrpSpPr>
          <p:grpSpPr>
            <a:xfrm>
              <a:off x="3510171" y="476042"/>
              <a:ext cx="2479208" cy="5621003"/>
              <a:chOff x="3589948" y="476921"/>
              <a:chExt cx="2479208" cy="5621003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89948" y="476921"/>
                <a:ext cx="2479208" cy="4859248"/>
                <a:chOff x="3109326" y="-153607"/>
                <a:chExt cx="2479208" cy="4859248"/>
              </a:xfrm>
            </p:grpSpPr>
            <p:grpSp>
              <p:nvGrpSpPr>
                <p:cNvPr id="69" name="Phone"/>
                <p:cNvGrpSpPr>
                  <a:grpSpLocks noChangeAspect="1"/>
                </p:cNvGrpSpPr>
                <p:nvPr/>
              </p:nvGrpSpPr>
              <p:grpSpPr>
                <a:xfrm>
                  <a:off x="3109326" y="-153607"/>
                  <a:ext cx="2479208" cy="4859248"/>
                  <a:chOff x="595686" y="1262396"/>
                  <a:chExt cx="2479208" cy="4859248"/>
                </a:xfrm>
              </p:grpSpPr>
              <p:sp>
                <p:nvSpPr>
                  <p:cNvPr id="76" name="Case"/>
                  <p:cNvSpPr>
                    <a:spLocks/>
                  </p:cNvSpPr>
                  <p:nvPr/>
                </p:nvSpPr>
                <p:spPr bwMode="auto">
                  <a:xfrm>
                    <a:off x="595686" y="1262396"/>
                    <a:ext cx="2479208" cy="4859248"/>
                  </a:xfrm>
                  <a:custGeom>
                    <a:avLst/>
                    <a:gdLst>
                      <a:gd name="T0" fmla="*/ 403 w 4052"/>
                      <a:gd name="T1" fmla="*/ 0 h 7922"/>
                      <a:gd name="T2" fmla="*/ 3649 w 4052"/>
                      <a:gd name="T3" fmla="*/ 0 h 7922"/>
                      <a:gd name="T4" fmla="*/ 4052 w 4052"/>
                      <a:gd name="T5" fmla="*/ 403 h 7922"/>
                      <a:gd name="T6" fmla="*/ 4052 w 4052"/>
                      <a:gd name="T7" fmla="*/ 7519 h 7922"/>
                      <a:gd name="T8" fmla="*/ 3649 w 4052"/>
                      <a:gd name="T9" fmla="*/ 7922 h 7922"/>
                      <a:gd name="T10" fmla="*/ 403 w 4052"/>
                      <a:gd name="T11" fmla="*/ 7922 h 7922"/>
                      <a:gd name="T12" fmla="*/ 0 w 4052"/>
                      <a:gd name="T13" fmla="*/ 7519 h 7922"/>
                      <a:gd name="T14" fmla="*/ 0 w 4052"/>
                      <a:gd name="T15" fmla="*/ 403 h 7922"/>
                      <a:gd name="T16" fmla="*/ 403 w 4052"/>
                      <a:gd name="T17" fmla="*/ 0 h 79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052" h="7922">
                        <a:moveTo>
                          <a:pt x="403" y="0"/>
                        </a:moveTo>
                        <a:lnTo>
                          <a:pt x="3649" y="0"/>
                        </a:lnTo>
                        <a:cubicBezTo>
                          <a:pt x="3872" y="0"/>
                          <a:pt x="4052" y="179"/>
                          <a:pt x="4052" y="403"/>
                        </a:cubicBezTo>
                        <a:lnTo>
                          <a:pt x="4052" y="7519"/>
                        </a:lnTo>
                        <a:cubicBezTo>
                          <a:pt x="4052" y="7742"/>
                          <a:pt x="3872" y="7922"/>
                          <a:pt x="3649" y="7922"/>
                        </a:cubicBezTo>
                        <a:lnTo>
                          <a:pt x="403" y="7922"/>
                        </a:lnTo>
                        <a:cubicBezTo>
                          <a:pt x="180" y="7922"/>
                          <a:pt x="0" y="7742"/>
                          <a:pt x="0" y="7519"/>
                        </a:cubicBezTo>
                        <a:lnTo>
                          <a:pt x="0" y="403"/>
                        </a:lnTo>
                        <a:cubicBezTo>
                          <a:pt x="0" y="179"/>
                          <a:pt x="18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Button"/>
                  <p:cNvSpPr>
                    <a:spLocks/>
                  </p:cNvSpPr>
                  <p:nvPr/>
                </p:nvSpPr>
                <p:spPr bwMode="auto">
                  <a:xfrm>
                    <a:off x="1590813" y="5845832"/>
                    <a:ext cx="488955" cy="161837"/>
                  </a:xfrm>
                  <a:custGeom>
                    <a:avLst/>
                    <a:gdLst>
                      <a:gd name="T0" fmla="*/ 131 w 796"/>
                      <a:gd name="T1" fmla="*/ 0 h 262"/>
                      <a:gd name="T2" fmla="*/ 665 w 796"/>
                      <a:gd name="T3" fmla="*/ 0 h 262"/>
                      <a:gd name="T4" fmla="*/ 796 w 796"/>
                      <a:gd name="T5" fmla="*/ 131 h 262"/>
                      <a:gd name="T6" fmla="*/ 665 w 796"/>
                      <a:gd name="T7" fmla="*/ 262 h 262"/>
                      <a:gd name="T8" fmla="*/ 131 w 796"/>
                      <a:gd name="T9" fmla="*/ 262 h 262"/>
                      <a:gd name="T10" fmla="*/ 0 w 796"/>
                      <a:gd name="T11" fmla="*/ 131 h 262"/>
                      <a:gd name="T12" fmla="*/ 131 w 796"/>
                      <a:gd name="T13" fmla="*/ 0 h 2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6" h="262">
                        <a:moveTo>
                          <a:pt x="131" y="0"/>
                        </a:moveTo>
                        <a:lnTo>
                          <a:pt x="665" y="0"/>
                        </a:lnTo>
                        <a:cubicBezTo>
                          <a:pt x="738" y="0"/>
                          <a:pt x="796" y="59"/>
                          <a:pt x="796" y="131"/>
                        </a:cubicBezTo>
                        <a:cubicBezTo>
                          <a:pt x="796" y="204"/>
                          <a:pt x="738" y="262"/>
                          <a:pt x="665" y="262"/>
                        </a:cubicBezTo>
                        <a:lnTo>
                          <a:pt x="131" y="262"/>
                        </a:lnTo>
                        <a:cubicBezTo>
                          <a:pt x="58" y="262"/>
                          <a:pt x="0" y="204"/>
                          <a:pt x="0" y="131"/>
                        </a:cubicBezTo>
                        <a:cubicBezTo>
                          <a:pt x="0" y="59"/>
                          <a:pt x="58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mera"/>
                  <p:cNvSpPr>
                    <a:spLocks noChangeArrowheads="1"/>
                  </p:cNvSpPr>
                  <p:nvPr/>
                </p:nvSpPr>
                <p:spPr bwMode="auto">
                  <a:xfrm>
                    <a:off x="2661693" y="1386356"/>
                    <a:ext cx="123960" cy="123960"/>
                  </a:xfrm>
                  <a:prstGeom prst="ellipse">
                    <a:avLst/>
                  </a:pr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Speaker"/>
                  <p:cNvSpPr>
                    <a:spLocks/>
                  </p:cNvSpPr>
                  <p:nvPr/>
                </p:nvSpPr>
                <p:spPr bwMode="auto">
                  <a:xfrm>
                    <a:off x="1570152" y="1448337"/>
                    <a:ext cx="530275" cy="61980"/>
                  </a:xfrm>
                  <a:custGeom>
                    <a:avLst/>
                    <a:gdLst>
                      <a:gd name="T0" fmla="*/ 50 w 866"/>
                      <a:gd name="T1" fmla="*/ 0 h 101"/>
                      <a:gd name="T2" fmla="*/ 816 w 866"/>
                      <a:gd name="T3" fmla="*/ 0 h 101"/>
                      <a:gd name="T4" fmla="*/ 866 w 866"/>
                      <a:gd name="T5" fmla="*/ 50 h 101"/>
                      <a:gd name="T6" fmla="*/ 816 w 866"/>
                      <a:gd name="T7" fmla="*/ 101 h 101"/>
                      <a:gd name="T8" fmla="*/ 50 w 866"/>
                      <a:gd name="T9" fmla="*/ 101 h 101"/>
                      <a:gd name="T10" fmla="*/ 0 w 866"/>
                      <a:gd name="T11" fmla="*/ 50 h 101"/>
                      <a:gd name="T12" fmla="*/ 50 w 866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66" h="101">
                        <a:moveTo>
                          <a:pt x="50" y="0"/>
                        </a:moveTo>
                        <a:lnTo>
                          <a:pt x="816" y="0"/>
                        </a:lnTo>
                        <a:cubicBezTo>
                          <a:pt x="844" y="0"/>
                          <a:pt x="866" y="22"/>
                          <a:pt x="866" y="50"/>
                        </a:cubicBezTo>
                        <a:cubicBezTo>
                          <a:pt x="866" y="78"/>
                          <a:pt x="844" y="101"/>
                          <a:pt x="816" y="101"/>
                        </a:cubicBezTo>
                        <a:lnTo>
                          <a:pt x="50" y="101"/>
                        </a:lnTo>
                        <a:cubicBezTo>
                          <a:pt x="22" y="101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37474F"/>
                  </a:solidFill>
                  <a:ln w="6350" cap="sq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0" name="Display"/>
                  <p:cNvSpPr/>
                  <p:nvPr/>
                </p:nvSpPr>
                <p:spPr>
                  <a:xfrm>
                    <a:off x="692290" y="1677146"/>
                    <a:ext cx="2286000" cy="4064000"/>
                  </a:xfrm>
                  <a:prstGeom prst="rect">
                    <a:avLst/>
                  </a:prstGeom>
                  <a:solidFill>
                    <a:srgbClr val="EEEEEE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 smtClean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App Bar"/>
                <p:cNvGrpSpPr/>
                <p:nvPr/>
              </p:nvGrpSpPr>
              <p:grpSpPr>
                <a:xfrm>
                  <a:off x="3205929" y="255063"/>
                  <a:ext cx="2286000" cy="508000"/>
                  <a:chOff x="595686" y="1261242"/>
                  <a:chExt cx="2286000" cy="508000"/>
                </a:xfrm>
              </p:grpSpPr>
              <p:sp>
                <p:nvSpPr>
                  <p:cNvPr id="71" name="App Bar Contain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50800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38100" dist="12700" dir="5400000" algn="ctr" rotWithShape="0">
                      <a:prstClr val="black">
                        <a:alpha val="25000"/>
                      </a:prstClr>
                    </a:outerShdw>
                  </a:effectLst>
                </p:spPr>
                <p:txBody>
                  <a:bodyPr vert="horz" wrap="square" lIns="457200" tIns="198120" rIns="91440" bIns="104140" numCol="1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latinLnBrk="0"/>
                    <a:r>
                      <a:rPr lang="en-US" sz="1000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Application</a:t>
                    </a:r>
                  </a:p>
                </p:txBody>
              </p:sp>
              <p:sp>
                <p:nvSpPr>
                  <p:cNvPr id="72" name="Favorite Icon"/>
                  <p:cNvSpPr>
                    <a:spLocks noChangeAspect="1"/>
                  </p:cNvSpPr>
                  <p:nvPr/>
                </p:nvSpPr>
                <p:spPr bwMode="auto">
                  <a:xfrm>
                    <a:off x="2405932" y="1547041"/>
                    <a:ext cx="114181" cy="101286"/>
                  </a:xfrm>
                  <a:custGeom>
                    <a:avLst/>
                    <a:gdLst>
                      <a:gd name="T0" fmla="*/ 476 w 635"/>
                      <a:gd name="T1" fmla="*/ 0 h 565"/>
                      <a:gd name="T2" fmla="*/ 318 w 635"/>
                      <a:gd name="T3" fmla="*/ 106 h 565"/>
                      <a:gd name="T4" fmla="*/ 159 w 635"/>
                      <a:gd name="T5" fmla="*/ 0 h 565"/>
                      <a:gd name="T6" fmla="*/ 0 w 635"/>
                      <a:gd name="T7" fmla="*/ 159 h 565"/>
                      <a:gd name="T8" fmla="*/ 318 w 635"/>
                      <a:gd name="T9" fmla="*/ 565 h 565"/>
                      <a:gd name="T10" fmla="*/ 635 w 635"/>
                      <a:gd name="T11" fmla="*/ 159 h 565"/>
                      <a:gd name="T12" fmla="*/ 476 w 635"/>
                      <a:gd name="T13" fmla="*/ 0 h 5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35" h="565">
                        <a:moveTo>
                          <a:pt x="476" y="0"/>
                        </a:moveTo>
                        <a:cubicBezTo>
                          <a:pt x="407" y="0"/>
                          <a:pt x="341" y="45"/>
                          <a:pt x="318" y="106"/>
                        </a:cubicBezTo>
                        <a:cubicBezTo>
                          <a:pt x="294" y="45"/>
                          <a:pt x="228" y="0"/>
                          <a:pt x="159" y="0"/>
                        </a:cubicBezTo>
                        <a:cubicBezTo>
                          <a:pt x="69" y="0"/>
                          <a:pt x="0" y="68"/>
                          <a:pt x="0" y="159"/>
                        </a:cubicBezTo>
                        <a:cubicBezTo>
                          <a:pt x="0" y="284"/>
                          <a:pt x="134" y="380"/>
                          <a:pt x="318" y="565"/>
                        </a:cubicBezTo>
                        <a:cubicBezTo>
                          <a:pt x="501" y="380"/>
                          <a:pt x="635" y="284"/>
                          <a:pt x="635" y="159"/>
                        </a:cubicBezTo>
                        <a:cubicBezTo>
                          <a:pt x="635" y="68"/>
                          <a:pt x="566" y="0"/>
                          <a:pt x="476" y="0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3" name="Search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00656" y="1534478"/>
                    <a:ext cx="111009" cy="110708"/>
                  </a:xfrm>
                  <a:custGeom>
                    <a:avLst/>
                    <a:gdLst>
                      <a:gd name="T0" fmla="*/ 229 w 617"/>
                      <a:gd name="T1" fmla="*/ 388 h 617"/>
                      <a:gd name="T2" fmla="*/ 70 w 617"/>
                      <a:gd name="T3" fmla="*/ 229 h 617"/>
                      <a:gd name="T4" fmla="*/ 229 w 617"/>
                      <a:gd name="T5" fmla="*/ 70 h 617"/>
                      <a:gd name="T6" fmla="*/ 388 w 617"/>
                      <a:gd name="T7" fmla="*/ 229 h 617"/>
                      <a:gd name="T8" fmla="*/ 229 w 617"/>
                      <a:gd name="T9" fmla="*/ 388 h 617"/>
                      <a:gd name="T10" fmla="*/ 441 w 617"/>
                      <a:gd name="T11" fmla="*/ 388 h 617"/>
                      <a:gd name="T12" fmla="*/ 413 w 617"/>
                      <a:gd name="T13" fmla="*/ 388 h 617"/>
                      <a:gd name="T14" fmla="*/ 403 w 617"/>
                      <a:gd name="T15" fmla="*/ 378 h 617"/>
                      <a:gd name="T16" fmla="*/ 458 w 617"/>
                      <a:gd name="T17" fmla="*/ 229 h 617"/>
                      <a:gd name="T18" fmla="*/ 229 w 617"/>
                      <a:gd name="T19" fmla="*/ 0 h 617"/>
                      <a:gd name="T20" fmla="*/ 0 w 617"/>
                      <a:gd name="T21" fmla="*/ 229 h 617"/>
                      <a:gd name="T22" fmla="*/ 229 w 617"/>
                      <a:gd name="T23" fmla="*/ 458 h 617"/>
                      <a:gd name="T24" fmla="*/ 378 w 617"/>
                      <a:gd name="T25" fmla="*/ 403 h 617"/>
                      <a:gd name="T26" fmla="*/ 388 w 617"/>
                      <a:gd name="T27" fmla="*/ 413 h 617"/>
                      <a:gd name="T28" fmla="*/ 388 w 617"/>
                      <a:gd name="T29" fmla="*/ 441 h 617"/>
                      <a:gd name="T30" fmla="*/ 564 w 617"/>
                      <a:gd name="T31" fmla="*/ 617 h 617"/>
                      <a:gd name="T32" fmla="*/ 617 w 617"/>
                      <a:gd name="T33" fmla="*/ 564 h 617"/>
                      <a:gd name="T34" fmla="*/ 441 w 617"/>
                      <a:gd name="T35" fmla="*/ 388 h 6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617" h="617">
                        <a:moveTo>
                          <a:pt x="229" y="388"/>
                        </a:moveTo>
                        <a:cubicBezTo>
                          <a:pt x="141" y="388"/>
                          <a:pt x="70" y="317"/>
                          <a:pt x="70" y="229"/>
                        </a:cubicBezTo>
                        <a:cubicBezTo>
                          <a:pt x="70" y="141"/>
                          <a:pt x="141" y="70"/>
                          <a:pt x="229" y="70"/>
                        </a:cubicBezTo>
                        <a:cubicBezTo>
                          <a:pt x="317" y="70"/>
                          <a:pt x="388" y="141"/>
                          <a:pt x="388" y="229"/>
                        </a:cubicBezTo>
                        <a:cubicBezTo>
                          <a:pt x="388" y="317"/>
                          <a:pt x="317" y="388"/>
                          <a:pt x="229" y="388"/>
                        </a:cubicBezTo>
                        <a:moveTo>
                          <a:pt x="441" y="388"/>
                        </a:moveTo>
                        <a:lnTo>
                          <a:pt x="413" y="388"/>
                        </a:lnTo>
                        <a:lnTo>
                          <a:pt x="403" y="378"/>
                        </a:lnTo>
                        <a:cubicBezTo>
                          <a:pt x="438" y="338"/>
                          <a:pt x="458" y="286"/>
                          <a:pt x="458" y="229"/>
                        </a:cubicBezTo>
                        <a:cubicBezTo>
                          <a:pt x="458" y="102"/>
                          <a:pt x="356" y="0"/>
                          <a:pt x="229" y="0"/>
                        </a:cubicBezTo>
                        <a:cubicBezTo>
                          <a:pt x="102" y="0"/>
                          <a:pt x="0" y="102"/>
                          <a:pt x="0" y="229"/>
                        </a:cubicBezTo>
                        <a:cubicBezTo>
                          <a:pt x="0" y="356"/>
                          <a:pt x="102" y="458"/>
                          <a:pt x="229" y="458"/>
                        </a:cubicBezTo>
                        <a:cubicBezTo>
                          <a:pt x="286" y="458"/>
                          <a:pt x="338" y="437"/>
                          <a:pt x="378" y="403"/>
                        </a:cubicBezTo>
                        <a:lnTo>
                          <a:pt x="388" y="413"/>
                        </a:lnTo>
                        <a:lnTo>
                          <a:pt x="388" y="441"/>
                        </a:lnTo>
                        <a:lnTo>
                          <a:pt x="564" y="617"/>
                        </a:lnTo>
                        <a:lnTo>
                          <a:pt x="617" y="564"/>
                        </a:lnTo>
                        <a:lnTo>
                          <a:pt x="441" y="38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Menu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23101" y="1540760"/>
                    <a:ext cx="25374" cy="101286"/>
                  </a:xfrm>
                  <a:custGeom>
                    <a:avLst/>
                    <a:gdLst>
                      <a:gd name="T0" fmla="*/ 71 w 141"/>
                      <a:gd name="T1" fmla="*/ 423 h 564"/>
                      <a:gd name="T2" fmla="*/ 0 w 141"/>
                      <a:gd name="T3" fmla="*/ 494 h 564"/>
                      <a:gd name="T4" fmla="*/ 71 w 141"/>
                      <a:gd name="T5" fmla="*/ 564 h 564"/>
                      <a:gd name="T6" fmla="*/ 141 w 141"/>
                      <a:gd name="T7" fmla="*/ 494 h 564"/>
                      <a:gd name="T8" fmla="*/ 71 w 141"/>
                      <a:gd name="T9" fmla="*/ 423 h 564"/>
                      <a:gd name="T10" fmla="*/ 71 w 141"/>
                      <a:gd name="T11" fmla="*/ 212 h 564"/>
                      <a:gd name="T12" fmla="*/ 0 w 141"/>
                      <a:gd name="T13" fmla="*/ 282 h 564"/>
                      <a:gd name="T14" fmla="*/ 71 w 141"/>
                      <a:gd name="T15" fmla="*/ 353 h 564"/>
                      <a:gd name="T16" fmla="*/ 141 w 141"/>
                      <a:gd name="T17" fmla="*/ 282 h 564"/>
                      <a:gd name="T18" fmla="*/ 71 w 141"/>
                      <a:gd name="T19" fmla="*/ 212 h 564"/>
                      <a:gd name="T20" fmla="*/ 71 w 141"/>
                      <a:gd name="T21" fmla="*/ 141 h 564"/>
                      <a:gd name="T22" fmla="*/ 141 w 141"/>
                      <a:gd name="T23" fmla="*/ 71 h 564"/>
                      <a:gd name="T24" fmla="*/ 71 w 141"/>
                      <a:gd name="T25" fmla="*/ 0 h 564"/>
                      <a:gd name="T26" fmla="*/ 0 w 141"/>
                      <a:gd name="T27" fmla="*/ 71 h 564"/>
                      <a:gd name="T28" fmla="*/ 71 w 141"/>
                      <a:gd name="T29" fmla="*/ 141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1" h="564">
                        <a:moveTo>
                          <a:pt x="71" y="423"/>
                        </a:moveTo>
                        <a:cubicBezTo>
                          <a:pt x="32" y="423"/>
                          <a:pt x="0" y="455"/>
                          <a:pt x="0" y="494"/>
                        </a:cubicBezTo>
                        <a:cubicBezTo>
                          <a:pt x="0" y="533"/>
                          <a:pt x="32" y="564"/>
                          <a:pt x="71" y="564"/>
                        </a:cubicBezTo>
                        <a:cubicBezTo>
                          <a:pt x="110" y="564"/>
                          <a:pt x="141" y="533"/>
                          <a:pt x="141" y="494"/>
                        </a:cubicBezTo>
                        <a:cubicBezTo>
                          <a:pt x="141" y="455"/>
                          <a:pt x="110" y="423"/>
                          <a:pt x="71" y="423"/>
                        </a:cubicBezTo>
                        <a:moveTo>
                          <a:pt x="71" y="212"/>
                        </a:moveTo>
                        <a:cubicBezTo>
                          <a:pt x="32" y="212"/>
                          <a:pt x="0" y="243"/>
                          <a:pt x="0" y="282"/>
                        </a:cubicBezTo>
                        <a:cubicBezTo>
                          <a:pt x="0" y="321"/>
                          <a:pt x="32" y="353"/>
                          <a:pt x="71" y="353"/>
                        </a:cubicBezTo>
                        <a:cubicBezTo>
                          <a:pt x="110" y="353"/>
                          <a:pt x="141" y="321"/>
                          <a:pt x="141" y="282"/>
                        </a:cubicBezTo>
                        <a:cubicBezTo>
                          <a:pt x="141" y="243"/>
                          <a:pt x="110" y="212"/>
                          <a:pt x="71" y="212"/>
                        </a:cubicBezTo>
                        <a:moveTo>
                          <a:pt x="71" y="141"/>
                        </a:moveTo>
                        <a:cubicBezTo>
                          <a:pt x="110" y="141"/>
                          <a:pt x="141" y="110"/>
                          <a:pt x="141" y="71"/>
                        </a:cubicBezTo>
                        <a:cubicBezTo>
                          <a:pt x="141" y="32"/>
                          <a:pt x="110" y="0"/>
                          <a:pt x="71" y="0"/>
                        </a:cubicBezTo>
                        <a:cubicBezTo>
                          <a:pt x="32" y="0"/>
                          <a:pt x="0" y="32"/>
                          <a:pt x="0" y="71"/>
                        </a:cubicBezTo>
                        <a:cubicBezTo>
                          <a:pt x="0" y="110"/>
                          <a:pt x="32" y="141"/>
                          <a:pt x="71" y="141"/>
                        </a:cubicBezTo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Nav Icon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6210" y="1553322"/>
                    <a:ext cx="114181" cy="76161"/>
                  </a:xfrm>
                  <a:custGeom>
                    <a:avLst/>
                    <a:gdLst>
                      <a:gd name="T0" fmla="*/ 0 w 635"/>
                      <a:gd name="T1" fmla="*/ 70 h 423"/>
                      <a:gd name="T2" fmla="*/ 635 w 635"/>
                      <a:gd name="T3" fmla="*/ 70 h 423"/>
                      <a:gd name="T4" fmla="*/ 635 w 635"/>
                      <a:gd name="T5" fmla="*/ 0 h 423"/>
                      <a:gd name="T6" fmla="*/ 0 w 635"/>
                      <a:gd name="T7" fmla="*/ 0 h 423"/>
                      <a:gd name="T8" fmla="*/ 0 w 635"/>
                      <a:gd name="T9" fmla="*/ 70 h 423"/>
                      <a:gd name="T10" fmla="*/ 0 w 635"/>
                      <a:gd name="T11" fmla="*/ 247 h 423"/>
                      <a:gd name="T12" fmla="*/ 635 w 635"/>
                      <a:gd name="T13" fmla="*/ 247 h 423"/>
                      <a:gd name="T14" fmla="*/ 635 w 635"/>
                      <a:gd name="T15" fmla="*/ 176 h 423"/>
                      <a:gd name="T16" fmla="*/ 0 w 635"/>
                      <a:gd name="T17" fmla="*/ 176 h 423"/>
                      <a:gd name="T18" fmla="*/ 0 w 635"/>
                      <a:gd name="T19" fmla="*/ 247 h 423"/>
                      <a:gd name="T20" fmla="*/ 0 w 635"/>
                      <a:gd name="T21" fmla="*/ 423 h 423"/>
                      <a:gd name="T22" fmla="*/ 635 w 635"/>
                      <a:gd name="T23" fmla="*/ 423 h 423"/>
                      <a:gd name="T24" fmla="*/ 635 w 635"/>
                      <a:gd name="T25" fmla="*/ 352 h 423"/>
                      <a:gd name="T26" fmla="*/ 0 w 635"/>
                      <a:gd name="T27" fmla="*/ 352 h 423"/>
                      <a:gd name="T28" fmla="*/ 0 w 635"/>
                      <a:gd name="T29" fmla="*/ 423 h 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35" h="423">
                        <a:moveTo>
                          <a:pt x="0" y="70"/>
                        </a:moveTo>
                        <a:lnTo>
                          <a:pt x="635" y="70"/>
                        </a:lnTo>
                        <a:lnTo>
                          <a:pt x="635" y="0"/>
                        </a:lnTo>
                        <a:lnTo>
                          <a:pt x="0" y="0"/>
                        </a:lnTo>
                        <a:lnTo>
                          <a:pt x="0" y="70"/>
                        </a:lnTo>
                        <a:close/>
                        <a:moveTo>
                          <a:pt x="0" y="247"/>
                        </a:moveTo>
                        <a:lnTo>
                          <a:pt x="635" y="247"/>
                        </a:lnTo>
                        <a:lnTo>
                          <a:pt x="635" y="176"/>
                        </a:lnTo>
                        <a:lnTo>
                          <a:pt x="0" y="176"/>
                        </a:lnTo>
                        <a:lnTo>
                          <a:pt x="0" y="247"/>
                        </a:lnTo>
                        <a:close/>
                        <a:moveTo>
                          <a:pt x="0" y="423"/>
                        </a:moveTo>
                        <a:lnTo>
                          <a:pt x="635" y="423"/>
                        </a:lnTo>
                        <a:lnTo>
                          <a:pt x="635" y="352"/>
                        </a:lnTo>
                        <a:lnTo>
                          <a:pt x="0" y="352"/>
                        </a:lnTo>
                        <a:lnTo>
                          <a:pt x="0" y="4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87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chemeClr val="bg1">
                          <a:lumMod val="9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68" name="TextBox 67"/>
              <p:cNvSpPr txBox="1"/>
              <p:nvPr/>
            </p:nvSpPr>
            <p:spPr>
              <a:xfrm>
                <a:off x="3862644" y="5728592"/>
                <a:ext cx="2137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SettingActivity.java</a:t>
                </a:r>
                <a:endParaRPr lang="ko-KR" altLang="en-US" dirty="0"/>
              </a:p>
            </p:txBody>
          </p:sp>
        </p:grpSp>
        <p:sp>
          <p:nvSpPr>
            <p:cNvPr id="43" name="Text Box"/>
            <p:cNvSpPr/>
            <p:nvPr/>
          </p:nvSpPr>
          <p:spPr>
            <a:xfrm>
              <a:off x="4074912" y="161340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프레젠테이션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50316" y="1620955"/>
              <a:ext cx="4245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제목</a:t>
              </a:r>
              <a:endParaRPr lang="ko-KR" altLang="en-US" sz="9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765880" y="2563904"/>
              <a:ext cx="1945924" cy="835856"/>
              <a:chOff x="3765880" y="2114197"/>
              <a:chExt cx="1945924" cy="835856"/>
            </a:xfrm>
          </p:grpSpPr>
          <p:sp>
            <p:nvSpPr>
              <p:cNvPr id="52" name="Checkbox"/>
              <p:cNvSpPr>
                <a:spLocks noChangeAspect="1" noEditPoints="1"/>
              </p:cNvSpPr>
              <p:nvPr/>
            </p:nvSpPr>
            <p:spPr bwMode="auto">
              <a:xfrm>
                <a:off x="3765880" y="2398151"/>
                <a:ext cx="193467" cy="193467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3" name="Radio Button Group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959438" y="2114197"/>
                <a:ext cx="752366" cy="835856"/>
                <a:chOff x="595686" y="1261242"/>
                <a:chExt cx="752366" cy="835856"/>
              </a:xfrm>
            </p:grpSpPr>
            <p:sp>
              <p:nvSpPr>
                <p:cNvPr id="55" name="Circle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595686" y="130075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Check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32992" y="133805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7" name="Label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29036" y="1261242"/>
                  <a:ext cx="556499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Circl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595686" y="150858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Check" hidden="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32992" y="154588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Label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29036" y="146907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10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Circle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95686" y="171641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Check" hidden="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32992" y="175371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Label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729036" y="1676902"/>
                  <a:ext cx="619016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15</a:t>
                  </a:r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분마다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ircle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95686" y="1924240"/>
                  <a:ext cx="133350" cy="13335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Check" hidden="1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32992" y="1961546"/>
                  <a:ext cx="58738" cy="5873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Label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729036" y="1884732"/>
                  <a:ext cx="609398" cy="212366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개인설정</a:t>
                  </a:r>
                  <a:endPara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080701" y="2363554"/>
                <a:ext cx="10310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타이머 설정</a:t>
                </a:r>
                <a:endParaRPr lang="ko-KR" altLang="en-US" sz="900" dirty="0"/>
              </a:p>
            </p:txBody>
          </p:sp>
        </p:grpSp>
        <p:sp>
          <p:nvSpPr>
            <p:cNvPr id="46" name="Button"/>
            <p:cNvSpPr>
              <a:spLocks/>
            </p:cNvSpPr>
            <p:nvPr/>
          </p:nvSpPr>
          <p:spPr bwMode="auto">
            <a:xfrm>
              <a:off x="4035951" y="3502182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기어와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Button"/>
            <p:cNvSpPr>
              <a:spLocks/>
            </p:cNvSpPr>
            <p:nvPr/>
          </p:nvSpPr>
          <p:spPr bwMode="auto">
            <a:xfrm>
              <a:off x="4035951" y="3913939"/>
              <a:ext cx="1430543" cy="322659"/>
            </a:xfrm>
            <a:prstGeom prst="roundRect">
              <a:avLst>
                <a:gd name="adj" fmla="val 877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와 연결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/>
            <p:cNvSpPr>
              <a:spLocks/>
            </p:cNvSpPr>
            <p:nvPr/>
          </p:nvSpPr>
          <p:spPr bwMode="auto">
            <a:xfrm>
              <a:off x="4050941" y="4347508"/>
              <a:ext cx="1391582" cy="354925"/>
            </a:xfrm>
            <a:prstGeom prst="roundRect">
              <a:avLst>
                <a:gd name="adj" fmla="val 8776"/>
              </a:avLst>
            </a:prstGeom>
            <a:solidFill>
              <a:srgbClr val="0070C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latinLnBrk="0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Start !</a:t>
              </a:r>
            </a:p>
          </p:txBody>
        </p:sp>
        <p:cxnSp>
          <p:nvCxnSpPr>
            <p:cNvPr id="49" name="Divider"/>
            <p:cNvCxnSpPr/>
            <p:nvPr/>
          </p:nvCxnSpPr>
          <p:spPr>
            <a:xfrm>
              <a:off x="3727458" y="1961568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36103" y="106710"/>
            <a:ext cx="2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SettingActivity.java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11915" y="2078241"/>
            <a:ext cx="262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ptTitleEditText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830807" y="3358390"/>
            <a:ext cx="19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timerCheckBox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830807" y="3940088"/>
            <a:ext cx="228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connectToGearBtn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811915" y="4434341"/>
            <a:ext cx="23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connectToPcBtn</a:t>
            </a:r>
            <a:endParaRPr lang="ko-KR" alt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811915" y="4928594"/>
            <a:ext cx="158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startBtn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2082" y="146547"/>
            <a:ext cx="547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bind</a:t>
            </a:r>
            <a:r>
              <a:rPr lang="ko-KR" altLang="en-US" dirty="0" smtClean="0"/>
              <a:t>를 통해 호출 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화면전환이나 </a:t>
            </a:r>
            <a:r>
              <a:rPr lang="en-US" altLang="ko-KR" dirty="0" smtClean="0"/>
              <a:t>finish()</a:t>
            </a:r>
            <a:r>
              <a:rPr lang="ko-KR" altLang="en-US" dirty="0" smtClean="0"/>
              <a:t>해도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는 돌아가고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011237" y="3353223"/>
            <a:ext cx="21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timerRadioGroup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7180763" y="3418733"/>
            <a:ext cx="216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timerRadio5</a:t>
            </a:r>
          </a:p>
          <a:p>
            <a:r>
              <a:rPr lang="en-US" altLang="ko-KR" dirty="0" smtClean="0"/>
              <a:t>timerRadio10</a:t>
            </a:r>
          </a:p>
          <a:p>
            <a:r>
              <a:rPr lang="en-US" altLang="ko-KR" dirty="0" smtClean="0"/>
              <a:t>timerRadio15</a:t>
            </a:r>
          </a:p>
          <a:p>
            <a:r>
              <a:rPr lang="en-US" altLang="ko-KR" dirty="0" err="1" smtClean="0"/>
              <a:t>timerRadioDetail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4869" y="236551"/>
            <a:ext cx="28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DetailSettingAvtivity.java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18542" y="1063083"/>
            <a:ext cx="2897798" cy="5508299"/>
            <a:chOff x="4443633" y="605883"/>
            <a:chExt cx="2897798" cy="5508299"/>
          </a:xfrm>
        </p:grpSpPr>
        <p:grpSp>
          <p:nvGrpSpPr>
            <p:cNvPr id="96" name="그룹 95"/>
            <p:cNvGrpSpPr/>
            <p:nvPr/>
          </p:nvGrpSpPr>
          <p:grpSpPr>
            <a:xfrm>
              <a:off x="4652929" y="605883"/>
              <a:ext cx="2479208" cy="4859248"/>
              <a:chOff x="3109326" y="-153607"/>
              <a:chExt cx="2479208" cy="4859248"/>
            </a:xfrm>
          </p:grpSpPr>
          <p:grpSp>
            <p:nvGrpSpPr>
              <p:cNvPr id="111" name="Phone"/>
              <p:cNvGrpSpPr>
                <a:grpSpLocks noChangeAspect="1"/>
              </p:cNvGrpSpPr>
              <p:nvPr/>
            </p:nvGrpSpPr>
            <p:grpSpPr>
              <a:xfrm>
                <a:off x="3109326" y="-153607"/>
                <a:ext cx="2479208" cy="4859248"/>
                <a:chOff x="595686" y="1262396"/>
                <a:chExt cx="2479208" cy="4859248"/>
              </a:xfrm>
            </p:grpSpPr>
            <p:sp>
              <p:nvSpPr>
                <p:cNvPr id="118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1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2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2" name="App Bar"/>
              <p:cNvGrpSpPr/>
              <p:nvPr/>
            </p:nvGrpSpPr>
            <p:grpSpPr>
              <a:xfrm>
                <a:off x="3205929" y="255063"/>
                <a:ext cx="2286000" cy="508000"/>
                <a:chOff x="595686" y="1261242"/>
                <a:chExt cx="2286000" cy="508000"/>
              </a:xfrm>
            </p:grpSpPr>
            <p:sp>
              <p:nvSpPr>
                <p:cNvPr id="113" name="App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50800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38100" dist="12700" dir="5400000" algn="ctr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457200" tIns="198120" rIns="91440" bIns="104140" numCol="1" anchor="b" anchorCtr="0" compatLnSpc="1">
                  <a:prstTxWarp prst="textNoShape">
                    <a:avLst/>
                  </a:prstTxWarp>
                </a:bodyPr>
                <a:lstStyle/>
                <a:p>
                  <a:pPr latinLnBrk="0"/>
                  <a:r>
                    <a:rPr lang="en-US" sz="10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Application</a:t>
                  </a:r>
                </a:p>
              </p:txBody>
            </p:sp>
            <p:sp>
              <p:nvSpPr>
                <p:cNvPr id="114" name="Favorite Icon"/>
                <p:cNvSpPr>
                  <a:spLocks noChangeAspect="1"/>
                </p:cNvSpPr>
                <p:nvPr/>
              </p:nvSpPr>
              <p:spPr bwMode="auto">
                <a:xfrm>
                  <a:off x="2405932" y="1547041"/>
                  <a:ext cx="114181" cy="101286"/>
                </a:xfrm>
                <a:custGeom>
                  <a:avLst/>
                  <a:gdLst>
                    <a:gd name="T0" fmla="*/ 476 w 635"/>
                    <a:gd name="T1" fmla="*/ 0 h 565"/>
                    <a:gd name="T2" fmla="*/ 318 w 635"/>
                    <a:gd name="T3" fmla="*/ 106 h 565"/>
                    <a:gd name="T4" fmla="*/ 159 w 635"/>
                    <a:gd name="T5" fmla="*/ 0 h 565"/>
                    <a:gd name="T6" fmla="*/ 0 w 635"/>
                    <a:gd name="T7" fmla="*/ 159 h 565"/>
                    <a:gd name="T8" fmla="*/ 318 w 635"/>
                    <a:gd name="T9" fmla="*/ 565 h 565"/>
                    <a:gd name="T10" fmla="*/ 635 w 635"/>
                    <a:gd name="T11" fmla="*/ 159 h 565"/>
                    <a:gd name="T12" fmla="*/ 476 w 635"/>
                    <a:gd name="T13" fmla="*/ 0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35" h="565">
                      <a:moveTo>
                        <a:pt x="476" y="0"/>
                      </a:moveTo>
                      <a:cubicBezTo>
                        <a:pt x="407" y="0"/>
                        <a:pt x="341" y="45"/>
                        <a:pt x="318" y="106"/>
                      </a:cubicBezTo>
                      <a:cubicBezTo>
                        <a:pt x="294" y="45"/>
                        <a:pt x="228" y="0"/>
                        <a:pt x="159" y="0"/>
                      </a:cubicBezTo>
                      <a:cubicBezTo>
                        <a:pt x="69" y="0"/>
                        <a:pt x="0" y="68"/>
                        <a:pt x="0" y="159"/>
                      </a:cubicBezTo>
                      <a:cubicBezTo>
                        <a:pt x="0" y="284"/>
                        <a:pt x="134" y="380"/>
                        <a:pt x="318" y="565"/>
                      </a:cubicBezTo>
                      <a:cubicBezTo>
                        <a:pt x="501" y="380"/>
                        <a:pt x="635" y="284"/>
                        <a:pt x="635" y="159"/>
                      </a:cubicBezTo>
                      <a:cubicBezTo>
                        <a:pt x="635" y="68"/>
                        <a:pt x="566" y="0"/>
                        <a:pt x="476" y="0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Search Icon"/>
                <p:cNvSpPr>
                  <a:spLocks noChangeAspect="1" noEditPoints="1"/>
                </p:cNvSpPr>
                <p:nvPr/>
              </p:nvSpPr>
              <p:spPr bwMode="auto">
                <a:xfrm>
                  <a:off x="2100656" y="1534478"/>
                  <a:ext cx="111009" cy="110708"/>
                </a:xfrm>
                <a:custGeom>
                  <a:avLst/>
                  <a:gdLst>
                    <a:gd name="T0" fmla="*/ 229 w 617"/>
                    <a:gd name="T1" fmla="*/ 388 h 617"/>
                    <a:gd name="T2" fmla="*/ 70 w 617"/>
                    <a:gd name="T3" fmla="*/ 229 h 617"/>
                    <a:gd name="T4" fmla="*/ 229 w 617"/>
                    <a:gd name="T5" fmla="*/ 70 h 617"/>
                    <a:gd name="T6" fmla="*/ 388 w 617"/>
                    <a:gd name="T7" fmla="*/ 229 h 617"/>
                    <a:gd name="T8" fmla="*/ 229 w 617"/>
                    <a:gd name="T9" fmla="*/ 388 h 617"/>
                    <a:gd name="T10" fmla="*/ 441 w 617"/>
                    <a:gd name="T11" fmla="*/ 388 h 617"/>
                    <a:gd name="T12" fmla="*/ 413 w 617"/>
                    <a:gd name="T13" fmla="*/ 388 h 617"/>
                    <a:gd name="T14" fmla="*/ 403 w 617"/>
                    <a:gd name="T15" fmla="*/ 378 h 617"/>
                    <a:gd name="T16" fmla="*/ 458 w 617"/>
                    <a:gd name="T17" fmla="*/ 229 h 617"/>
                    <a:gd name="T18" fmla="*/ 229 w 617"/>
                    <a:gd name="T19" fmla="*/ 0 h 617"/>
                    <a:gd name="T20" fmla="*/ 0 w 617"/>
                    <a:gd name="T21" fmla="*/ 229 h 617"/>
                    <a:gd name="T22" fmla="*/ 229 w 617"/>
                    <a:gd name="T23" fmla="*/ 458 h 617"/>
                    <a:gd name="T24" fmla="*/ 378 w 617"/>
                    <a:gd name="T25" fmla="*/ 403 h 617"/>
                    <a:gd name="T26" fmla="*/ 388 w 617"/>
                    <a:gd name="T27" fmla="*/ 413 h 617"/>
                    <a:gd name="T28" fmla="*/ 388 w 617"/>
                    <a:gd name="T29" fmla="*/ 441 h 617"/>
                    <a:gd name="T30" fmla="*/ 564 w 617"/>
                    <a:gd name="T31" fmla="*/ 617 h 617"/>
                    <a:gd name="T32" fmla="*/ 617 w 617"/>
                    <a:gd name="T33" fmla="*/ 564 h 617"/>
                    <a:gd name="T34" fmla="*/ 441 w 617"/>
                    <a:gd name="T35" fmla="*/ 388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17" h="617">
                      <a:moveTo>
                        <a:pt x="229" y="388"/>
                      </a:moveTo>
                      <a:cubicBezTo>
                        <a:pt x="141" y="388"/>
                        <a:pt x="70" y="317"/>
                        <a:pt x="70" y="229"/>
                      </a:cubicBezTo>
                      <a:cubicBezTo>
                        <a:pt x="70" y="141"/>
                        <a:pt x="141" y="70"/>
                        <a:pt x="229" y="70"/>
                      </a:cubicBezTo>
                      <a:cubicBezTo>
                        <a:pt x="317" y="70"/>
                        <a:pt x="388" y="141"/>
                        <a:pt x="388" y="229"/>
                      </a:cubicBezTo>
                      <a:cubicBezTo>
                        <a:pt x="388" y="317"/>
                        <a:pt x="317" y="388"/>
                        <a:pt x="229" y="388"/>
                      </a:cubicBezTo>
                      <a:moveTo>
                        <a:pt x="441" y="388"/>
                      </a:moveTo>
                      <a:lnTo>
                        <a:pt x="413" y="388"/>
                      </a:lnTo>
                      <a:lnTo>
                        <a:pt x="403" y="378"/>
                      </a:lnTo>
                      <a:cubicBezTo>
                        <a:pt x="438" y="338"/>
                        <a:pt x="458" y="286"/>
                        <a:pt x="458" y="229"/>
                      </a:cubicBezTo>
                      <a:cubicBezTo>
                        <a:pt x="458" y="102"/>
                        <a:pt x="356" y="0"/>
                        <a:pt x="229" y="0"/>
                      </a:cubicBezTo>
                      <a:cubicBezTo>
                        <a:pt x="102" y="0"/>
                        <a:pt x="0" y="102"/>
                        <a:pt x="0" y="229"/>
                      </a:cubicBezTo>
                      <a:cubicBezTo>
                        <a:pt x="0" y="356"/>
                        <a:pt x="102" y="458"/>
                        <a:pt x="229" y="458"/>
                      </a:cubicBezTo>
                      <a:cubicBezTo>
                        <a:pt x="286" y="458"/>
                        <a:pt x="338" y="437"/>
                        <a:pt x="378" y="403"/>
                      </a:cubicBezTo>
                      <a:lnTo>
                        <a:pt x="388" y="413"/>
                      </a:lnTo>
                      <a:lnTo>
                        <a:pt x="388" y="441"/>
                      </a:lnTo>
                      <a:lnTo>
                        <a:pt x="564" y="617"/>
                      </a:lnTo>
                      <a:lnTo>
                        <a:pt x="617" y="564"/>
                      </a:lnTo>
                      <a:lnTo>
                        <a:pt x="441" y="388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Menu Icon"/>
                <p:cNvSpPr>
                  <a:spLocks noChangeAspect="1" noEditPoints="1"/>
                </p:cNvSpPr>
                <p:nvPr/>
              </p:nvSpPr>
              <p:spPr bwMode="auto">
                <a:xfrm>
                  <a:off x="2723101" y="1540760"/>
                  <a:ext cx="25374" cy="101286"/>
                </a:xfrm>
                <a:custGeom>
                  <a:avLst/>
                  <a:gdLst>
                    <a:gd name="T0" fmla="*/ 71 w 141"/>
                    <a:gd name="T1" fmla="*/ 423 h 564"/>
                    <a:gd name="T2" fmla="*/ 0 w 141"/>
                    <a:gd name="T3" fmla="*/ 494 h 564"/>
                    <a:gd name="T4" fmla="*/ 71 w 141"/>
                    <a:gd name="T5" fmla="*/ 564 h 564"/>
                    <a:gd name="T6" fmla="*/ 141 w 141"/>
                    <a:gd name="T7" fmla="*/ 494 h 564"/>
                    <a:gd name="T8" fmla="*/ 71 w 141"/>
                    <a:gd name="T9" fmla="*/ 423 h 564"/>
                    <a:gd name="T10" fmla="*/ 71 w 141"/>
                    <a:gd name="T11" fmla="*/ 212 h 564"/>
                    <a:gd name="T12" fmla="*/ 0 w 141"/>
                    <a:gd name="T13" fmla="*/ 282 h 564"/>
                    <a:gd name="T14" fmla="*/ 71 w 141"/>
                    <a:gd name="T15" fmla="*/ 353 h 564"/>
                    <a:gd name="T16" fmla="*/ 141 w 141"/>
                    <a:gd name="T17" fmla="*/ 282 h 564"/>
                    <a:gd name="T18" fmla="*/ 71 w 141"/>
                    <a:gd name="T19" fmla="*/ 212 h 564"/>
                    <a:gd name="T20" fmla="*/ 71 w 141"/>
                    <a:gd name="T21" fmla="*/ 141 h 564"/>
                    <a:gd name="T22" fmla="*/ 141 w 141"/>
                    <a:gd name="T23" fmla="*/ 71 h 564"/>
                    <a:gd name="T24" fmla="*/ 71 w 141"/>
                    <a:gd name="T25" fmla="*/ 0 h 564"/>
                    <a:gd name="T26" fmla="*/ 0 w 141"/>
                    <a:gd name="T27" fmla="*/ 71 h 564"/>
                    <a:gd name="T28" fmla="*/ 71 w 141"/>
                    <a:gd name="T29" fmla="*/ 141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564">
                      <a:moveTo>
                        <a:pt x="71" y="423"/>
                      </a:moveTo>
                      <a:cubicBezTo>
                        <a:pt x="32" y="423"/>
                        <a:pt x="0" y="455"/>
                        <a:pt x="0" y="494"/>
                      </a:cubicBezTo>
                      <a:cubicBezTo>
                        <a:pt x="0" y="533"/>
                        <a:pt x="32" y="564"/>
                        <a:pt x="71" y="564"/>
                      </a:cubicBezTo>
                      <a:cubicBezTo>
                        <a:pt x="110" y="564"/>
                        <a:pt x="141" y="533"/>
                        <a:pt x="141" y="494"/>
                      </a:cubicBezTo>
                      <a:cubicBezTo>
                        <a:pt x="141" y="455"/>
                        <a:pt x="110" y="423"/>
                        <a:pt x="71" y="423"/>
                      </a:cubicBezTo>
                      <a:moveTo>
                        <a:pt x="71" y="212"/>
                      </a:moveTo>
                      <a:cubicBezTo>
                        <a:pt x="32" y="212"/>
                        <a:pt x="0" y="243"/>
                        <a:pt x="0" y="282"/>
                      </a:cubicBezTo>
                      <a:cubicBezTo>
                        <a:pt x="0" y="321"/>
                        <a:pt x="32" y="353"/>
                        <a:pt x="71" y="353"/>
                      </a:cubicBezTo>
                      <a:cubicBezTo>
                        <a:pt x="110" y="353"/>
                        <a:pt x="141" y="321"/>
                        <a:pt x="141" y="282"/>
                      </a:cubicBezTo>
                      <a:cubicBezTo>
                        <a:pt x="141" y="243"/>
                        <a:pt x="110" y="212"/>
                        <a:pt x="71" y="212"/>
                      </a:cubicBezTo>
                      <a:moveTo>
                        <a:pt x="71" y="141"/>
                      </a:moveTo>
                      <a:cubicBezTo>
                        <a:pt x="110" y="141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cubicBezTo>
                        <a:pt x="32" y="0"/>
                        <a:pt x="0" y="32"/>
                        <a:pt x="0" y="71"/>
                      </a:cubicBezTo>
                      <a:cubicBezTo>
                        <a:pt x="0" y="110"/>
                        <a:pt x="32" y="141"/>
                        <a:pt x="71" y="141"/>
                      </a:cubicBezTo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Nav Icon"/>
                <p:cNvSpPr>
                  <a:spLocks noChangeAspect="1" noEditPoints="1"/>
                </p:cNvSpPr>
                <p:nvPr/>
              </p:nvSpPr>
              <p:spPr bwMode="auto">
                <a:xfrm>
                  <a:off x="716210" y="1553322"/>
                  <a:ext cx="114181" cy="76161"/>
                </a:xfrm>
                <a:custGeom>
                  <a:avLst/>
                  <a:gdLst>
                    <a:gd name="T0" fmla="*/ 0 w 635"/>
                    <a:gd name="T1" fmla="*/ 70 h 423"/>
                    <a:gd name="T2" fmla="*/ 635 w 635"/>
                    <a:gd name="T3" fmla="*/ 70 h 423"/>
                    <a:gd name="T4" fmla="*/ 635 w 635"/>
                    <a:gd name="T5" fmla="*/ 0 h 423"/>
                    <a:gd name="T6" fmla="*/ 0 w 635"/>
                    <a:gd name="T7" fmla="*/ 0 h 423"/>
                    <a:gd name="T8" fmla="*/ 0 w 635"/>
                    <a:gd name="T9" fmla="*/ 70 h 423"/>
                    <a:gd name="T10" fmla="*/ 0 w 635"/>
                    <a:gd name="T11" fmla="*/ 247 h 423"/>
                    <a:gd name="T12" fmla="*/ 635 w 635"/>
                    <a:gd name="T13" fmla="*/ 247 h 423"/>
                    <a:gd name="T14" fmla="*/ 635 w 635"/>
                    <a:gd name="T15" fmla="*/ 176 h 423"/>
                    <a:gd name="T16" fmla="*/ 0 w 635"/>
                    <a:gd name="T17" fmla="*/ 176 h 423"/>
                    <a:gd name="T18" fmla="*/ 0 w 635"/>
                    <a:gd name="T19" fmla="*/ 247 h 423"/>
                    <a:gd name="T20" fmla="*/ 0 w 635"/>
                    <a:gd name="T21" fmla="*/ 423 h 423"/>
                    <a:gd name="T22" fmla="*/ 635 w 635"/>
                    <a:gd name="T23" fmla="*/ 423 h 423"/>
                    <a:gd name="T24" fmla="*/ 635 w 635"/>
                    <a:gd name="T25" fmla="*/ 352 h 423"/>
                    <a:gd name="T26" fmla="*/ 0 w 635"/>
                    <a:gd name="T27" fmla="*/ 352 h 423"/>
                    <a:gd name="T28" fmla="*/ 0 w 635"/>
                    <a:gd name="T29" fmla="*/ 423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35" h="423">
                      <a:moveTo>
                        <a:pt x="0" y="70"/>
                      </a:moveTo>
                      <a:lnTo>
                        <a:pt x="635" y="70"/>
                      </a:lnTo>
                      <a:lnTo>
                        <a:pt x="635" y="0"/>
                      </a:lnTo>
                      <a:lnTo>
                        <a:pt x="0" y="0"/>
                      </a:lnTo>
                      <a:lnTo>
                        <a:pt x="0" y="70"/>
                      </a:lnTo>
                      <a:close/>
                      <a:moveTo>
                        <a:pt x="0" y="247"/>
                      </a:moveTo>
                      <a:lnTo>
                        <a:pt x="635" y="247"/>
                      </a:lnTo>
                      <a:lnTo>
                        <a:pt x="635" y="176"/>
                      </a:lnTo>
                      <a:lnTo>
                        <a:pt x="0" y="176"/>
                      </a:lnTo>
                      <a:lnTo>
                        <a:pt x="0" y="247"/>
                      </a:lnTo>
                      <a:close/>
                      <a:moveTo>
                        <a:pt x="0" y="423"/>
                      </a:moveTo>
                      <a:lnTo>
                        <a:pt x="635" y="423"/>
                      </a:lnTo>
                      <a:lnTo>
                        <a:pt x="635" y="352"/>
                      </a:lnTo>
                      <a:lnTo>
                        <a:pt x="0" y="352"/>
                      </a:lnTo>
                      <a:lnTo>
                        <a:pt x="0" y="423"/>
                      </a:lnTo>
                      <a:close/>
                    </a:path>
                  </a:pathLst>
                </a:custGeom>
                <a:solidFill>
                  <a:srgbClr val="FFFFFF">
                    <a:alpha val="87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4443633" y="5744850"/>
              <a:ext cx="28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DetailSettingAvtivity.java</a:t>
              </a:r>
              <a:endParaRPr lang="ko-KR" altLang="en-US" dirty="0"/>
            </a:p>
          </p:txBody>
        </p:sp>
        <p:sp>
          <p:nvSpPr>
            <p:cNvPr id="124" name="Text Box"/>
            <p:cNvSpPr/>
            <p:nvPr/>
          </p:nvSpPr>
          <p:spPr>
            <a:xfrm>
              <a:off x="5809911" y="1696171"/>
              <a:ext cx="27850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13417" y="1712471"/>
              <a:ext cx="1137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/>
                <a:t>슬라이드 개수</a:t>
              </a:r>
              <a:endParaRPr lang="ko-KR" altLang="en-US" sz="900" dirty="0"/>
            </a:p>
          </p:txBody>
        </p:sp>
        <p:sp>
          <p:nvSpPr>
            <p:cNvPr id="129" name="Checkbox"/>
            <p:cNvSpPr>
              <a:spLocks noChangeAspect="1" noEditPoints="1"/>
            </p:cNvSpPr>
            <p:nvPr/>
          </p:nvSpPr>
          <p:spPr bwMode="auto">
            <a:xfrm>
              <a:off x="7067550" y="3321050"/>
              <a:ext cx="114300" cy="114300"/>
            </a:xfrm>
            <a:custGeom>
              <a:avLst/>
              <a:gdLst>
                <a:gd name="T0" fmla="*/ 562 w 635"/>
                <a:gd name="T1" fmla="*/ 0 h 635"/>
                <a:gd name="T2" fmla="*/ 68 w 635"/>
                <a:gd name="T3" fmla="*/ 0 h 635"/>
                <a:gd name="T4" fmla="*/ 0 w 635"/>
                <a:gd name="T5" fmla="*/ 73 h 635"/>
                <a:gd name="T6" fmla="*/ 0 w 635"/>
                <a:gd name="T7" fmla="*/ 567 h 635"/>
                <a:gd name="T8" fmla="*/ 68 w 635"/>
                <a:gd name="T9" fmla="*/ 635 h 635"/>
                <a:gd name="T10" fmla="*/ 562 w 635"/>
                <a:gd name="T11" fmla="*/ 635 h 635"/>
                <a:gd name="T12" fmla="*/ 635 w 635"/>
                <a:gd name="T13" fmla="*/ 567 h 635"/>
                <a:gd name="T14" fmla="*/ 635 w 635"/>
                <a:gd name="T15" fmla="*/ 73 h 635"/>
                <a:gd name="T16" fmla="*/ 562 w 635"/>
                <a:gd name="T17" fmla="*/ 0 h 635"/>
                <a:gd name="T18" fmla="*/ 564 w 635"/>
                <a:gd name="T19" fmla="*/ 71 h 635"/>
                <a:gd name="T20" fmla="*/ 564 w 635"/>
                <a:gd name="T21" fmla="*/ 567 h 635"/>
                <a:gd name="T22" fmla="*/ 71 w 635"/>
                <a:gd name="T23" fmla="*/ 567 h 635"/>
                <a:gd name="T24" fmla="*/ 71 w 635"/>
                <a:gd name="T25" fmla="*/ 70 h 635"/>
                <a:gd name="T26" fmla="*/ 564 w 635"/>
                <a:gd name="T27" fmla="*/ 7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635">
                  <a:moveTo>
                    <a:pt x="562" y="0"/>
                  </a:moveTo>
                  <a:lnTo>
                    <a:pt x="68" y="0"/>
                  </a:lnTo>
                  <a:cubicBezTo>
                    <a:pt x="29" y="0"/>
                    <a:pt x="0" y="34"/>
                    <a:pt x="0" y="73"/>
                  </a:cubicBezTo>
                  <a:lnTo>
                    <a:pt x="0" y="567"/>
                  </a:lnTo>
                  <a:cubicBezTo>
                    <a:pt x="0" y="606"/>
                    <a:pt x="29" y="635"/>
                    <a:pt x="68" y="635"/>
                  </a:cubicBezTo>
                  <a:lnTo>
                    <a:pt x="562" y="635"/>
                  </a:lnTo>
                  <a:cubicBezTo>
                    <a:pt x="600" y="635"/>
                    <a:pt x="635" y="606"/>
                    <a:pt x="635" y="567"/>
                  </a:cubicBezTo>
                  <a:lnTo>
                    <a:pt x="635" y="73"/>
                  </a:lnTo>
                  <a:cubicBezTo>
                    <a:pt x="635" y="34"/>
                    <a:pt x="600" y="0"/>
                    <a:pt x="562" y="0"/>
                  </a:cubicBezTo>
                  <a:moveTo>
                    <a:pt x="564" y="71"/>
                  </a:moveTo>
                  <a:lnTo>
                    <a:pt x="564" y="567"/>
                  </a:lnTo>
                  <a:lnTo>
                    <a:pt x="71" y="567"/>
                  </a:lnTo>
                  <a:lnTo>
                    <a:pt x="71" y="70"/>
                  </a:lnTo>
                  <a:lnTo>
                    <a:pt x="564" y="70"/>
                  </a:ln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0" name="List"/>
            <p:cNvGrpSpPr/>
            <p:nvPr/>
          </p:nvGrpSpPr>
          <p:grpSpPr>
            <a:xfrm>
              <a:off x="4749532" y="2106794"/>
              <a:ext cx="2286000" cy="1972848"/>
              <a:chOff x="595686" y="1261242"/>
              <a:chExt cx="2286000" cy="1972848"/>
            </a:xfrm>
          </p:grpSpPr>
          <p:sp>
            <p:nvSpPr>
              <p:cNvPr id="131" name="Text"/>
              <p:cNvSpPr/>
              <p:nvPr/>
            </p:nvSpPr>
            <p:spPr>
              <a:xfrm>
                <a:off x="595686" y="1261242"/>
                <a:ext cx="2286000" cy="1972848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item with 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 smtClean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Two-line </a:t>
                </a: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item with </a:t>
                </a:r>
                <a: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icon</a:t>
                </a:r>
                <a:br>
                  <a:rPr lang="en-US" sz="800" dirty="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700" dirty="0" smtClean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Secondary text</a:t>
                </a: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Icon Placeholder"/>
              <p:cNvSpPr>
                <a:spLocks noChangeAspect="1"/>
              </p:cNvSpPr>
              <p:nvPr/>
            </p:nvSpPr>
            <p:spPr>
              <a:xfrm>
                <a:off x="697286" y="1400942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33" name="Icon Placeholder"/>
              <p:cNvSpPr>
                <a:spLocks noChangeAspect="1"/>
              </p:cNvSpPr>
              <p:nvPr/>
            </p:nvSpPr>
            <p:spPr>
              <a:xfrm>
                <a:off x="697286" y="185734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34" name="Icon Placeholder"/>
              <p:cNvSpPr>
                <a:spLocks noChangeAspect="1"/>
              </p:cNvSpPr>
              <p:nvPr/>
            </p:nvSpPr>
            <p:spPr>
              <a:xfrm>
                <a:off x="697286" y="231375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35" name="Icon Placeholder"/>
              <p:cNvSpPr>
                <a:spLocks noChangeAspect="1"/>
              </p:cNvSpPr>
              <p:nvPr/>
            </p:nvSpPr>
            <p:spPr>
              <a:xfrm>
                <a:off x="697286" y="2770159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097630" y="1697831"/>
              <a:ext cx="4247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개</a:t>
              </a:r>
              <a:endParaRPr lang="ko-KR" altLang="en-US" sz="900" dirty="0"/>
            </a:p>
          </p:txBody>
        </p:sp>
        <p:sp>
          <p:nvSpPr>
            <p:cNvPr id="29" name="Button"/>
            <p:cNvSpPr/>
            <p:nvPr/>
          </p:nvSpPr>
          <p:spPr>
            <a:xfrm>
              <a:off x="6433430" y="1726296"/>
              <a:ext cx="335667" cy="207026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Divider"/>
            <p:cNvCxnSpPr/>
            <p:nvPr/>
          </p:nvCxnSpPr>
          <p:spPr>
            <a:xfrm>
              <a:off x="4870056" y="3035507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ivider"/>
            <p:cNvCxnSpPr/>
            <p:nvPr/>
          </p:nvCxnSpPr>
          <p:spPr>
            <a:xfrm>
              <a:off x="4870056" y="345056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ivider"/>
            <p:cNvCxnSpPr/>
            <p:nvPr/>
          </p:nvCxnSpPr>
          <p:spPr>
            <a:xfrm>
              <a:off x="4819521" y="2501856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"/>
  <p:tag name="SMARTOPTIONSCODESIGNATURE" val="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"/>
  <p:tag name="SMARTOPTIONSCODESIGNATURE" val="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Relative,Relativ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200</Words>
  <Application>Microsoft Office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geun Lee</dc:creator>
  <cp:lastModifiedBy>이병근</cp:lastModifiedBy>
  <cp:revision>39</cp:revision>
  <dcterms:created xsi:type="dcterms:W3CDTF">2015-07-28T04:17:58Z</dcterms:created>
  <dcterms:modified xsi:type="dcterms:W3CDTF">2015-08-13T12:48:29Z</dcterms:modified>
</cp:coreProperties>
</file>