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7" r:id="rId4"/>
    <p:sldId id="266" r:id="rId5"/>
    <p:sldId id="257" r:id="rId6"/>
    <p:sldId id="265" r:id="rId7"/>
    <p:sldId id="264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2D99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18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57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41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2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3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71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4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28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70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62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73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97E60-CC14-4BAE-83B4-CCC7E7A944AE}" type="datetimeFigureOut">
              <a:rPr lang="ko-KR" altLang="en-US" smtClean="0"/>
              <a:t>2015-08-14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40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18" Type="http://schemas.openxmlformats.org/officeDocument/2006/relationships/slideLayout" Target="../slideLayouts/slideLayout1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tags" Target="../tags/tag30.xml"/><Relationship Id="rId2" Type="http://schemas.openxmlformats.org/officeDocument/2006/relationships/tags" Target="../tags/tag15.xml"/><Relationship Id="rId16" Type="http://schemas.openxmlformats.org/officeDocument/2006/relationships/tags" Target="../tags/tag29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5" Type="http://schemas.openxmlformats.org/officeDocument/2006/relationships/tags" Target="../tags/tag28.xml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tags" Target="../tags/tag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4400" y="2367171"/>
            <a:ext cx="2743200" cy="212365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맑은</a:t>
            </a:r>
            <a:endParaRPr lang="en-US" altLang="ko-KR" sz="6600" b="1" spc="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6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고딕</a:t>
            </a:r>
            <a:endParaRPr lang="ko-KR" altLang="en-US" sz="6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62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/>
          <p:cNvSpPr txBox="1"/>
          <p:nvPr/>
        </p:nvSpPr>
        <p:spPr>
          <a:xfrm>
            <a:off x="277533" y="157648"/>
            <a:ext cx="193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LoadActivity.java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697699" y="753133"/>
            <a:ext cx="2479208" cy="5637250"/>
            <a:chOff x="697699" y="753133"/>
            <a:chExt cx="2479208" cy="5637250"/>
          </a:xfrm>
        </p:grpSpPr>
        <p:grpSp>
          <p:nvGrpSpPr>
            <p:cNvPr id="72" name="그룹 71"/>
            <p:cNvGrpSpPr/>
            <p:nvPr/>
          </p:nvGrpSpPr>
          <p:grpSpPr>
            <a:xfrm>
              <a:off x="697699" y="753133"/>
              <a:ext cx="2479208" cy="4859248"/>
              <a:chOff x="3109326" y="-153607"/>
              <a:chExt cx="2479208" cy="4859248"/>
            </a:xfrm>
          </p:grpSpPr>
          <p:grpSp>
            <p:nvGrpSpPr>
              <p:cNvPr id="74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81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2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3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4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5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75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76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r>
                    <a: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</a:p>
              </p:txBody>
            </p:sp>
            <p:sp>
              <p:nvSpPr>
                <p:cNvPr id="77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8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9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0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2" name="그룹 1"/>
            <p:cNvGrpSpPr/>
            <p:nvPr/>
          </p:nvGrpSpPr>
          <p:grpSpPr>
            <a:xfrm>
              <a:off x="796142" y="1669803"/>
              <a:ext cx="2286000" cy="4720580"/>
              <a:chOff x="796142" y="1669803"/>
              <a:chExt cx="2286000" cy="4720580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1038962" y="6021051"/>
                <a:ext cx="1930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LoadActivity.java</a:t>
                </a:r>
                <a:endParaRPr lang="ko-KR" altLang="en-US" dirty="0"/>
              </a:p>
            </p:txBody>
          </p:sp>
          <p:sp>
            <p:nvSpPr>
              <p:cNvPr id="43" name="List"/>
              <p:cNvSpPr/>
              <p:nvPr/>
            </p:nvSpPr>
            <p:spPr>
              <a:xfrm>
                <a:off x="796142" y="1669803"/>
                <a:ext cx="2286000" cy="1929759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155448" rIns="91440" bIns="155448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ko-KR" alt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프레젠테이션</a:t>
                </a:r>
                <a:r>
                  <a:rPr lang="en-US" altLang="ko-KR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:b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2015-07-24-16:42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ko-KR" alt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프레젠테이션</a:t>
                </a:r>
                <a:r>
                  <a:rPr lang="en-US" altLang="ko-KR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:b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2015-07-24-17:02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ko-KR" altLang="en-US" sz="800" dirty="0" err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삼성타이젠면접연습</a:t>
                </a:r>
                <a:r>
                  <a:rPr lang="en-US" altLang="ko-KR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:b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2015-07-28-13:21</a:t>
                </a:r>
                <a:endPara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ko-KR" altLang="en-US" sz="800" dirty="0" err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삼성타이젠면접연습</a:t>
                </a:r>
                <a:r>
                  <a:rPr lang="en-US" altLang="ko-KR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:b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2015-07-28-14:02</a:t>
                </a:r>
                <a:endPara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44" name="Divider"/>
              <p:cNvCxnSpPr/>
              <p:nvPr/>
            </p:nvCxnSpPr>
            <p:spPr>
              <a:xfrm>
                <a:off x="864291" y="2585951"/>
                <a:ext cx="2082800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Divider"/>
              <p:cNvCxnSpPr/>
              <p:nvPr/>
            </p:nvCxnSpPr>
            <p:spPr>
              <a:xfrm>
                <a:off x="907206" y="3088931"/>
                <a:ext cx="2082800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ivider"/>
              <p:cNvCxnSpPr/>
              <p:nvPr/>
            </p:nvCxnSpPr>
            <p:spPr>
              <a:xfrm>
                <a:off x="867444" y="2153156"/>
                <a:ext cx="2082800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Star Rating"/>
              <p:cNvGrpSpPr>
                <a:grpSpLocks/>
              </p:cNvGrpSpPr>
              <p:nvPr>
                <p:custDataLst>
                  <p:tags r:id="rId1"/>
                </p:custDataLst>
              </p:nvPr>
            </p:nvGrpSpPr>
            <p:grpSpPr bwMode="auto">
              <a:xfrm>
                <a:off x="2052285" y="2280353"/>
                <a:ext cx="869432" cy="144016"/>
                <a:chOff x="508000" y="1397000"/>
                <a:chExt cx="869432" cy="144016"/>
              </a:xfrm>
            </p:grpSpPr>
            <p:sp>
              <p:nvSpPr>
                <p:cNvPr id="67" name="Star 5"/>
                <p:cNvSpPr>
                  <a:spLocks/>
                </p:cNvSpPr>
                <p:nvPr/>
              </p:nvSpPr>
              <p:spPr bwMode="auto">
                <a:xfrm>
                  <a:off x="1233416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Star 4"/>
                <p:cNvSpPr>
                  <a:spLocks/>
                </p:cNvSpPr>
                <p:nvPr/>
              </p:nvSpPr>
              <p:spPr bwMode="auto">
                <a:xfrm>
                  <a:off x="1052062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9" name="Star 3"/>
                <p:cNvSpPr>
                  <a:spLocks/>
                </p:cNvSpPr>
                <p:nvPr/>
              </p:nvSpPr>
              <p:spPr bwMode="auto">
                <a:xfrm>
                  <a:off x="870708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Star 2"/>
                <p:cNvSpPr>
                  <a:spLocks/>
                </p:cNvSpPr>
                <p:nvPr/>
              </p:nvSpPr>
              <p:spPr bwMode="auto">
                <a:xfrm>
                  <a:off x="689354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1" name="Star 1"/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8" name="Star Rating"/>
              <p:cNvGrpSpPr>
                <a:grpSpLocks/>
              </p:cNvGrpSpPr>
              <p:nvPr>
                <p:custDataLst>
                  <p:tags r:id="rId2"/>
                </p:custDataLst>
              </p:nvPr>
            </p:nvGrpSpPr>
            <p:grpSpPr bwMode="auto">
              <a:xfrm>
                <a:off x="2033794" y="2762923"/>
                <a:ext cx="869432" cy="144016"/>
                <a:chOff x="508000" y="1397000"/>
                <a:chExt cx="869432" cy="144016"/>
              </a:xfrm>
            </p:grpSpPr>
            <p:sp>
              <p:nvSpPr>
                <p:cNvPr id="62" name="Star 5"/>
                <p:cNvSpPr>
                  <a:spLocks/>
                </p:cNvSpPr>
                <p:nvPr/>
              </p:nvSpPr>
              <p:spPr bwMode="auto">
                <a:xfrm>
                  <a:off x="1233416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Star 4"/>
                <p:cNvSpPr>
                  <a:spLocks/>
                </p:cNvSpPr>
                <p:nvPr/>
              </p:nvSpPr>
              <p:spPr bwMode="auto">
                <a:xfrm>
                  <a:off x="1052062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Star 3"/>
                <p:cNvSpPr>
                  <a:spLocks/>
                </p:cNvSpPr>
                <p:nvPr/>
              </p:nvSpPr>
              <p:spPr bwMode="auto">
                <a:xfrm>
                  <a:off x="870708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Star 2"/>
                <p:cNvSpPr>
                  <a:spLocks/>
                </p:cNvSpPr>
                <p:nvPr/>
              </p:nvSpPr>
              <p:spPr bwMode="auto">
                <a:xfrm>
                  <a:off x="689354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6" name="Star 1"/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9" name="Star Rating"/>
              <p:cNvGrpSpPr>
                <a:grpSpLocks/>
              </p:cNvGrpSpPr>
              <p:nvPr>
                <p:custDataLst>
                  <p:tags r:id="rId3"/>
                </p:custDataLst>
              </p:nvPr>
            </p:nvGrpSpPr>
            <p:grpSpPr bwMode="auto">
              <a:xfrm>
                <a:off x="2027969" y="3243924"/>
                <a:ext cx="869432" cy="144016"/>
                <a:chOff x="508000" y="1397000"/>
                <a:chExt cx="869432" cy="144016"/>
              </a:xfrm>
            </p:grpSpPr>
            <p:sp>
              <p:nvSpPr>
                <p:cNvPr id="57" name="Star 5"/>
                <p:cNvSpPr>
                  <a:spLocks/>
                </p:cNvSpPr>
                <p:nvPr/>
              </p:nvSpPr>
              <p:spPr bwMode="auto">
                <a:xfrm>
                  <a:off x="1233416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8" name="Star 4"/>
                <p:cNvSpPr>
                  <a:spLocks/>
                </p:cNvSpPr>
                <p:nvPr/>
              </p:nvSpPr>
              <p:spPr bwMode="auto">
                <a:xfrm>
                  <a:off x="1052062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9" name="Star 3"/>
                <p:cNvSpPr>
                  <a:spLocks/>
                </p:cNvSpPr>
                <p:nvPr/>
              </p:nvSpPr>
              <p:spPr bwMode="auto">
                <a:xfrm>
                  <a:off x="870708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0" name="Star 2"/>
                <p:cNvSpPr>
                  <a:spLocks/>
                </p:cNvSpPr>
                <p:nvPr/>
              </p:nvSpPr>
              <p:spPr bwMode="auto">
                <a:xfrm>
                  <a:off x="689354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" name="Star 1"/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cxnSp>
            <p:nvCxnSpPr>
              <p:cNvPr id="50" name="Divider"/>
              <p:cNvCxnSpPr/>
              <p:nvPr/>
            </p:nvCxnSpPr>
            <p:spPr>
              <a:xfrm>
                <a:off x="886866" y="1724114"/>
                <a:ext cx="2082800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Star Rating"/>
              <p:cNvGrpSpPr>
                <a:grpSpLocks/>
              </p:cNvGrpSpPr>
              <p:nvPr>
                <p:custDataLst>
                  <p:tags r:id="rId4"/>
                </p:custDataLst>
              </p:nvPr>
            </p:nvGrpSpPr>
            <p:grpSpPr bwMode="auto">
              <a:xfrm>
                <a:off x="2027969" y="1849727"/>
                <a:ext cx="869432" cy="144016"/>
                <a:chOff x="508000" y="1397000"/>
                <a:chExt cx="869432" cy="144016"/>
              </a:xfrm>
            </p:grpSpPr>
            <p:sp>
              <p:nvSpPr>
                <p:cNvPr id="52" name="Star 5"/>
                <p:cNvSpPr>
                  <a:spLocks/>
                </p:cNvSpPr>
                <p:nvPr/>
              </p:nvSpPr>
              <p:spPr bwMode="auto">
                <a:xfrm>
                  <a:off x="1233416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3" name="Star 4"/>
                <p:cNvSpPr>
                  <a:spLocks/>
                </p:cNvSpPr>
                <p:nvPr/>
              </p:nvSpPr>
              <p:spPr bwMode="auto">
                <a:xfrm>
                  <a:off x="1052062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4" name="Star 3"/>
                <p:cNvSpPr>
                  <a:spLocks/>
                </p:cNvSpPr>
                <p:nvPr/>
              </p:nvSpPr>
              <p:spPr bwMode="auto">
                <a:xfrm>
                  <a:off x="870708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5" name="Star 2"/>
                <p:cNvSpPr>
                  <a:spLocks/>
                </p:cNvSpPr>
                <p:nvPr/>
              </p:nvSpPr>
              <p:spPr bwMode="auto">
                <a:xfrm>
                  <a:off x="689354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Star 1"/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87" name="그룹 86"/>
          <p:cNvGrpSpPr/>
          <p:nvPr/>
        </p:nvGrpSpPr>
        <p:grpSpPr>
          <a:xfrm>
            <a:off x="3403812" y="1620816"/>
            <a:ext cx="3779089" cy="1786359"/>
            <a:chOff x="6541178" y="1722544"/>
            <a:chExt cx="3779089" cy="1786359"/>
          </a:xfrm>
        </p:grpSpPr>
        <p:sp>
          <p:nvSpPr>
            <p:cNvPr id="88" name="오른쪽 중괄호 87"/>
            <p:cNvSpPr/>
            <p:nvPr/>
          </p:nvSpPr>
          <p:spPr>
            <a:xfrm>
              <a:off x="6541178" y="1722544"/>
              <a:ext cx="444567" cy="178635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255095" y="2427153"/>
              <a:ext cx="3065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listVIewLoad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88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652619" y="646888"/>
            <a:ext cx="2479208" cy="5637250"/>
            <a:chOff x="4011859" y="504766"/>
            <a:chExt cx="2479208" cy="5637250"/>
          </a:xfrm>
        </p:grpSpPr>
        <p:grpSp>
          <p:nvGrpSpPr>
            <p:cNvPr id="140" name="그룹 139"/>
            <p:cNvGrpSpPr/>
            <p:nvPr/>
          </p:nvGrpSpPr>
          <p:grpSpPr>
            <a:xfrm>
              <a:off x="4011859" y="504766"/>
              <a:ext cx="2479208" cy="5637250"/>
              <a:chOff x="695909" y="459795"/>
              <a:chExt cx="2479208" cy="5637250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695909" y="459795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88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89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0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1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2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3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2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83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4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5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6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7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25" name="TextBox 124"/>
              <p:cNvSpPr txBox="1"/>
              <p:nvPr/>
            </p:nvSpPr>
            <p:spPr>
              <a:xfrm>
                <a:off x="1037172" y="5727713"/>
                <a:ext cx="204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LoginActivity.java</a:t>
                </a:r>
                <a:endParaRPr lang="ko-KR" altLang="en-US" dirty="0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1022021" y="2234121"/>
                <a:ext cx="1796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이름</a:t>
                </a:r>
                <a:endParaRPr lang="ko-KR" altLang="en-US" dirty="0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1083154" y="1802115"/>
                <a:ext cx="1796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Email</a:t>
                </a:r>
                <a:endParaRPr lang="ko-KR" altLang="en-US" dirty="0"/>
              </a:p>
            </p:txBody>
          </p:sp>
        </p:grpSp>
        <p:sp>
          <p:nvSpPr>
            <p:cNvPr id="143" name="Button"/>
            <p:cNvSpPr>
              <a:spLocks/>
            </p:cNvSpPr>
            <p:nvPr/>
          </p:nvSpPr>
          <p:spPr bwMode="auto">
            <a:xfrm>
              <a:off x="4570564" y="3465513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7" name="Button"/>
            <p:cNvSpPr>
              <a:spLocks/>
            </p:cNvSpPr>
            <p:nvPr/>
          </p:nvSpPr>
          <p:spPr bwMode="auto">
            <a:xfrm>
              <a:off x="4582173" y="4035512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59" name="Divider"/>
            <p:cNvCxnSpPr/>
            <p:nvPr/>
          </p:nvCxnSpPr>
          <p:spPr>
            <a:xfrm>
              <a:off x="4291117" y="1463031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4463721" y="646888"/>
            <a:ext cx="2479208" cy="5637250"/>
            <a:chOff x="4011859" y="504766"/>
            <a:chExt cx="2479208" cy="5637250"/>
          </a:xfrm>
        </p:grpSpPr>
        <p:grpSp>
          <p:nvGrpSpPr>
            <p:cNvPr id="24" name="그룹 23"/>
            <p:cNvGrpSpPr/>
            <p:nvPr/>
          </p:nvGrpSpPr>
          <p:grpSpPr>
            <a:xfrm>
              <a:off x="4011859" y="504766"/>
              <a:ext cx="2479208" cy="5637250"/>
              <a:chOff x="695909" y="459795"/>
              <a:chExt cx="2479208" cy="5637250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695909" y="459795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32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39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0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1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2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3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33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34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5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6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7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29" name="TextBox 28"/>
              <p:cNvSpPr txBox="1"/>
              <p:nvPr/>
            </p:nvSpPr>
            <p:spPr>
              <a:xfrm>
                <a:off x="913037" y="5727713"/>
                <a:ext cx="2262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RegisterActivity.java</a:t>
                </a:r>
                <a:endParaRPr lang="ko-KR" alt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046513" y="2517456"/>
                <a:ext cx="1796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Email</a:t>
                </a:r>
                <a:endParaRPr lang="ko-KR" alt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037172" y="2056327"/>
                <a:ext cx="1796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이름</a:t>
                </a:r>
                <a:endParaRPr lang="ko-KR" altLang="en-US" dirty="0"/>
              </a:p>
            </p:txBody>
          </p:sp>
        </p:grpSp>
        <p:sp>
          <p:nvSpPr>
            <p:cNvPr id="25" name="Button"/>
            <p:cNvSpPr>
              <a:spLocks/>
            </p:cNvSpPr>
            <p:nvPr/>
          </p:nvSpPr>
          <p:spPr bwMode="auto">
            <a:xfrm>
              <a:off x="4570564" y="3465513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7" name="Divider"/>
            <p:cNvCxnSpPr/>
            <p:nvPr/>
          </p:nvCxnSpPr>
          <p:spPr>
            <a:xfrm>
              <a:off x="4291117" y="1463031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8588556" y="646888"/>
            <a:ext cx="2479208" cy="5637250"/>
            <a:chOff x="4011859" y="504766"/>
            <a:chExt cx="2479208" cy="5637250"/>
          </a:xfrm>
        </p:grpSpPr>
        <p:grpSp>
          <p:nvGrpSpPr>
            <p:cNvPr id="45" name="그룹 44"/>
            <p:cNvGrpSpPr/>
            <p:nvPr/>
          </p:nvGrpSpPr>
          <p:grpSpPr>
            <a:xfrm>
              <a:off x="4011859" y="504766"/>
              <a:ext cx="2479208" cy="5637250"/>
              <a:chOff x="695909" y="459795"/>
              <a:chExt cx="2479208" cy="5637250"/>
            </a:xfrm>
          </p:grpSpPr>
          <p:grpSp>
            <p:nvGrpSpPr>
              <p:cNvPr id="49" name="그룹 48"/>
              <p:cNvGrpSpPr/>
              <p:nvPr/>
            </p:nvGrpSpPr>
            <p:grpSpPr>
              <a:xfrm>
                <a:off x="695909" y="459795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53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60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1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2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3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4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54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55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6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7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8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9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50" name="TextBox 49"/>
              <p:cNvSpPr txBox="1"/>
              <p:nvPr/>
            </p:nvSpPr>
            <p:spPr>
              <a:xfrm>
                <a:off x="913037" y="5727713"/>
                <a:ext cx="2262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TestActivity.java</a:t>
                </a:r>
                <a:endParaRPr lang="ko-KR" alt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037171" y="2659169"/>
                <a:ext cx="1796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err="1" smtClean="0"/>
                  <a:t>로그인성공</a:t>
                </a:r>
                <a:endParaRPr lang="ko-KR" altLang="en-US" dirty="0"/>
              </a:p>
            </p:txBody>
          </p:sp>
        </p:grpSp>
        <p:cxnSp>
          <p:nvCxnSpPr>
            <p:cNvPr id="48" name="Divider"/>
            <p:cNvCxnSpPr/>
            <p:nvPr/>
          </p:nvCxnSpPr>
          <p:spPr>
            <a:xfrm>
              <a:off x="4291117" y="1463031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963645" y="2929967"/>
            <a:ext cx="179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비번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12039" y="3172335"/>
            <a:ext cx="179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비번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812907" y="3357001"/>
            <a:ext cx="179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aaa</a:t>
            </a:r>
            <a:endParaRPr lang="ko-KR" altLang="en-US" dirty="0"/>
          </a:p>
        </p:txBody>
      </p:sp>
      <p:sp>
        <p:nvSpPr>
          <p:cNvPr id="70" name="Button"/>
          <p:cNvSpPr>
            <a:spLocks/>
          </p:cNvSpPr>
          <p:nvPr/>
        </p:nvSpPr>
        <p:spPr bwMode="auto">
          <a:xfrm>
            <a:off x="9064862" y="3832996"/>
            <a:ext cx="1430543" cy="322659"/>
          </a:xfrm>
          <a:prstGeom prst="roundRect">
            <a:avLst>
              <a:gd name="adj" fmla="val 8776"/>
            </a:avLst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14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07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/>
          <p:cNvGrpSpPr/>
          <p:nvPr/>
        </p:nvGrpSpPr>
        <p:grpSpPr>
          <a:xfrm>
            <a:off x="429209" y="459795"/>
            <a:ext cx="2479208" cy="5637250"/>
            <a:chOff x="695909" y="459795"/>
            <a:chExt cx="2479208" cy="5637250"/>
          </a:xfrm>
        </p:grpSpPr>
        <p:grpSp>
          <p:nvGrpSpPr>
            <p:cNvPr id="94" name="그룹 93"/>
            <p:cNvGrpSpPr/>
            <p:nvPr/>
          </p:nvGrpSpPr>
          <p:grpSpPr>
            <a:xfrm>
              <a:off x="695909" y="459795"/>
              <a:ext cx="2479208" cy="4859248"/>
              <a:chOff x="3109326" y="-153607"/>
              <a:chExt cx="2479208" cy="4859248"/>
            </a:xfrm>
          </p:grpSpPr>
          <p:grpSp>
            <p:nvGrpSpPr>
              <p:cNvPr id="88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89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0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1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2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82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83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 smtClean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4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5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6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7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25" name="TextBox 124"/>
            <p:cNvSpPr txBox="1"/>
            <p:nvPr/>
          </p:nvSpPr>
          <p:spPr>
            <a:xfrm>
              <a:off x="1037172" y="5727713"/>
              <a:ext cx="204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HomeActivity.java</a:t>
              </a:r>
              <a:endParaRPr lang="ko-KR" altLang="en-US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006189" y="2164263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시작하기</a:t>
              </a:r>
              <a:endParaRPr lang="ko-KR" alt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037171" y="2702291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불러오기</a:t>
              </a:r>
              <a:endParaRPr lang="ko-KR" altLang="en-US" dirty="0"/>
            </a:p>
          </p:txBody>
        </p:sp>
      </p:grpSp>
      <p:grpSp>
        <p:nvGrpSpPr>
          <p:cNvPr id="242" name="그룹 241"/>
          <p:cNvGrpSpPr/>
          <p:nvPr/>
        </p:nvGrpSpPr>
        <p:grpSpPr>
          <a:xfrm>
            <a:off x="9605028" y="558753"/>
            <a:ext cx="2479208" cy="5602998"/>
            <a:chOff x="9457142" y="494047"/>
            <a:chExt cx="2479208" cy="5602998"/>
          </a:xfrm>
        </p:grpSpPr>
        <p:grpSp>
          <p:nvGrpSpPr>
            <p:cNvPr id="126" name="그룹 125"/>
            <p:cNvGrpSpPr/>
            <p:nvPr/>
          </p:nvGrpSpPr>
          <p:grpSpPr>
            <a:xfrm>
              <a:off x="9457142" y="494047"/>
              <a:ext cx="2479208" cy="4859248"/>
              <a:chOff x="3109326" y="-153607"/>
              <a:chExt cx="2479208" cy="4859248"/>
            </a:xfrm>
          </p:grpSpPr>
          <p:grpSp>
            <p:nvGrpSpPr>
              <p:cNvPr id="127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134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6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7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8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28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129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 smtClean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0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1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2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3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39" name="TextBox 138"/>
            <p:cNvSpPr txBox="1"/>
            <p:nvPr/>
          </p:nvSpPr>
          <p:spPr>
            <a:xfrm>
              <a:off x="9674269" y="5727713"/>
              <a:ext cx="2032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ResultActivity.java</a:t>
              </a:r>
              <a:endParaRPr lang="ko-KR" altLang="en-US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9767870" y="1614455"/>
              <a:ext cx="17966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프레젠테이션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44" name="Bar Chart"/>
            <p:cNvGrpSpPr/>
            <p:nvPr/>
          </p:nvGrpSpPr>
          <p:grpSpPr>
            <a:xfrm>
              <a:off x="10030153" y="2719970"/>
              <a:ext cx="1272112" cy="758322"/>
              <a:chOff x="1259157" y="4724401"/>
              <a:chExt cx="1272112" cy="758322"/>
            </a:xfrm>
            <a:solidFill>
              <a:srgbClr val="FFFFFF"/>
            </a:solidFill>
          </p:grpSpPr>
          <p:cxnSp>
            <p:nvCxnSpPr>
              <p:cNvPr id="145" name="Axis"/>
              <p:cNvCxnSpPr/>
              <p:nvPr/>
            </p:nvCxnSpPr>
            <p:spPr>
              <a:xfrm flipH="1">
                <a:off x="1259157" y="5482722"/>
                <a:ext cx="1272112" cy="0"/>
              </a:xfrm>
              <a:prstGeom prst="lin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Bar 6"/>
              <p:cNvSpPr>
                <a:spLocks/>
              </p:cNvSpPr>
              <p:nvPr/>
            </p:nvSpPr>
            <p:spPr bwMode="auto">
              <a:xfrm>
                <a:off x="2322387" y="5044556"/>
                <a:ext cx="162964" cy="438166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7" name="Bar 5"/>
              <p:cNvSpPr>
                <a:spLocks/>
              </p:cNvSpPr>
              <p:nvPr/>
            </p:nvSpPr>
            <p:spPr bwMode="auto">
              <a:xfrm>
                <a:off x="2119091" y="4816271"/>
                <a:ext cx="162137" cy="666451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Bar 4"/>
              <p:cNvSpPr>
                <a:spLocks/>
              </p:cNvSpPr>
              <p:nvPr/>
            </p:nvSpPr>
            <p:spPr bwMode="auto">
              <a:xfrm>
                <a:off x="1915794" y="4941739"/>
                <a:ext cx="162137" cy="540984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Bar 3"/>
              <p:cNvSpPr>
                <a:spLocks/>
              </p:cNvSpPr>
              <p:nvPr/>
            </p:nvSpPr>
            <p:spPr bwMode="auto">
              <a:xfrm>
                <a:off x="1711670" y="5158498"/>
                <a:ext cx="162964" cy="324224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0" name="Bar 2"/>
              <p:cNvSpPr>
                <a:spLocks/>
              </p:cNvSpPr>
              <p:nvPr/>
            </p:nvSpPr>
            <p:spPr bwMode="auto">
              <a:xfrm>
                <a:off x="1509200" y="5093862"/>
                <a:ext cx="161310" cy="388861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Bar 1"/>
              <p:cNvSpPr>
                <a:spLocks/>
              </p:cNvSpPr>
              <p:nvPr/>
            </p:nvSpPr>
            <p:spPr bwMode="auto">
              <a:xfrm>
                <a:off x="1305076" y="4724401"/>
                <a:ext cx="162964" cy="75832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3" name="Progress Bar"/>
            <p:cNvGrpSpPr/>
            <p:nvPr/>
          </p:nvGrpSpPr>
          <p:grpSpPr>
            <a:xfrm>
              <a:off x="9798050" y="4686300"/>
              <a:ext cx="1778000" cy="38100"/>
              <a:chOff x="1744980" y="1722120"/>
              <a:chExt cx="1778000" cy="38100"/>
            </a:xfrm>
          </p:grpSpPr>
          <p:sp>
            <p:nvSpPr>
              <p:cNvPr id="154" name="Track"/>
              <p:cNvSpPr/>
              <p:nvPr/>
            </p:nvSpPr>
            <p:spPr>
              <a:xfrm>
                <a:off x="1744980" y="1722120"/>
                <a:ext cx="1778000" cy="38100"/>
              </a:xfrm>
              <a:prstGeom prst="rect">
                <a:avLst/>
              </a:prstGeom>
              <a:solidFill>
                <a:srgbClr val="CED7DA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5" name="Progress"/>
              <p:cNvSpPr/>
              <p:nvPr/>
            </p:nvSpPr>
            <p:spPr>
              <a:xfrm>
                <a:off x="1744980" y="1722120"/>
                <a:ext cx="762000" cy="38100"/>
              </a:xfrm>
              <a:prstGeom prst="rect">
                <a:avLst/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00" name="그룹 199"/>
          <p:cNvGrpSpPr/>
          <p:nvPr/>
        </p:nvGrpSpPr>
        <p:grpSpPr>
          <a:xfrm>
            <a:off x="1161143" y="2147911"/>
            <a:ext cx="2180326" cy="384214"/>
            <a:chOff x="1161143" y="2147911"/>
            <a:chExt cx="2180326" cy="384214"/>
          </a:xfrm>
        </p:grpSpPr>
        <p:cxnSp>
          <p:nvCxnSpPr>
            <p:cNvPr id="198" name="직선 화살표 연결선 197"/>
            <p:cNvCxnSpPr/>
            <p:nvPr/>
          </p:nvCxnSpPr>
          <p:spPr>
            <a:xfrm>
              <a:off x="2150254" y="2330947"/>
              <a:ext cx="1191215" cy="0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타원 198"/>
            <p:cNvSpPr/>
            <p:nvPr/>
          </p:nvSpPr>
          <p:spPr>
            <a:xfrm>
              <a:off x="1161143" y="2147911"/>
              <a:ext cx="980648" cy="384214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510171" y="476042"/>
            <a:ext cx="2479208" cy="5621003"/>
            <a:chOff x="3510171" y="476042"/>
            <a:chExt cx="2479208" cy="5621003"/>
          </a:xfrm>
        </p:grpSpPr>
        <p:grpSp>
          <p:nvGrpSpPr>
            <p:cNvPr id="141" name="그룹 140"/>
            <p:cNvGrpSpPr/>
            <p:nvPr/>
          </p:nvGrpSpPr>
          <p:grpSpPr>
            <a:xfrm>
              <a:off x="3510171" y="476042"/>
              <a:ext cx="2479208" cy="5621003"/>
              <a:chOff x="3589948" y="476921"/>
              <a:chExt cx="2479208" cy="5621003"/>
            </a:xfrm>
          </p:grpSpPr>
          <p:grpSp>
            <p:nvGrpSpPr>
              <p:cNvPr id="97" name="그룹 96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98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105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6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7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8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9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99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00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1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2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3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4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23" name="TextBox 122"/>
              <p:cNvSpPr txBox="1"/>
              <p:nvPr/>
            </p:nvSpPr>
            <p:spPr>
              <a:xfrm>
                <a:off x="3862644" y="5728592"/>
                <a:ext cx="21379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SettingActivity.java</a:t>
                </a:r>
                <a:endParaRPr lang="ko-KR" altLang="en-US" dirty="0"/>
              </a:p>
            </p:txBody>
          </p:sp>
        </p:grpSp>
        <p:sp>
          <p:nvSpPr>
            <p:cNvPr id="187" name="Text Box"/>
            <p:cNvSpPr/>
            <p:nvPr/>
          </p:nvSpPr>
          <p:spPr>
            <a:xfrm>
              <a:off x="4074912" y="161340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프레젠테이션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650316" y="1620955"/>
              <a:ext cx="4245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제목</a:t>
              </a:r>
              <a:endParaRPr lang="ko-KR" altLang="en-US" sz="900" dirty="0"/>
            </a:p>
          </p:txBody>
        </p:sp>
        <p:grpSp>
          <p:nvGrpSpPr>
            <p:cNvPr id="316" name="그룹 315"/>
            <p:cNvGrpSpPr/>
            <p:nvPr/>
          </p:nvGrpSpPr>
          <p:grpSpPr>
            <a:xfrm>
              <a:off x="3765880" y="2563904"/>
              <a:ext cx="1945924" cy="835856"/>
              <a:chOff x="3765880" y="2114197"/>
              <a:chExt cx="1945924" cy="835856"/>
            </a:xfrm>
          </p:grpSpPr>
          <p:sp>
            <p:nvSpPr>
              <p:cNvPr id="188" name="Checkbox"/>
              <p:cNvSpPr>
                <a:spLocks noChangeAspect="1" noEditPoints="1"/>
              </p:cNvSpPr>
              <p:nvPr/>
            </p:nvSpPr>
            <p:spPr bwMode="auto">
              <a:xfrm>
                <a:off x="3765880" y="2398151"/>
                <a:ext cx="193467" cy="193467"/>
              </a:xfrm>
              <a:custGeom>
                <a:avLst/>
                <a:gdLst>
                  <a:gd name="T0" fmla="*/ 247 w 635"/>
                  <a:gd name="T1" fmla="*/ 494 h 635"/>
                  <a:gd name="T2" fmla="*/ 71 w 635"/>
                  <a:gd name="T3" fmla="*/ 318 h 635"/>
                  <a:gd name="T4" fmla="*/ 120 w 635"/>
                  <a:gd name="T5" fmla="*/ 268 h 635"/>
                  <a:gd name="T6" fmla="*/ 247 w 635"/>
                  <a:gd name="T7" fmla="*/ 394 h 635"/>
                  <a:gd name="T8" fmla="*/ 515 w 635"/>
                  <a:gd name="T9" fmla="*/ 127 h 635"/>
                  <a:gd name="T10" fmla="*/ 564 w 635"/>
                  <a:gd name="T11" fmla="*/ 176 h 635"/>
                  <a:gd name="T12" fmla="*/ 247 w 635"/>
                  <a:gd name="T13" fmla="*/ 494 h 635"/>
                  <a:gd name="T14" fmla="*/ 564 w 635"/>
                  <a:gd name="T15" fmla="*/ 0 h 635"/>
                  <a:gd name="T16" fmla="*/ 71 w 635"/>
                  <a:gd name="T17" fmla="*/ 0 h 635"/>
                  <a:gd name="T18" fmla="*/ 0 w 635"/>
                  <a:gd name="T19" fmla="*/ 71 h 635"/>
                  <a:gd name="T20" fmla="*/ 0 w 635"/>
                  <a:gd name="T21" fmla="*/ 564 h 635"/>
                  <a:gd name="T22" fmla="*/ 71 w 635"/>
                  <a:gd name="T23" fmla="*/ 635 h 635"/>
                  <a:gd name="T24" fmla="*/ 564 w 635"/>
                  <a:gd name="T25" fmla="*/ 635 h 635"/>
                  <a:gd name="T26" fmla="*/ 635 w 635"/>
                  <a:gd name="T27" fmla="*/ 564 h 635"/>
                  <a:gd name="T28" fmla="*/ 635 w 635"/>
                  <a:gd name="T29" fmla="*/ 71 h 635"/>
                  <a:gd name="T30" fmla="*/ 564 w 635"/>
                  <a:gd name="T31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5" h="635">
                    <a:moveTo>
                      <a:pt x="247" y="494"/>
                    </a:moveTo>
                    <a:lnTo>
                      <a:pt x="71" y="318"/>
                    </a:lnTo>
                    <a:lnTo>
                      <a:pt x="120" y="268"/>
                    </a:lnTo>
                    <a:lnTo>
                      <a:pt x="247" y="394"/>
                    </a:lnTo>
                    <a:lnTo>
                      <a:pt x="515" y="127"/>
                    </a:lnTo>
                    <a:lnTo>
                      <a:pt x="564" y="176"/>
                    </a:lnTo>
                    <a:lnTo>
                      <a:pt x="247" y="494"/>
                    </a:lnTo>
                    <a:close/>
                    <a:moveTo>
                      <a:pt x="564" y="0"/>
                    </a:moveTo>
                    <a:lnTo>
                      <a:pt x="71" y="0"/>
                    </a:lnTo>
                    <a:cubicBezTo>
                      <a:pt x="32" y="0"/>
                      <a:pt x="0" y="32"/>
                      <a:pt x="0" y="71"/>
                    </a:cubicBezTo>
                    <a:lnTo>
                      <a:pt x="0" y="564"/>
                    </a:lnTo>
                    <a:cubicBezTo>
                      <a:pt x="0" y="603"/>
                      <a:pt x="32" y="635"/>
                      <a:pt x="71" y="635"/>
                    </a:cubicBezTo>
                    <a:lnTo>
                      <a:pt x="564" y="635"/>
                    </a:lnTo>
                    <a:cubicBezTo>
                      <a:pt x="603" y="635"/>
                      <a:pt x="635" y="603"/>
                      <a:pt x="635" y="564"/>
                    </a:cubicBezTo>
                    <a:lnTo>
                      <a:pt x="635" y="71"/>
                    </a:lnTo>
                    <a:cubicBezTo>
                      <a:pt x="635" y="32"/>
                      <a:pt x="603" y="0"/>
                      <a:pt x="564" y="0"/>
                    </a:cubicBezTo>
                  </a:path>
                </a:pathLst>
              </a:custGeom>
              <a:solidFill>
                <a:srgbClr val="0096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24" name="Radio Button Group"/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4959438" y="2114197"/>
                <a:ext cx="752366" cy="835856"/>
                <a:chOff x="595686" y="1261242"/>
                <a:chExt cx="752366" cy="835856"/>
              </a:xfrm>
            </p:grpSpPr>
            <p:sp>
              <p:nvSpPr>
                <p:cNvPr id="225" name="Circle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595686" y="130075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6" name="Check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632992" y="133805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7" name="Label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729036" y="1261242"/>
                  <a:ext cx="556499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8" name="Circle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595686" y="150858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9" name="Check" hidden="1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632992" y="154588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0" name="Label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729036" y="146907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10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1" name="Circle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595686" y="171641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2" name="Check" hidden="1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632992" y="175371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3" name="Label"/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729036" y="167690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4" name="Circle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595686" y="192424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5" name="Check" hidden="1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632992" y="196154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6" name="Label"/>
                <p:cNvSpPr txBox="1"/>
                <p:nvPr>
                  <p:custDataLst>
                    <p:tags r:id="rId13"/>
                  </p:custDataLst>
                </p:nvPr>
              </p:nvSpPr>
              <p:spPr>
                <a:xfrm>
                  <a:off x="729036" y="1884732"/>
                  <a:ext cx="609398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개인설정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38" name="TextBox 237"/>
              <p:cNvSpPr txBox="1"/>
              <p:nvPr/>
            </p:nvSpPr>
            <p:spPr>
              <a:xfrm>
                <a:off x="4080701" y="2363554"/>
                <a:ext cx="103104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타이머 설정</a:t>
                </a:r>
                <a:endParaRPr lang="ko-KR" altLang="en-US" sz="900" dirty="0"/>
              </a:p>
            </p:txBody>
          </p:sp>
        </p:grpSp>
        <p:sp>
          <p:nvSpPr>
            <p:cNvPr id="240" name="Button"/>
            <p:cNvSpPr>
              <a:spLocks/>
            </p:cNvSpPr>
            <p:nvPr/>
          </p:nvSpPr>
          <p:spPr bwMode="auto">
            <a:xfrm>
              <a:off x="4035951" y="3502182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기어와 연결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1" name="Button"/>
            <p:cNvSpPr>
              <a:spLocks/>
            </p:cNvSpPr>
            <p:nvPr/>
          </p:nvSpPr>
          <p:spPr bwMode="auto">
            <a:xfrm>
              <a:off x="4035951" y="3913939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PC</a:t>
              </a:r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와 연결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3" name="Button"/>
            <p:cNvSpPr>
              <a:spLocks/>
            </p:cNvSpPr>
            <p:nvPr/>
          </p:nvSpPr>
          <p:spPr bwMode="auto">
            <a:xfrm>
              <a:off x="4023231" y="4347508"/>
              <a:ext cx="1480260" cy="354925"/>
            </a:xfrm>
            <a:prstGeom prst="roundRect">
              <a:avLst>
                <a:gd name="adj" fmla="val 8776"/>
              </a:avLst>
            </a:prstGeom>
            <a:solidFill>
              <a:srgbClr val="0070C0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 !</a:t>
              </a:r>
            </a:p>
          </p:txBody>
        </p:sp>
        <p:cxnSp>
          <p:nvCxnSpPr>
            <p:cNvPr id="315" name="Divider"/>
            <p:cNvCxnSpPr/>
            <p:nvPr/>
          </p:nvCxnSpPr>
          <p:spPr>
            <a:xfrm>
              <a:off x="3727458" y="1961568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/>
          <p:cNvGrpSpPr/>
          <p:nvPr/>
        </p:nvGrpSpPr>
        <p:grpSpPr>
          <a:xfrm>
            <a:off x="6550426" y="506556"/>
            <a:ext cx="2479208" cy="5619245"/>
            <a:chOff x="6550426" y="506556"/>
            <a:chExt cx="2479208" cy="5619245"/>
          </a:xfrm>
        </p:grpSpPr>
        <p:grpSp>
          <p:nvGrpSpPr>
            <p:cNvPr id="142" name="그룹 141"/>
            <p:cNvGrpSpPr/>
            <p:nvPr/>
          </p:nvGrpSpPr>
          <p:grpSpPr>
            <a:xfrm>
              <a:off x="6550426" y="506556"/>
              <a:ext cx="2479208" cy="5619245"/>
              <a:chOff x="6580592" y="494047"/>
              <a:chExt cx="2479208" cy="5619245"/>
            </a:xfrm>
          </p:grpSpPr>
          <p:grpSp>
            <p:nvGrpSpPr>
              <p:cNvPr id="110" name="그룹 109"/>
              <p:cNvGrpSpPr/>
              <p:nvPr/>
            </p:nvGrpSpPr>
            <p:grpSpPr>
              <a:xfrm>
                <a:off x="6580592" y="494047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111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118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9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0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1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2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12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13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4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5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6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7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24" name="TextBox 123"/>
              <p:cNvSpPr txBox="1"/>
              <p:nvPr/>
            </p:nvSpPr>
            <p:spPr>
              <a:xfrm>
                <a:off x="6797719" y="5743960"/>
                <a:ext cx="2165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StartActivity.java</a:t>
                </a:r>
                <a:endParaRPr lang="ko-KR" altLang="en-US" dirty="0"/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6891689" y="1453568"/>
              <a:ext cx="1796679" cy="1016000"/>
              <a:chOff x="6891691" y="1690330"/>
              <a:chExt cx="1796679" cy="10160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6891691" y="1690330"/>
                <a:ext cx="1796679" cy="1016000"/>
                <a:chOff x="6943716" y="2532125"/>
                <a:chExt cx="1796679" cy="1016000"/>
              </a:xfrm>
            </p:grpSpPr>
            <p:sp>
              <p:nvSpPr>
                <p:cNvPr id="186" name="Card"/>
                <p:cNvSpPr/>
                <p:nvPr/>
              </p:nvSpPr>
              <p:spPr>
                <a:xfrm>
                  <a:off x="7288252" y="2532125"/>
                  <a:ext cx="1066800" cy="1016000"/>
                </a:xfrm>
                <a:prstGeom prst="roundRect">
                  <a:avLst>
                    <a:gd name="adj" fmla="val 1433"/>
                  </a:avLst>
                </a:prstGeom>
                <a:solidFill>
                  <a:srgbClr val="FFFFFF"/>
                </a:solidFill>
                <a:ln w="6350">
                  <a:noFill/>
                </a:ln>
                <a:effectLst>
                  <a:outerShdw blurRad="50800" dist="12700" dir="5400000" algn="c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1" name="TextBox 180"/>
                <p:cNvSpPr txBox="1"/>
                <p:nvPr/>
              </p:nvSpPr>
              <p:spPr>
                <a:xfrm>
                  <a:off x="6943716" y="3250977"/>
                  <a:ext cx="179667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프레젠테이션</a:t>
                  </a:r>
                  <a:r>
                    <a:rPr lang="en-US" altLang="ko-K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</a:t>
                  </a:r>
                  <a:endPara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sp>
            <p:nvSpPr>
              <p:cNvPr id="152" name="Progress"/>
              <p:cNvSpPr/>
              <p:nvPr/>
            </p:nvSpPr>
            <p:spPr>
              <a:xfrm>
                <a:off x="7637630" y="2028684"/>
                <a:ext cx="304800" cy="304800"/>
              </a:xfrm>
              <a:prstGeom prst="blockArc">
                <a:avLst>
                  <a:gd name="adj1" fmla="val 16200000"/>
                  <a:gd name="adj2" fmla="val 10800000"/>
                  <a:gd name="adj3" fmla="val 10000"/>
                </a:avLst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72" name="Button"/>
            <p:cNvSpPr>
              <a:spLocks/>
            </p:cNvSpPr>
            <p:nvPr/>
          </p:nvSpPr>
          <p:spPr bwMode="auto">
            <a:xfrm>
              <a:off x="7097574" y="4351444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결과 확인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67" name="Dialog"/>
            <p:cNvGrpSpPr/>
            <p:nvPr/>
          </p:nvGrpSpPr>
          <p:grpSpPr>
            <a:xfrm>
              <a:off x="6948873" y="2539553"/>
              <a:ext cx="1778000" cy="1208664"/>
              <a:chOff x="1650008" y="2328286"/>
              <a:chExt cx="1778000" cy="1208664"/>
            </a:xfrm>
          </p:grpSpPr>
          <p:sp>
            <p:nvSpPr>
              <p:cNvPr id="168" name="Dialog Container"/>
              <p:cNvSpPr/>
              <p:nvPr/>
            </p:nvSpPr>
            <p:spPr>
              <a:xfrm>
                <a:off x="1650008" y="2328286"/>
                <a:ext cx="1778000" cy="1208664"/>
              </a:xfrm>
              <a:prstGeom prst="roundRect">
                <a:avLst>
                  <a:gd name="adj" fmla="val 674"/>
                </a:avLst>
              </a:prstGeom>
              <a:solidFill>
                <a:srgbClr val="FAFAFA"/>
              </a:solidFill>
              <a:ln w="6350">
                <a:noFill/>
              </a:ln>
              <a:effectLst>
                <a:outerShdw blurRad="50800" dist="12700" dir="5400000" sx="101000" sy="1010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52400" tIns="101600" rIns="152400" bIns="444500" numCol="1" spcCol="0" rtlCol="0" fromWordArt="0" anchor="b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ko-KR" altLang="en-US" sz="1050" noProof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연결이 끊겼습니다</a:t>
                </a:r>
                <a:endParaRPr lang="en-US" altLang="ko-KR" sz="105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lnSpc>
                    <a:spcPct val="125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ko-KR" altLang="en-US" sz="1050" noProof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이전화면으로 돌아가서 연결을 확인하세요</a:t>
                </a:r>
                <a:r>
                  <a:rPr lang="en-US" altLang="ko-KR" sz="1050" noProof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105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9" name="Button"/>
              <p:cNvSpPr/>
              <p:nvPr/>
            </p:nvSpPr>
            <p:spPr>
              <a:xfrm>
                <a:off x="2842816" y="3243359"/>
                <a:ext cx="517923" cy="205859"/>
              </a:xfrm>
              <a:prstGeom prst="roundRect">
                <a:avLst>
                  <a:gd name="adj" fmla="val 5000"/>
                </a:avLst>
              </a:prstGeom>
              <a:noFill/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76200" tIns="45720" rIns="7620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00" dirty="0" smtClean="0">
                    <a:solidFill>
                      <a:srgbClr val="009688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돌아가기</a:t>
                </a:r>
                <a:endParaRPr lang="en-US" sz="700" dirty="0" smtClean="0">
                  <a:solidFill>
                    <a:srgbClr val="009688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6962353" y="3875180"/>
              <a:ext cx="1658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FF0000"/>
                  </a:solidFill>
                </a:rPr>
                <a:t>프레젠테이션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1 </a:t>
              </a:r>
              <a:r>
                <a:rPr lang="ko-KR" altLang="en-US" sz="1000" dirty="0" smtClean="0">
                  <a:solidFill>
                    <a:srgbClr val="FF0000"/>
                  </a:solidFill>
                </a:rPr>
                <a:t>이 완료되었습니다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.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523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4853" y="655011"/>
            <a:ext cx="2479208" cy="5621003"/>
            <a:chOff x="3510171" y="476042"/>
            <a:chExt cx="2479208" cy="5621003"/>
          </a:xfrm>
        </p:grpSpPr>
        <p:grpSp>
          <p:nvGrpSpPr>
            <p:cNvPr id="141" name="그룹 140"/>
            <p:cNvGrpSpPr/>
            <p:nvPr/>
          </p:nvGrpSpPr>
          <p:grpSpPr>
            <a:xfrm>
              <a:off x="3510171" y="476042"/>
              <a:ext cx="2479208" cy="5621003"/>
              <a:chOff x="3589948" y="476921"/>
              <a:chExt cx="2479208" cy="5621003"/>
            </a:xfrm>
          </p:grpSpPr>
          <p:grpSp>
            <p:nvGrpSpPr>
              <p:cNvPr id="97" name="그룹 96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98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105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6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7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8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9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99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00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/>
                  <a:p>
                    <a:pPr latinLnBrk="0"/>
                    <a:r>
                      <a:rPr lang="en-US" sz="10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</a:p>
                </p:txBody>
              </p:sp>
              <p:sp>
                <p:nvSpPr>
                  <p:cNvPr id="101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2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3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4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23" name="TextBox 122"/>
              <p:cNvSpPr txBox="1"/>
              <p:nvPr/>
            </p:nvSpPr>
            <p:spPr>
              <a:xfrm>
                <a:off x="3862644" y="5728592"/>
                <a:ext cx="21379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SettingActivity.java</a:t>
                </a:r>
                <a:endParaRPr lang="ko-KR" altLang="en-US" dirty="0"/>
              </a:p>
            </p:txBody>
          </p:sp>
        </p:grpSp>
        <p:sp>
          <p:nvSpPr>
            <p:cNvPr id="187" name="Text Box"/>
            <p:cNvSpPr/>
            <p:nvPr/>
          </p:nvSpPr>
          <p:spPr>
            <a:xfrm>
              <a:off x="4074912" y="161340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프레젠테이션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650316" y="1620955"/>
              <a:ext cx="4245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제목</a:t>
              </a:r>
              <a:endParaRPr lang="ko-KR" altLang="en-US" sz="900" dirty="0"/>
            </a:p>
          </p:txBody>
        </p:sp>
        <p:grpSp>
          <p:nvGrpSpPr>
            <p:cNvPr id="316" name="그룹 315"/>
            <p:cNvGrpSpPr/>
            <p:nvPr/>
          </p:nvGrpSpPr>
          <p:grpSpPr>
            <a:xfrm>
              <a:off x="3765880" y="2563904"/>
              <a:ext cx="1945924" cy="835856"/>
              <a:chOff x="3765880" y="2114197"/>
              <a:chExt cx="1945924" cy="835856"/>
            </a:xfrm>
          </p:grpSpPr>
          <p:sp>
            <p:nvSpPr>
              <p:cNvPr id="188" name="Checkbox"/>
              <p:cNvSpPr>
                <a:spLocks noChangeAspect="1" noEditPoints="1"/>
              </p:cNvSpPr>
              <p:nvPr/>
            </p:nvSpPr>
            <p:spPr bwMode="auto">
              <a:xfrm>
                <a:off x="3765880" y="2398151"/>
                <a:ext cx="193467" cy="193467"/>
              </a:xfrm>
              <a:custGeom>
                <a:avLst/>
                <a:gdLst>
                  <a:gd name="T0" fmla="*/ 247 w 635"/>
                  <a:gd name="T1" fmla="*/ 494 h 635"/>
                  <a:gd name="T2" fmla="*/ 71 w 635"/>
                  <a:gd name="T3" fmla="*/ 318 h 635"/>
                  <a:gd name="T4" fmla="*/ 120 w 635"/>
                  <a:gd name="T5" fmla="*/ 268 h 635"/>
                  <a:gd name="T6" fmla="*/ 247 w 635"/>
                  <a:gd name="T7" fmla="*/ 394 h 635"/>
                  <a:gd name="T8" fmla="*/ 515 w 635"/>
                  <a:gd name="T9" fmla="*/ 127 h 635"/>
                  <a:gd name="T10" fmla="*/ 564 w 635"/>
                  <a:gd name="T11" fmla="*/ 176 h 635"/>
                  <a:gd name="T12" fmla="*/ 247 w 635"/>
                  <a:gd name="T13" fmla="*/ 494 h 635"/>
                  <a:gd name="T14" fmla="*/ 564 w 635"/>
                  <a:gd name="T15" fmla="*/ 0 h 635"/>
                  <a:gd name="T16" fmla="*/ 71 w 635"/>
                  <a:gd name="T17" fmla="*/ 0 h 635"/>
                  <a:gd name="T18" fmla="*/ 0 w 635"/>
                  <a:gd name="T19" fmla="*/ 71 h 635"/>
                  <a:gd name="T20" fmla="*/ 0 w 635"/>
                  <a:gd name="T21" fmla="*/ 564 h 635"/>
                  <a:gd name="T22" fmla="*/ 71 w 635"/>
                  <a:gd name="T23" fmla="*/ 635 h 635"/>
                  <a:gd name="T24" fmla="*/ 564 w 635"/>
                  <a:gd name="T25" fmla="*/ 635 h 635"/>
                  <a:gd name="T26" fmla="*/ 635 w 635"/>
                  <a:gd name="T27" fmla="*/ 564 h 635"/>
                  <a:gd name="T28" fmla="*/ 635 w 635"/>
                  <a:gd name="T29" fmla="*/ 71 h 635"/>
                  <a:gd name="T30" fmla="*/ 564 w 635"/>
                  <a:gd name="T31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5" h="635">
                    <a:moveTo>
                      <a:pt x="247" y="494"/>
                    </a:moveTo>
                    <a:lnTo>
                      <a:pt x="71" y="318"/>
                    </a:lnTo>
                    <a:lnTo>
                      <a:pt x="120" y="268"/>
                    </a:lnTo>
                    <a:lnTo>
                      <a:pt x="247" y="394"/>
                    </a:lnTo>
                    <a:lnTo>
                      <a:pt x="515" y="127"/>
                    </a:lnTo>
                    <a:lnTo>
                      <a:pt x="564" y="176"/>
                    </a:lnTo>
                    <a:lnTo>
                      <a:pt x="247" y="494"/>
                    </a:lnTo>
                    <a:close/>
                    <a:moveTo>
                      <a:pt x="564" y="0"/>
                    </a:moveTo>
                    <a:lnTo>
                      <a:pt x="71" y="0"/>
                    </a:lnTo>
                    <a:cubicBezTo>
                      <a:pt x="32" y="0"/>
                      <a:pt x="0" y="32"/>
                      <a:pt x="0" y="71"/>
                    </a:cubicBezTo>
                    <a:lnTo>
                      <a:pt x="0" y="564"/>
                    </a:lnTo>
                    <a:cubicBezTo>
                      <a:pt x="0" y="603"/>
                      <a:pt x="32" y="635"/>
                      <a:pt x="71" y="635"/>
                    </a:cubicBezTo>
                    <a:lnTo>
                      <a:pt x="564" y="635"/>
                    </a:lnTo>
                    <a:cubicBezTo>
                      <a:pt x="603" y="635"/>
                      <a:pt x="635" y="603"/>
                      <a:pt x="635" y="564"/>
                    </a:cubicBezTo>
                    <a:lnTo>
                      <a:pt x="635" y="71"/>
                    </a:lnTo>
                    <a:cubicBezTo>
                      <a:pt x="635" y="32"/>
                      <a:pt x="603" y="0"/>
                      <a:pt x="564" y="0"/>
                    </a:cubicBezTo>
                  </a:path>
                </a:pathLst>
              </a:custGeom>
              <a:solidFill>
                <a:srgbClr val="0096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24" name="Radio Button Group"/>
              <p:cNvGrpSpPr/>
              <p:nvPr>
                <p:custDataLst>
                  <p:tags r:id="rId5"/>
                </p:custDataLst>
              </p:nvPr>
            </p:nvGrpSpPr>
            <p:grpSpPr>
              <a:xfrm>
                <a:off x="4959438" y="2114197"/>
                <a:ext cx="752366" cy="835856"/>
                <a:chOff x="595686" y="1261242"/>
                <a:chExt cx="752366" cy="835856"/>
              </a:xfrm>
            </p:grpSpPr>
            <p:sp>
              <p:nvSpPr>
                <p:cNvPr id="225" name="Circle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595686" y="130075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6" name="Check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632992" y="133805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7" name="Label"/>
                <p:cNvSpPr txBox="1"/>
                <p:nvPr>
                  <p:custDataLst>
                    <p:tags r:id="rId8"/>
                  </p:custDataLst>
                </p:nvPr>
              </p:nvSpPr>
              <p:spPr>
                <a:xfrm>
                  <a:off x="729036" y="1261242"/>
                  <a:ext cx="556499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8" name="Circle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595686" y="150858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9" name="Check" hidden="1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632992" y="154588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0" name="Label"/>
                <p:cNvSpPr txBox="1"/>
                <p:nvPr>
                  <p:custDataLst>
                    <p:tags r:id="rId11"/>
                  </p:custDataLst>
                </p:nvPr>
              </p:nvSpPr>
              <p:spPr>
                <a:xfrm>
                  <a:off x="729036" y="146907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10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1" name="Circle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595686" y="171641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2" name="Check" hidden="1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632992" y="175371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3" name="Label"/>
                <p:cNvSpPr txBox="1"/>
                <p:nvPr>
                  <p:custDataLst>
                    <p:tags r:id="rId14"/>
                  </p:custDataLst>
                </p:nvPr>
              </p:nvSpPr>
              <p:spPr>
                <a:xfrm>
                  <a:off x="729036" y="167690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4" name="Circle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595686" y="192424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5" name="Check" hidden="1"/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632992" y="196154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6" name="Label"/>
                <p:cNvSpPr txBox="1"/>
                <p:nvPr>
                  <p:custDataLst>
                    <p:tags r:id="rId17"/>
                  </p:custDataLst>
                </p:nvPr>
              </p:nvSpPr>
              <p:spPr>
                <a:xfrm>
                  <a:off x="729036" y="1884732"/>
                  <a:ext cx="609398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개인설정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38" name="TextBox 237"/>
              <p:cNvSpPr txBox="1"/>
              <p:nvPr/>
            </p:nvSpPr>
            <p:spPr>
              <a:xfrm>
                <a:off x="4080701" y="2363554"/>
                <a:ext cx="103104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타이머 설정</a:t>
                </a:r>
                <a:endParaRPr lang="ko-KR" altLang="en-US" sz="900" dirty="0"/>
              </a:p>
            </p:txBody>
          </p:sp>
        </p:grpSp>
        <p:sp>
          <p:nvSpPr>
            <p:cNvPr id="240" name="Button"/>
            <p:cNvSpPr>
              <a:spLocks/>
            </p:cNvSpPr>
            <p:nvPr/>
          </p:nvSpPr>
          <p:spPr bwMode="auto">
            <a:xfrm>
              <a:off x="4035951" y="3502182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기어와 연결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1" name="Button"/>
            <p:cNvSpPr>
              <a:spLocks/>
            </p:cNvSpPr>
            <p:nvPr/>
          </p:nvSpPr>
          <p:spPr bwMode="auto">
            <a:xfrm>
              <a:off x="4035951" y="3913939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PC</a:t>
              </a:r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와 연결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3" name="Button"/>
            <p:cNvSpPr>
              <a:spLocks/>
            </p:cNvSpPr>
            <p:nvPr/>
          </p:nvSpPr>
          <p:spPr bwMode="auto">
            <a:xfrm>
              <a:off x="4023231" y="4347508"/>
              <a:ext cx="1480260" cy="354925"/>
            </a:xfrm>
            <a:prstGeom prst="roundRect">
              <a:avLst>
                <a:gd name="adj" fmla="val 8776"/>
              </a:avLst>
            </a:prstGeom>
            <a:solidFill>
              <a:srgbClr val="0070C0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en-US" sz="16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 !</a:t>
              </a:r>
            </a:p>
          </p:txBody>
        </p:sp>
        <p:cxnSp>
          <p:nvCxnSpPr>
            <p:cNvPr id="315" name="Divider"/>
            <p:cNvCxnSpPr/>
            <p:nvPr/>
          </p:nvCxnSpPr>
          <p:spPr>
            <a:xfrm>
              <a:off x="3727458" y="1961568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그룹 199"/>
          <p:cNvGrpSpPr/>
          <p:nvPr/>
        </p:nvGrpSpPr>
        <p:grpSpPr>
          <a:xfrm>
            <a:off x="1022006" y="4071309"/>
            <a:ext cx="2180326" cy="384214"/>
            <a:chOff x="1161143" y="2147911"/>
            <a:chExt cx="2180326" cy="384214"/>
          </a:xfrm>
        </p:grpSpPr>
        <p:cxnSp>
          <p:nvCxnSpPr>
            <p:cNvPr id="198" name="직선 화살표 연결선 197"/>
            <p:cNvCxnSpPr/>
            <p:nvPr/>
          </p:nvCxnSpPr>
          <p:spPr>
            <a:xfrm>
              <a:off x="2150254" y="2330947"/>
              <a:ext cx="1191215" cy="0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타원 198"/>
            <p:cNvSpPr/>
            <p:nvPr/>
          </p:nvSpPr>
          <p:spPr>
            <a:xfrm>
              <a:off x="1161143" y="2147911"/>
              <a:ext cx="980648" cy="384214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3434733" y="655011"/>
            <a:ext cx="3178061" cy="5621003"/>
            <a:chOff x="3152284" y="476042"/>
            <a:chExt cx="3178061" cy="5621003"/>
          </a:xfrm>
        </p:grpSpPr>
        <p:grpSp>
          <p:nvGrpSpPr>
            <p:cNvPr id="157" name="그룹 156"/>
            <p:cNvGrpSpPr/>
            <p:nvPr/>
          </p:nvGrpSpPr>
          <p:grpSpPr>
            <a:xfrm>
              <a:off x="3152284" y="476042"/>
              <a:ext cx="3178061" cy="5621003"/>
              <a:chOff x="3232061" y="476921"/>
              <a:chExt cx="3178061" cy="5621003"/>
            </a:xfrm>
          </p:grpSpPr>
          <p:grpSp>
            <p:nvGrpSpPr>
              <p:cNvPr id="190" name="그룹 189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192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204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5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6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7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8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95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96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/>
                  <a:p>
                    <a:pPr latinLnBrk="0"/>
                    <a:r>
                      <a:rPr lang="en-US" sz="10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</a:p>
                </p:txBody>
              </p:sp>
              <p:sp>
                <p:nvSpPr>
                  <p:cNvPr id="197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1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2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3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91" name="TextBox 190"/>
              <p:cNvSpPr txBox="1"/>
              <p:nvPr/>
            </p:nvSpPr>
            <p:spPr>
              <a:xfrm>
                <a:off x="3232061" y="5728592"/>
                <a:ext cx="31780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SettingBluetoothActivity.java</a:t>
                </a:r>
                <a:endParaRPr lang="ko-KR" altLang="en-US" dirty="0"/>
              </a:p>
            </p:txBody>
          </p:sp>
        </p:grpSp>
        <p:grpSp>
          <p:nvGrpSpPr>
            <p:cNvPr id="171" name="Radio Button Group"/>
            <p:cNvGrpSpPr/>
            <p:nvPr>
              <p:custDataLst>
                <p:tags r:id="rId1"/>
              </p:custDataLst>
            </p:nvPr>
          </p:nvGrpSpPr>
          <p:grpSpPr>
            <a:xfrm>
              <a:off x="4996744" y="2848548"/>
              <a:ext cx="58738" cy="474398"/>
              <a:chOff x="632992" y="1545886"/>
              <a:chExt cx="58738" cy="474398"/>
            </a:xfrm>
          </p:grpSpPr>
          <p:sp>
            <p:nvSpPr>
              <p:cNvPr id="178" name="Check" hidden="1"/>
              <p:cNvSpPr/>
              <p:nvPr>
                <p:custDataLst>
                  <p:tags r:id="rId2"/>
                </p:custDataLst>
              </p:nvPr>
            </p:nvSpPr>
            <p:spPr>
              <a:xfrm>
                <a:off x="632992" y="1545886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2" name="Check" hidden="1"/>
              <p:cNvSpPr/>
              <p:nvPr>
                <p:custDataLst>
                  <p:tags r:id="rId3"/>
                </p:custDataLst>
              </p:nvPr>
            </p:nvSpPr>
            <p:spPr>
              <a:xfrm>
                <a:off x="632992" y="1753716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5" name="Check" hidden="1"/>
              <p:cNvSpPr/>
              <p:nvPr>
                <p:custDataLst>
                  <p:tags r:id="rId4"/>
                </p:custDataLst>
              </p:nvPr>
            </p:nvSpPr>
            <p:spPr>
              <a:xfrm>
                <a:off x="632992" y="1961546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09" name="List"/>
          <p:cNvGrpSpPr/>
          <p:nvPr/>
        </p:nvGrpSpPr>
        <p:grpSpPr>
          <a:xfrm>
            <a:off x="3880764" y="1740053"/>
            <a:ext cx="2286000" cy="1880515"/>
            <a:chOff x="595686" y="1261242"/>
            <a:chExt cx="2286000" cy="1880515"/>
          </a:xfrm>
        </p:grpSpPr>
        <p:sp>
          <p:nvSpPr>
            <p:cNvPr id="210" name="Text"/>
            <p:cNvSpPr/>
            <p:nvPr/>
          </p:nvSpPr>
          <p:spPr>
            <a:xfrm>
              <a:off x="595686" y="1261242"/>
              <a:ext cx="2286000" cy="1880515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0" tIns="155448" rIns="91440" bIns="18288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QUKI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icon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LEE</a:t>
              </a:r>
              <a:endPara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DARAKSSDF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GEAR</a:t>
              </a:r>
              <a:endPara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1" name="Icon Placeholder"/>
            <p:cNvSpPr>
              <a:spLocks noChangeAspect="1"/>
            </p:cNvSpPr>
            <p:nvPr/>
          </p:nvSpPr>
          <p:spPr>
            <a:xfrm>
              <a:off x="697286" y="1359667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2" name="Icon Placeholder"/>
            <p:cNvSpPr>
              <a:spLocks noChangeAspect="1"/>
            </p:cNvSpPr>
            <p:nvPr/>
          </p:nvSpPr>
          <p:spPr>
            <a:xfrm>
              <a:off x="697286" y="1710504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3" name="Icon Placeholder"/>
            <p:cNvSpPr>
              <a:spLocks noChangeAspect="1"/>
            </p:cNvSpPr>
            <p:nvPr/>
          </p:nvSpPr>
          <p:spPr>
            <a:xfrm>
              <a:off x="697286" y="2061341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4" name="Icon Placeholder"/>
            <p:cNvSpPr>
              <a:spLocks noChangeAspect="1"/>
            </p:cNvSpPr>
            <p:nvPr/>
          </p:nvSpPr>
          <p:spPr>
            <a:xfrm>
              <a:off x="697286" y="2412178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5" name="Icon Placeholder"/>
            <p:cNvSpPr>
              <a:spLocks noChangeAspect="1"/>
            </p:cNvSpPr>
            <p:nvPr/>
          </p:nvSpPr>
          <p:spPr>
            <a:xfrm>
              <a:off x="697286" y="2763017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541178" y="1722544"/>
            <a:ext cx="3779089" cy="1786359"/>
            <a:chOff x="6541178" y="1722544"/>
            <a:chExt cx="3779089" cy="1786359"/>
          </a:xfrm>
        </p:grpSpPr>
        <p:sp>
          <p:nvSpPr>
            <p:cNvPr id="3" name="오른쪽 중괄호 2"/>
            <p:cNvSpPr/>
            <p:nvPr/>
          </p:nvSpPr>
          <p:spPr>
            <a:xfrm>
              <a:off x="6541178" y="1722544"/>
              <a:ext cx="444567" cy="178635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255095" y="2427153"/>
              <a:ext cx="3065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listViewPaired</a:t>
              </a:r>
              <a:endParaRPr lang="ko-KR" altLang="en-US" dirty="0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3967374" y="1722544"/>
            <a:ext cx="2078182" cy="4667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6" idx="3"/>
          </p:cNvCxnSpPr>
          <p:nvPr/>
        </p:nvCxnSpPr>
        <p:spPr>
          <a:xfrm flipV="1">
            <a:off x="6045556" y="1063681"/>
            <a:ext cx="1209539" cy="892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55095" y="778971"/>
            <a:ext cx="257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pairedDeviceName</a:t>
            </a:r>
            <a:endParaRPr lang="en-US" altLang="ko-KR" dirty="0" smtClean="0"/>
          </a:p>
          <a:p>
            <a:r>
              <a:rPr lang="en-US" altLang="ko-KR" dirty="0" err="1" smtClean="0"/>
              <a:t>pairedDeviceType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543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/>
          <p:cNvGrpSpPr/>
          <p:nvPr/>
        </p:nvGrpSpPr>
        <p:grpSpPr>
          <a:xfrm>
            <a:off x="429209" y="459795"/>
            <a:ext cx="2479208" cy="5637250"/>
            <a:chOff x="695909" y="459795"/>
            <a:chExt cx="2479208" cy="5637250"/>
          </a:xfrm>
        </p:grpSpPr>
        <p:grpSp>
          <p:nvGrpSpPr>
            <p:cNvPr id="94" name="그룹 93"/>
            <p:cNvGrpSpPr/>
            <p:nvPr/>
          </p:nvGrpSpPr>
          <p:grpSpPr>
            <a:xfrm>
              <a:off x="695909" y="459795"/>
              <a:ext cx="2479208" cy="4859248"/>
              <a:chOff x="3109326" y="-153607"/>
              <a:chExt cx="2479208" cy="4859248"/>
            </a:xfrm>
          </p:grpSpPr>
          <p:grpSp>
            <p:nvGrpSpPr>
              <p:cNvPr id="88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89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0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1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2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82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83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r>
                    <a: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</a:p>
              </p:txBody>
            </p:sp>
            <p:sp>
              <p:nvSpPr>
                <p:cNvPr id="84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5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6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7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25" name="TextBox 124"/>
            <p:cNvSpPr txBox="1"/>
            <p:nvPr/>
          </p:nvSpPr>
          <p:spPr>
            <a:xfrm>
              <a:off x="913036" y="5727713"/>
              <a:ext cx="2165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HomeActivity.java</a:t>
              </a:r>
              <a:endParaRPr lang="ko-KR" altLang="en-US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006189" y="2164263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시작하기</a:t>
              </a:r>
              <a:endParaRPr lang="ko-KR" alt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037171" y="2714004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불러오기</a:t>
              </a:r>
              <a:endParaRPr lang="ko-KR" altLang="en-US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510171" y="476042"/>
            <a:ext cx="2479208" cy="5637250"/>
            <a:chOff x="3510171" y="476042"/>
            <a:chExt cx="2479208" cy="5637250"/>
          </a:xfrm>
        </p:grpSpPr>
        <p:grpSp>
          <p:nvGrpSpPr>
            <p:cNvPr id="141" name="그룹 140"/>
            <p:cNvGrpSpPr/>
            <p:nvPr/>
          </p:nvGrpSpPr>
          <p:grpSpPr>
            <a:xfrm>
              <a:off x="3510171" y="476042"/>
              <a:ext cx="2479208" cy="5637250"/>
              <a:chOff x="3589948" y="476921"/>
              <a:chExt cx="2479208" cy="5637250"/>
            </a:xfrm>
          </p:grpSpPr>
          <p:grpSp>
            <p:nvGrpSpPr>
              <p:cNvPr id="97" name="그룹 96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98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105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6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7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8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9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99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00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/>
                  <a:p>
                    <a:pPr latinLnBrk="0"/>
                    <a:r>
                      <a:rPr lang="en-US" sz="10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</a:p>
                </p:txBody>
              </p:sp>
              <p:sp>
                <p:nvSpPr>
                  <p:cNvPr id="101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2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3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4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23" name="TextBox 122"/>
              <p:cNvSpPr txBox="1"/>
              <p:nvPr/>
            </p:nvSpPr>
            <p:spPr>
              <a:xfrm>
                <a:off x="3931211" y="5744839"/>
                <a:ext cx="1930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LoadActivity.java</a:t>
                </a:r>
                <a:endParaRPr lang="ko-KR" altLang="en-US" dirty="0"/>
              </a:p>
            </p:txBody>
          </p:sp>
        </p:grpSp>
        <p:sp>
          <p:nvSpPr>
            <p:cNvPr id="168" name="List"/>
            <p:cNvSpPr/>
            <p:nvPr/>
          </p:nvSpPr>
          <p:spPr>
            <a:xfrm>
              <a:off x="3608614" y="1392712"/>
              <a:ext cx="2286000" cy="1929759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155448" rIns="91440" bIns="155448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ko-KR" alt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프레젠테이션</a:t>
              </a:r>
              <a:r>
                <a:rPr lang="en-US" altLang="ko-KR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2015-07-24-16:42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ko-KR" alt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프레젠테이션</a:t>
              </a:r>
              <a:r>
                <a:rPr lang="en-US" altLang="ko-KR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2015-07-24-17:02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ko-KR" altLang="en-US" sz="800" dirty="0" err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삼성타이젠면접연습</a:t>
              </a:r>
              <a:r>
                <a:rPr lang="en-US" altLang="ko-KR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2015-07-28-13:21</a:t>
              </a:r>
              <a:endPara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ko-KR" altLang="en-US" sz="800" dirty="0" err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삼성타이젠면접연습</a:t>
              </a:r>
              <a:r>
                <a:rPr lang="en-US" altLang="ko-KR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2015-07-28-14:02</a:t>
              </a:r>
              <a:endPara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69" name="Divider"/>
            <p:cNvCxnSpPr/>
            <p:nvPr/>
          </p:nvCxnSpPr>
          <p:spPr>
            <a:xfrm>
              <a:off x="3676763" y="2308860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Divider"/>
            <p:cNvCxnSpPr/>
            <p:nvPr/>
          </p:nvCxnSpPr>
          <p:spPr>
            <a:xfrm>
              <a:off x="3719678" y="2811840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Divider"/>
            <p:cNvCxnSpPr/>
            <p:nvPr/>
          </p:nvCxnSpPr>
          <p:spPr>
            <a:xfrm>
              <a:off x="3679916" y="1876065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Star Rating"/>
            <p:cNvGrpSpPr>
              <a:grpSpLocks/>
            </p:cNvGrpSpPr>
            <p:nvPr>
              <p:custDataLst>
                <p:tags r:id="rId1"/>
              </p:custDataLst>
            </p:nvPr>
          </p:nvGrpSpPr>
          <p:grpSpPr bwMode="auto">
            <a:xfrm>
              <a:off x="4864757" y="2003262"/>
              <a:ext cx="869432" cy="144016"/>
              <a:chOff x="508000" y="1397000"/>
              <a:chExt cx="869432" cy="144016"/>
            </a:xfrm>
          </p:grpSpPr>
          <p:sp>
            <p:nvSpPr>
              <p:cNvPr id="176" name="Star 5"/>
              <p:cNvSpPr>
                <a:spLocks/>
              </p:cNvSpPr>
              <p:nvPr/>
            </p:nvSpPr>
            <p:spPr bwMode="auto">
              <a:xfrm>
                <a:off x="1233416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7" name="Star 4"/>
              <p:cNvSpPr>
                <a:spLocks/>
              </p:cNvSpPr>
              <p:nvPr/>
            </p:nvSpPr>
            <p:spPr bwMode="auto">
              <a:xfrm>
                <a:off x="1052062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8" name="Star 3"/>
              <p:cNvSpPr>
                <a:spLocks/>
              </p:cNvSpPr>
              <p:nvPr/>
            </p:nvSpPr>
            <p:spPr bwMode="auto">
              <a:xfrm>
                <a:off x="870708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9" name="Star 2"/>
              <p:cNvSpPr>
                <a:spLocks/>
              </p:cNvSpPr>
              <p:nvPr/>
            </p:nvSpPr>
            <p:spPr bwMode="auto">
              <a:xfrm>
                <a:off x="689354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0" name="Star 1"/>
              <p:cNvSpPr>
                <a:spLocks/>
              </p:cNvSpPr>
              <p:nvPr/>
            </p:nvSpPr>
            <p:spPr bwMode="auto">
              <a:xfrm>
                <a:off x="508000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2" name="Star Rating"/>
            <p:cNvGrpSpPr>
              <a:grpSpLocks/>
            </p:cNvGrpSpPr>
            <p:nvPr>
              <p:custDataLst>
                <p:tags r:id="rId2"/>
              </p:custDataLst>
            </p:nvPr>
          </p:nvGrpSpPr>
          <p:grpSpPr bwMode="auto">
            <a:xfrm>
              <a:off x="4846266" y="2485832"/>
              <a:ext cx="869432" cy="144016"/>
              <a:chOff x="508000" y="1397000"/>
              <a:chExt cx="869432" cy="144016"/>
            </a:xfrm>
          </p:grpSpPr>
          <p:sp>
            <p:nvSpPr>
              <p:cNvPr id="183" name="Star 5"/>
              <p:cNvSpPr>
                <a:spLocks/>
              </p:cNvSpPr>
              <p:nvPr/>
            </p:nvSpPr>
            <p:spPr bwMode="auto">
              <a:xfrm>
                <a:off x="1233416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4" name="Star 4"/>
              <p:cNvSpPr>
                <a:spLocks/>
              </p:cNvSpPr>
              <p:nvPr/>
            </p:nvSpPr>
            <p:spPr bwMode="auto">
              <a:xfrm>
                <a:off x="1052062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5" name="Star 3"/>
              <p:cNvSpPr>
                <a:spLocks/>
              </p:cNvSpPr>
              <p:nvPr/>
            </p:nvSpPr>
            <p:spPr bwMode="auto">
              <a:xfrm>
                <a:off x="870708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9" name="Star 2"/>
              <p:cNvSpPr>
                <a:spLocks/>
              </p:cNvSpPr>
              <p:nvPr/>
            </p:nvSpPr>
            <p:spPr bwMode="auto">
              <a:xfrm>
                <a:off x="689354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0" name="Star 1"/>
              <p:cNvSpPr>
                <a:spLocks/>
              </p:cNvSpPr>
              <p:nvPr/>
            </p:nvSpPr>
            <p:spPr bwMode="auto">
              <a:xfrm>
                <a:off x="508000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1" name="Star Rating"/>
            <p:cNvGrpSpPr>
              <a:grpSpLocks/>
            </p:cNvGrpSpPr>
            <p:nvPr>
              <p:custDataLst>
                <p:tags r:id="rId3"/>
              </p:custDataLst>
            </p:nvPr>
          </p:nvGrpSpPr>
          <p:grpSpPr bwMode="auto">
            <a:xfrm>
              <a:off x="4860781" y="2937453"/>
              <a:ext cx="869432" cy="144016"/>
              <a:chOff x="508000" y="1397000"/>
              <a:chExt cx="869432" cy="144016"/>
            </a:xfrm>
          </p:grpSpPr>
          <p:sp>
            <p:nvSpPr>
              <p:cNvPr id="192" name="Star 5"/>
              <p:cNvSpPr>
                <a:spLocks/>
              </p:cNvSpPr>
              <p:nvPr/>
            </p:nvSpPr>
            <p:spPr bwMode="auto">
              <a:xfrm>
                <a:off x="1233416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5" name="Star 4"/>
              <p:cNvSpPr>
                <a:spLocks/>
              </p:cNvSpPr>
              <p:nvPr/>
            </p:nvSpPr>
            <p:spPr bwMode="auto">
              <a:xfrm>
                <a:off x="1052062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6" name="Star 3"/>
              <p:cNvSpPr>
                <a:spLocks/>
              </p:cNvSpPr>
              <p:nvPr/>
            </p:nvSpPr>
            <p:spPr bwMode="auto">
              <a:xfrm>
                <a:off x="870708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7" name="Star 2"/>
              <p:cNvSpPr>
                <a:spLocks/>
              </p:cNvSpPr>
              <p:nvPr/>
            </p:nvSpPr>
            <p:spPr bwMode="auto">
              <a:xfrm>
                <a:off x="689354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8" name="Star 1"/>
              <p:cNvSpPr>
                <a:spLocks/>
              </p:cNvSpPr>
              <p:nvPr/>
            </p:nvSpPr>
            <p:spPr bwMode="auto">
              <a:xfrm>
                <a:off x="508000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199" name="Divider"/>
            <p:cNvCxnSpPr/>
            <p:nvPr/>
          </p:nvCxnSpPr>
          <p:spPr>
            <a:xfrm>
              <a:off x="3699338" y="1447023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0" name="Star Rating"/>
            <p:cNvGrpSpPr>
              <a:grpSpLocks/>
            </p:cNvGrpSpPr>
            <p:nvPr>
              <p:custDataLst>
                <p:tags r:id="rId4"/>
              </p:custDataLst>
            </p:nvPr>
          </p:nvGrpSpPr>
          <p:grpSpPr bwMode="auto">
            <a:xfrm>
              <a:off x="4840441" y="1572636"/>
              <a:ext cx="869432" cy="144016"/>
              <a:chOff x="508000" y="1397000"/>
              <a:chExt cx="869432" cy="144016"/>
            </a:xfrm>
          </p:grpSpPr>
          <p:sp>
            <p:nvSpPr>
              <p:cNvPr id="201" name="Star 5"/>
              <p:cNvSpPr>
                <a:spLocks/>
              </p:cNvSpPr>
              <p:nvPr/>
            </p:nvSpPr>
            <p:spPr bwMode="auto">
              <a:xfrm>
                <a:off x="1233416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2" name="Star 4"/>
              <p:cNvSpPr>
                <a:spLocks/>
              </p:cNvSpPr>
              <p:nvPr/>
            </p:nvSpPr>
            <p:spPr bwMode="auto">
              <a:xfrm>
                <a:off x="1052062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3" name="Star 3"/>
              <p:cNvSpPr>
                <a:spLocks/>
              </p:cNvSpPr>
              <p:nvPr/>
            </p:nvSpPr>
            <p:spPr bwMode="auto">
              <a:xfrm>
                <a:off x="870708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4" name="Star 2"/>
              <p:cNvSpPr>
                <a:spLocks/>
              </p:cNvSpPr>
              <p:nvPr/>
            </p:nvSpPr>
            <p:spPr bwMode="auto">
              <a:xfrm>
                <a:off x="689354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5" name="Star 1"/>
              <p:cNvSpPr>
                <a:spLocks/>
              </p:cNvSpPr>
              <p:nvPr/>
            </p:nvSpPr>
            <p:spPr bwMode="auto">
              <a:xfrm>
                <a:off x="508000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06" name="그룹 205"/>
          <p:cNvGrpSpPr/>
          <p:nvPr/>
        </p:nvGrpSpPr>
        <p:grpSpPr>
          <a:xfrm>
            <a:off x="1147231" y="2681332"/>
            <a:ext cx="2180326" cy="384214"/>
            <a:chOff x="1161143" y="2147911"/>
            <a:chExt cx="2180326" cy="384214"/>
          </a:xfrm>
        </p:grpSpPr>
        <p:cxnSp>
          <p:nvCxnSpPr>
            <p:cNvPr id="207" name="직선 화살표 연결선 206"/>
            <p:cNvCxnSpPr/>
            <p:nvPr/>
          </p:nvCxnSpPr>
          <p:spPr>
            <a:xfrm>
              <a:off x="2150254" y="2330947"/>
              <a:ext cx="1191215" cy="0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타원 207"/>
            <p:cNvSpPr/>
            <p:nvPr/>
          </p:nvSpPr>
          <p:spPr>
            <a:xfrm>
              <a:off x="1161143" y="2147911"/>
              <a:ext cx="980648" cy="384214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0" name="그룹 209"/>
          <p:cNvGrpSpPr/>
          <p:nvPr/>
        </p:nvGrpSpPr>
        <p:grpSpPr>
          <a:xfrm>
            <a:off x="6887901" y="476042"/>
            <a:ext cx="2479208" cy="5571865"/>
            <a:chOff x="9457142" y="494047"/>
            <a:chExt cx="2479208" cy="5571865"/>
          </a:xfrm>
        </p:grpSpPr>
        <p:grpSp>
          <p:nvGrpSpPr>
            <p:cNvPr id="211" name="그룹 210"/>
            <p:cNvGrpSpPr/>
            <p:nvPr/>
          </p:nvGrpSpPr>
          <p:grpSpPr>
            <a:xfrm>
              <a:off x="9457142" y="494047"/>
              <a:ext cx="2479208" cy="4859248"/>
              <a:chOff x="3109326" y="-153607"/>
              <a:chExt cx="2479208" cy="4859248"/>
            </a:xfrm>
          </p:grpSpPr>
          <p:grpSp>
            <p:nvGrpSpPr>
              <p:cNvPr id="225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232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3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4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5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6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26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227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r>
                    <a: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</a:p>
              </p:txBody>
            </p:sp>
            <p:sp>
              <p:nvSpPr>
                <p:cNvPr id="228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9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0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1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12" name="TextBox 211"/>
            <p:cNvSpPr txBox="1"/>
            <p:nvPr/>
          </p:nvSpPr>
          <p:spPr>
            <a:xfrm>
              <a:off x="9674269" y="5696580"/>
              <a:ext cx="2165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ResultActivity.java</a:t>
              </a:r>
              <a:endParaRPr lang="ko-KR" altLang="en-US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9767870" y="1614455"/>
              <a:ext cx="17966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프레젠테이션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214" name="Bar Chart"/>
            <p:cNvGrpSpPr/>
            <p:nvPr/>
          </p:nvGrpSpPr>
          <p:grpSpPr>
            <a:xfrm>
              <a:off x="10030153" y="2719970"/>
              <a:ext cx="1272112" cy="758322"/>
              <a:chOff x="1259157" y="4724401"/>
              <a:chExt cx="1272112" cy="758322"/>
            </a:xfrm>
            <a:solidFill>
              <a:srgbClr val="FFFFFF"/>
            </a:solidFill>
          </p:grpSpPr>
          <p:cxnSp>
            <p:nvCxnSpPr>
              <p:cNvPr id="218" name="Axis"/>
              <p:cNvCxnSpPr/>
              <p:nvPr/>
            </p:nvCxnSpPr>
            <p:spPr>
              <a:xfrm flipH="1">
                <a:off x="1259157" y="5482722"/>
                <a:ext cx="1272112" cy="0"/>
              </a:xfrm>
              <a:prstGeom prst="lin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Bar 6"/>
              <p:cNvSpPr>
                <a:spLocks/>
              </p:cNvSpPr>
              <p:nvPr/>
            </p:nvSpPr>
            <p:spPr bwMode="auto">
              <a:xfrm>
                <a:off x="2322387" y="5044556"/>
                <a:ext cx="162964" cy="438166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0" name="Bar 5"/>
              <p:cNvSpPr>
                <a:spLocks/>
              </p:cNvSpPr>
              <p:nvPr/>
            </p:nvSpPr>
            <p:spPr bwMode="auto">
              <a:xfrm>
                <a:off x="2119091" y="4816271"/>
                <a:ext cx="162137" cy="666451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1" name="Bar 4"/>
              <p:cNvSpPr>
                <a:spLocks/>
              </p:cNvSpPr>
              <p:nvPr/>
            </p:nvSpPr>
            <p:spPr bwMode="auto">
              <a:xfrm>
                <a:off x="1915794" y="4941739"/>
                <a:ext cx="162137" cy="540984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2" name="Bar 3"/>
              <p:cNvSpPr>
                <a:spLocks/>
              </p:cNvSpPr>
              <p:nvPr/>
            </p:nvSpPr>
            <p:spPr bwMode="auto">
              <a:xfrm>
                <a:off x="1711670" y="5158498"/>
                <a:ext cx="162964" cy="324224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3" name="Bar 2"/>
              <p:cNvSpPr>
                <a:spLocks/>
              </p:cNvSpPr>
              <p:nvPr/>
            </p:nvSpPr>
            <p:spPr bwMode="auto">
              <a:xfrm>
                <a:off x="1509200" y="5093862"/>
                <a:ext cx="161310" cy="388861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4" name="Bar 1"/>
              <p:cNvSpPr>
                <a:spLocks/>
              </p:cNvSpPr>
              <p:nvPr/>
            </p:nvSpPr>
            <p:spPr bwMode="auto">
              <a:xfrm>
                <a:off x="1305076" y="4724401"/>
                <a:ext cx="162964" cy="75832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15" name="Progress Bar"/>
            <p:cNvGrpSpPr/>
            <p:nvPr/>
          </p:nvGrpSpPr>
          <p:grpSpPr>
            <a:xfrm>
              <a:off x="9798050" y="4686300"/>
              <a:ext cx="1778000" cy="38100"/>
              <a:chOff x="1744980" y="1722120"/>
              <a:chExt cx="1778000" cy="38100"/>
            </a:xfrm>
          </p:grpSpPr>
          <p:sp>
            <p:nvSpPr>
              <p:cNvPr id="216" name="Track"/>
              <p:cNvSpPr/>
              <p:nvPr/>
            </p:nvSpPr>
            <p:spPr>
              <a:xfrm>
                <a:off x="1744980" y="1722120"/>
                <a:ext cx="1778000" cy="38100"/>
              </a:xfrm>
              <a:prstGeom prst="rect">
                <a:avLst/>
              </a:prstGeom>
              <a:solidFill>
                <a:srgbClr val="CED7DA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7" name="Progress"/>
              <p:cNvSpPr/>
              <p:nvPr/>
            </p:nvSpPr>
            <p:spPr>
              <a:xfrm>
                <a:off x="1744980" y="1722120"/>
                <a:ext cx="762000" cy="38100"/>
              </a:xfrm>
              <a:prstGeom prst="rect">
                <a:avLst/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909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0" y="120614"/>
            <a:ext cx="28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DetailSettingActivity.java</a:t>
            </a:r>
            <a:endParaRPr lang="ko-KR" altLang="en-US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186426" y="988561"/>
            <a:ext cx="2897798" cy="5508299"/>
            <a:chOff x="186426" y="988561"/>
            <a:chExt cx="2897798" cy="5508299"/>
          </a:xfrm>
        </p:grpSpPr>
        <p:grpSp>
          <p:nvGrpSpPr>
            <p:cNvPr id="95" name="그룹 94"/>
            <p:cNvGrpSpPr/>
            <p:nvPr/>
          </p:nvGrpSpPr>
          <p:grpSpPr>
            <a:xfrm>
              <a:off x="186426" y="988561"/>
              <a:ext cx="2897798" cy="5508299"/>
              <a:chOff x="3380652" y="476921"/>
              <a:chExt cx="2897798" cy="5508299"/>
            </a:xfrm>
          </p:grpSpPr>
          <p:grpSp>
            <p:nvGrpSpPr>
              <p:cNvPr id="96" name="그룹 95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111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118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9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0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1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2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12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13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/>
                  <a:p>
                    <a:pPr latinLnBrk="0"/>
                    <a:r>
                      <a:rPr lang="en-US" sz="10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</a:p>
                </p:txBody>
              </p:sp>
              <p:sp>
                <p:nvSpPr>
                  <p:cNvPr id="114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5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6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7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10" name="TextBox 109"/>
              <p:cNvSpPr txBox="1"/>
              <p:nvPr/>
            </p:nvSpPr>
            <p:spPr>
              <a:xfrm>
                <a:off x="3380652" y="5615888"/>
                <a:ext cx="2897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DetailSettingActivity.java</a:t>
                </a:r>
                <a:endParaRPr lang="ko-KR" altLang="en-US" dirty="0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484024" y="2075826"/>
              <a:ext cx="2286000" cy="2465519"/>
              <a:chOff x="484024" y="2075826"/>
              <a:chExt cx="2286000" cy="2465519"/>
            </a:xfrm>
          </p:grpSpPr>
          <p:sp>
            <p:nvSpPr>
              <p:cNvPr id="124" name="Text Box"/>
              <p:cNvSpPr/>
              <p:nvPr/>
            </p:nvSpPr>
            <p:spPr>
              <a:xfrm>
                <a:off x="1380425" y="2108603"/>
                <a:ext cx="275959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497647" y="2130290"/>
                <a:ext cx="113767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슬라이드 개수</a:t>
                </a:r>
                <a:endParaRPr lang="ko-KR" altLang="en-US" sz="900" dirty="0"/>
              </a:p>
            </p:txBody>
          </p:sp>
          <p:grpSp>
            <p:nvGrpSpPr>
              <p:cNvPr id="130" name="List"/>
              <p:cNvGrpSpPr/>
              <p:nvPr/>
            </p:nvGrpSpPr>
            <p:grpSpPr>
              <a:xfrm>
                <a:off x="484024" y="2568497"/>
                <a:ext cx="2286000" cy="1972848"/>
                <a:chOff x="595686" y="1261242"/>
                <a:chExt cx="2286000" cy="1972848"/>
              </a:xfrm>
            </p:grpSpPr>
            <p:sp>
              <p:nvSpPr>
                <p:cNvPr id="131" name="Text"/>
                <p:cNvSpPr/>
                <p:nvPr/>
              </p:nvSpPr>
              <p:spPr>
                <a:xfrm>
                  <a:off x="595686" y="1261242"/>
                  <a:ext cx="2286000" cy="1972848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457200" tIns="155448" rIns="91440" bIns="18288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Bef>
                      <a:spcPts val="900"/>
                    </a:spcBef>
                    <a:spcAft>
                      <a:spcPts val="900"/>
                    </a:spcAft>
                  </a:pP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Two-line item with icon</a:t>
                  </a:r>
                  <a:b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</a:br>
                  <a:r>
                    <a:rPr lang="en-US" sz="700" dirty="0" smtClean="0">
                      <a:solidFill>
                        <a:srgbClr val="000000">
                          <a:alpha val="54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Secondary text</a:t>
                  </a:r>
                  <a:endParaRPr lang="en-US" sz="8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>
                    <a:spcBef>
                      <a:spcPts val="900"/>
                    </a:spcBef>
                    <a:spcAft>
                      <a:spcPts val="900"/>
                    </a:spcAft>
                  </a:pP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Two-line </a:t>
                  </a:r>
                  <a:r>
                    <a:rPr lang="en-US" sz="8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item with </a:t>
                  </a: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icon</a:t>
                  </a:r>
                  <a:b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</a:br>
                  <a:r>
                    <a:rPr lang="en-US" sz="700" dirty="0" smtClean="0">
                      <a:solidFill>
                        <a:srgbClr val="000000">
                          <a:alpha val="54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Secondary text</a:t>
                  </a:r>
                  <a:endParaRPr lang="en-US" sz="800" dirty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>
                    <a:spcBef>
                      <a:spcPts val="900"/>
                    </a:spcBef>
                    <a:spcAft>
                      <a:spcPts val="900"/>
                    </a:spcAft>
                  </a:pP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Two-line </a:t>
                  </a:r>
                  <a:r>
                    <a:rPr lang="en-US" sz="8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item with </a:t>
                  </a: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icon</a:t>
                  </a:r>
                  <a:b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</a:br>
                  <a:r>
                    <a:rPr lang="en-US" sz="700" dirty="0" smtClean="0">
                      <a:solidFill>
                        <a:srgbClr val="000000">
                          <a:alpha val="54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Secondary text</a:t>
                  </a:r>
                  <a:endParaRPr lang="en-US" sz="800" dirty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>
                    <a:spcBef>
                      <a:spcPts val="900"/>
                    </a:spcBef>
                    <a:spcAft>
                      <a:spcPts val="900"/>
                    </a:spcAft>
                  </a:pP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Two-line </a:t>
                  </a:r>
                  <a:r>
                    <a:rPr lang="en-US" sz="8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item with </a:t>
                  </a: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icon</a:t>
                  </a:r>
                  <a:b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</a:br>
                  <a:r>
                    <a:rPr lang="en-US" sz="700" dirty="0" smtClean="0">
                      <a:solidFill>
                        <a:srgbClr val="000000">
                          <a:alpha val="54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Secondary text</a:t>
                  </a:r>
                  <a:endParaRPr lang="en-US" sz="800" dirty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2" name="Icon Placeholder"/>
                <p:cNvSpPr>
                  <a:spLocks noChangeAspect="1"/>
                </p:cNvSpPr>
                <p:nvPr/>
              </p:nvSpPr>
              <p:spPr>
                <a:xfrm>
                  <a:off x="697286" y="1400942"/>
                  <a:ext cx="254000" cy="254000"/>
                </a:xfrm>
                <a:prstGeom prst="ellipse">
                  <a:avLst/>
                </a:prstGeom>
                <a:solidFill>
                  <a:srgbClr val="000000">
                    <a:alpha val="26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3" name="Icon Placeholder"/>
                <p:cNvSpPr>
                  <a:spLocks noChangeAspect="1"/>
                </p:cNvSpPr>
                <p:nvPr/>
              </p:nvSpPr>
              <p:spPr>
                <a:xfrm>
                  <a:off x="697286" y="1857348"/>
                  <a:ext cx="254000" cy="254000"/>
                </a:xfrm>
                <a:prstGeom prst="ellipse">
                  <a:avLst/>
                </a:prstGeom>
                <a:solidFill>
                  <a:srgbClr val="000000">
                    <a:alpha val="26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4" name="Icon Placeholder"/>
                <p:cNvSpPr>
                  <a:spLocks noChangeAspect="1"/>
                </p:cNvSpPr>
                <p:nvPr/>
              </p:nvSpPr>
              <p:spPr>
                <a:xfrm>
                  <a:off x="697286" y="2313754"/>
                  <a:ext cx="254000" cy="254000"/>
                </a:xfrm>
                <a:prstGeom prst="ellipse">
                  <a:avLst/>
                </a:prstGeom>
                <a:solidFill>
                  <a:srgbClr val="000000">
                    <a:alpha val="26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Icon Placeholder"/>
                <p:cNvSpPr>
                  <a:spLocks noChangeAspect="1"/>
                </p:cNvSpPr>
                <p:nvPr/>
              </p:nvSpPr>
              <p:spPr>
                <a:xfrm>
                  <a:off x="697286" y="2770159"/>
                  <a:ext cx="254000" cy="254000"/>
                </a:xfrm>
                <a:prstGeom prst="ellipse">
                  <a:avLst/>
                </a:prstGeom>
                <a:solidFill>
                  <a:srgbClr val="000000">
                    <a:alpha val="26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1776332" y="2113733"/>
                <a:ext cx="29958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개</a:t>
                </a:r>
                <a:endParaRPr lang="ko-KR" altLang="en-US" sz="900" dirty="0"/>
              </a:p>
            </p:txBody>
          </p:sp>
          <p:sp>
            <p:nvSpPr>
              <p:cNvPr id="29" name="Button"/>
              <p:cNvSpPr/>
              <p:nvPr/>
            </p:nvSpPr>
            <p:spPr>
              <a:xfrm>
                <a:off x="2078326" y="2075826"/>
                <a:ext cx="471532" cy="310539"/>
              </a:xfrm>
              <a:prstGeom prst="roundRect">
                <a:avLst>
                  <a:gd name="adj" fmla="val 1118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64008" rIns="91440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보기</a:t>
                </a:r>
                <a:endPara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240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361980" y="1057357"/>
            <a:ext cx="2479208" cy="5637250"/>
            <a:chOff x="695909" y="459795"/>
            <a:chExt cx="2479208" cy="5637250"/>
          </a:xfrm>
        </p:grpSpPr>
        <p:grpSp>
          <p:nvGrpSpPr>
            <p:cNvPr id="27" name="그룹 26"/>
            <p:cNvGrpSpPr/>
            <p:nvPr/>
          </p:nvGrpSpPr>
          <p:grpSpPr>
            <a:xfrm>
              <a:off x="695909" y="459795"/>
              <a:ext cx="2479208" cy="4859248"/>
              <a:chOff x="3109326" y="-153607"/>
              <a:chExt cx="2479208" cy="4859248"/>
            </a:xfrm>
          </p:grpSpPr>
          <p:grpSp>
            <p:nvGrpSpPr>
              <p:cNvPr id="31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38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9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0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1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2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32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33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r>
                    <a: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</a:p>
              </p:txBody>
            </p:sp>
            <p:sp>
              <p:nvSpPr>
                <p:cNvPr id="34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5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6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8" name="TextBox 27"/>
            <p:cNvSpPr txBox="1"/>
            <p:nvPr/>
          </p:nvSpPr>
          <p:spPr>
            <a:xfrm>
              <a:off x="1037172" y="5727713"/>
              <a:ext cx="204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HomeActivity.java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06189" y="2164263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시작하기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37171" y="2702291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불러오기</a:t>
              </a:r>
              <a:endParaRPr lang="ko-KR" altLang="en-US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4757" y="298281"/>
            <a:ext cx="256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HomeActivity.java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71879" y="2761825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homeStartBtn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71879" y="3299853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homeLoadBtn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8584" y="223257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quki09@naver.com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71879" y="2232575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EmailTxtView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37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236103" y="1016370"/>
            <a:ext cx="2479208" cy="5621003"/>
            <a:chOff x="3510171" y="476042"/>
            <a:chExt cx="2479208" cy="5621003"/>
          </a:xfrm>
        </p:grpSpPr>
        <p:grpSp>
          <p:nvGrpSpPr>
            <p:cNvPr id="42" name="그룹 41"/>
            <p:cNvGrpSpPr/>
            <p:nvPr/>
          </p:nvGrpSpPr>
          <p:grpSpPr>
            <a:xfrm>
              <a:off x="3510171" y="476042"/>
              <a:ext cx="2479208" cy="5621003"/>
              <a:chOff x="3589948" y="476921"/>
              <a:chExt cx="2479208" cy="5621003"/>
            </a:xfrm>
          </p:grpSpPr>
          <p:grpSp>
            <p:nvGrpSpPr>
              <p:cNvPr id="67" name="그룹 66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69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76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7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8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9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0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0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71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/>
                  <a:p>
                    <a:pPr latinLnBrk="0"/>
                    <a:r>
                      <a:rPr lang="en-US" sz="10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</a:p>
                </p:txBody>
              </p:sp>
              <p:sp>
                <p:nvSpPr>
                  <p:cNvPr id="72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3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4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5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68" name="TextBox 67"/>
              <p:cNvSpPr txBox="1"/>
              <p:nvPr/>
            </p:nvSpPr>
            <p:spPr>
              <a:xfrm>
                <a:off x="3862644" y="5728592"/>
                <a:ext cx="21379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SettingActivity.java</a:t>
                </a:r>
                <a:endParaRPr lang="ko-KR" altLang="en-US" dirty="0"/>
              </a:p>
            </p:txBody>
          </p:sp>
        </p:grpSp>
        <p:sp>
          <p:nvSpPr>
            <p:cNvPr id="43" name="Text Box"/>
            <p:cNvSpPr/>
            <p:nvPr/>
          </p:nvSpPr>
          <p:spPr>
            <a:xfrm>
              <a:off x="4074912" y="161340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프레젠테이션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50316" y="1620955"/>
              <a:ext cx="4245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제목</a:t>
              </a:r>
              <a:endParaRPr lang="ko-KR" altLang="en-US" sz="900" dirty="0"/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3765880" y="2563904"/>
              <a:ext cx="1945924" cy="835856"/>
              <a:chOff x="3765880" y="2114197"/>
              <a:chExt cx="1945924" cy="835856"/>
            </a:xfrm>
          </p:grpSpPr>
          <p:sp>
            <p:nvSpPr>
              <p:cNvPr id="52" name="Checkbox"/>
              <p:cNvSpPr>
                <a:spLocks noChangeAspect="1" noEditPoints="1"/>
              </p:cNvSpPr>
              <p:nvPr/>
            </p:nvSpPr>
            <p:spPr bwMode="auto">
              <a:xfrm>
                <a:off x="3765880" y="2398151"/>
                <a:ext cx="193467" cy="193467"/>
              </a:xfrm>
              <a:custGeom>
                <a:avLst/>
                <a:gdLst>
                  <a:gd name="T0" fmla="*/ 247 w 635"/>
                  <a:gd name="T1" fmla="*/ 494 h 635"/>
                  <a:gd name="T2" fmla="*/ 71 w 635"/>
                  <a:gd name="T3" fmla="*/ 318 h 635"/>
                  <a:gd name="T4" fmla="*/ 120 w 635"/>
                  <a:gd name="T5" fmla="*/ 268 h 635"/>
                  <a:gd name="T6" fmla="*/ 247 w 635"/>
                  <a:gd name="T7" fmla="*/ 394 h 635"/>
                  <a:gd name="T8" fmla="*/ 515 w 635"/>
                  <a:gd name="T9" fmla="*/ 127 h 635"/>
                  <a:gd name="T10" fmla="*/ 564 w 635"/>
                  <a:gd name="T11" fmla="*/ 176 h 635"/>
                  <a:gd name="T12" fmla="*/ 247 w 635"/>
                  <a:gd name="T13" fmla="*/ 494 h 635"/>
                  <a:gd name="T14" fmla="*/ 564 w 635"/>
                  <a:gd name="T15" fmla="*/ 0 h 635"/>
                  <a:gd name="T16" fmla="*/ 71 w 635"/>
                  <a:gd name="T17" fmla="*/ 0 h 635"/>
                  <a:gd name="T18" fmla="*/ 0 w 635"/>
                  <a:gd name="T19" fmla="*/ 71 h 635"/>
                  <a:gd name="T20" fmla="*/ 0 w 635"/>
                  <a:gd name="T21" fmla="*/ 564 h 635"/>
                  <a:gd name="T22" fmla="*/ 71 w 635"/>
                  <a:gd name="T23" fmla="*/ 635 h 635"/>
                  <a:gd name="T24" fmla="*/ 564 w 635"/>
                  <a:gd name="T25" fmla="*/ 635 h 635"/>
                  <a:gd name="T26" fmla="*/ 635 w 635"/>
                  <a:gd name="T27" fmla="*/ 564 h 635"/>
                  <a:gd name="T28" fmla="*/ 635 w 635"/>
                  <a:gd name="T29" fmla="*/ 71 h 635"/>
                  <a:gd name="T30" fmla="*/ 564 w 635"/>
                  <a:gd name="T31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5" h="635">
                    <a:moveTo>
                      <a:pt x="247" y="494"/>
                    </a:moveTo>
                    <a:lnTo>
                      <a:pt x="71" y="318"/>
                    </a:lnTo>
                    <a:lnTo>
                      <a:pt x="120" y="268"/>
                    </a:lnTo>
                    <a:lnTo>
                      <a:pt x="247" y="394"/>
                    </a:lnTo>
                    <a:lnTo>
                      <a:pt x="515" y="127"/>
                    </a:lnTo>
                    <a:lnTo>
                      <a:pt x="564" y="176"/>
                    </a:lnTo>
                    <a:lnTo>
                      <a:pt x="247" y="494"/>
                    </a:lnTo>
                    <a:close/>
                    <a:moveTo>
                      <a:pt x="564" y="0"/>
                    </a:moveTo>
                    <a:lnTo>
                      <a:pt x="71" y="0"/>
                    </a:lnTo>
                    <a:cubicBezTo>
                      <a:pt x="32" y="0"/>
                      <a:pt x="0" y="32"/>
                      <a:pt x="0" y="71"/>
                    </a:cubicBezTo>
                    <a:lnTo>
                      <a:pt x="0" y="564"/>
                    </a:lnTo>
                    <a:cubicBezTo>
                      <a:pt x="0" y="603"/>
                      <a:pt x="32" y="635"/>
                      <a:pt x="71" y="635"/>
                    </a:cubicBezTo>
                    <a:lnTo>
                      <a:pt x="564" y="635"/>
                    </a:lnTo>
                    <a:cubicBezTo>
                      <a:pt x="603" y="635"/>
                      <a:pt x="635" y="603"/>
                      <a:pt x="635" y="564"/>
                    </a:cubicBezTo>
                    <a:lnTo>
                      <a:pt x="635" y="71"/>
                    </a:lnTo>
                    <a:cubicBezTo>
                      <a:pt x="635" y="32"/>
                      <a:pt x="603" y="0"/>
                      <a:pt x="564" y="0"/>
                    </a:cubicBezTo>
                  </a:path>
                </a:pathLst>
              </a:custGeom>
              <a:solidFill>
                <a:srgbClr val="0096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53" name="Radio Button Group"/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4959438" y="2114197"/>
                <a:ext cx="752366" cy="835856"/>
                <a:chOff x="595686" y="1261242"/>
                <a:chExt cx="752366" cy="835856"/>
              </a:xfrm>
            </p:grpSpPr>
            <p:sp>
              <p:nvSpPr>
                <p:cNvPr id="55" name="Circle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595686" y="130075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Check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632992" y="133805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7" name="Label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729036" y="1261242"/>
                  <a:ext cx="556499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8" name="Circle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595686" y="150858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9" name="Check" hidden="1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632992" y="154588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0" name="Label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729036" y="146907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10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" name="Circle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595686" y="171641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Check" hidden="1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632992" y="175371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Label"/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729036" y="167690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Circle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595686" y="192424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Check" hidden="1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632992" y="196154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6" name="Label"/>
                <p:cNvSpPr txBox="1"/>
                <p:nvPr>
                  <p:custDataLst>
                    <p:tags r:id="rId13"/>
                  </p:custDataLst>
                </p:nvPr>
              </p:nvSpPr>
              <p:spPr>
                <a:xfrm>
                  <a:off x="729036" y="1884732"/>
                  <a:ext cx="609398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개인설정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4080701" y="2363554"/>
                <a:ext cx="103104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타이머 설정</a:t>
                </a:r>
                <a:endParaRPr lang="ko-KR" altLang="en-US" sz="900" dirty="0"/>
              </a:p>
            </p:txBody>
          </p:sp>
        </p:grpSp>
        <p:sp>
          <p:nvSpPr>
            <p:cNvPr id="46" name="Button"/>
            <p:cNvSpPr>
              <a:spLocks/>
            </p:cNvSpPr>
            <p:nvPr/>
          </p:nvSpPr>
          <p:spPr bwMode="auto">
            <a:xfrm>
              <a:off x="4035951" y="3502182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기어와 연결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Button"/>
            <p:cNvSpPr>
              <a:spLocks/>
            </p:cNvSpPr>
            <p:nvPr/>
          </p:nvSpPr>
          <p:spPr bwMode="auto">
            <a:xfrm>
              <a:off x="4035951" y="3913939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PC</a:t>
              </a:r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와 연결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Button"/>
            <p:cNvSpPr>
              <a:spLocks/>
            </p:cNvSpPr>
            <p:nvPr/>
          </p:nvSpPr>
          <p:spPr bwMode="auto">
            <a:xfrm>
              <a:off x="4050941" y="4347508"/>
              <a:ext cx="1391582" cy="354925"/>
            </a:xfrm>
            <a:prstGeom prst="roundRect">
              <a:avLst>
                <a:gd name="adj" fmla="val 8776"/>
              </a:avLst>
            </a:prstGeom>
            <a:solidFill>
              <a:srgbClr val="0070C0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en-US" sz="16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 !</a:t>
              </a:r>
            </a:p>
          </p:txBody>
        </p:sp>
        <p:cxnSp>
          <p:nvCxnSpPr>
            <p:cNvPr id="49" name="Divider"/>
            <p:cNvCxnSpPr/>
            <p:nvPr/>
          </p:nvCxnSpPr>
          <p:spPr>
            <a:xfrm>
              <a:off x="3727458" y="1961568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236103" y="106710"/>
            <a:ext cx="290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SettingActivity.java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811915" y="2078241"/>
            <a:ext cx="262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ptTitleEditText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2830807" y="3358390"/>
            <a:ext cx="195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timerCheckBox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2830807" y="3940088"/>
            <a:ext cx="228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connectToGearBtn</a:t>
            </a:r>
            <a:endParaRPr lang="ko-KR" alt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2811915" y="4434341"/>
            <a:ext cx="230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connectToPcBtn</a:t>
            </a:r>
            <a:endParaRPr lang="ko-KR" alt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2811915" y="4928594"/>
            <a:ext cx="158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startBtn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522082" y="146547"/>
            <a:ext cx="5470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 bind</a:t>
            </a:r>
            <a:r>
              <a:rPr lang="ko-KR" altLang="en-US" dirty="0" smtClean="0"/>
              <a:t>를 통해 호출 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화면전환이나 </a:t>
            </a:r>
            <a:r>
              <a:rPr lang="en-US" altLang="ko-KR" dirty="0" smtClean="0"/>
              <a:t>finish()</a:t>
            </a:r>
            <a:r>
              <a:rPr lang="ko-KR" altLang="en-US" dirty="0" smtClean="0"/>
              <a:t>해도 </a:t>
            </a:r>
            <a:r>
              <a:rPr lang="en-US" altLang="ko-KR" dirty="0" smtClean="0"/>
              <a:t>service</a:t>
            </a:r>
            <a:r>
              <a:rPr lang="ko-KR" altLang="en-US" dirty="0" smtClean="0"/>
              <a:t>는 돌아가고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011237" y="3353223"/>
            <a:ext cx="216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timerRadioGroup</a:t>
            </a:r>
            <a:endParaRPr lang="ko-KR" alt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7180763" y="3418733"/>
            <a:ext cx="2169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timerRadio5</a:t>
            </a:r>
          </a:p>
          <a:p>
            <a:r>
              <a:rPr lang="en-US" altLang="ko-KR" dirty="0" smtClean="0"/>
              <a:t>timerRadio10</a:t>
            </a:r>
          </a:p>
          <a:p>
            <a:r>
              <a:rPr lang="en-US" altLang="ko-KR" dirty="0" smtClean="0"/>
              <a:t>timerRadio15</a:t>
            </a:r>
          </a:p>
          <a:p>
            <a:r>
              <a:rPr lang="en-US" altLang="ko-KR" dirty="0" err="1" smtClean="0"/>
              <a:t>timerRadioDetail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272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34869" y="236551"/>
            <a:ext cx="28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DetailSettingAvtivity.java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118542" y="1063083"/>
            <a:ext cx="2897798" cy="5508299"/>
            <a:chOff x="4443633" y="605883"/>
            <a:chExt cx="2897798" cy="5508299"/>
          </a:xfrm>
        </p:grpSpPr>
        <p:grpSp>
          <p:nvGrpSpPr>
            <p:cNvPr id="96" name="그룹 95"/>
            <p:cNvGrpSpPr/>
            <p:nvPr/>
          </p:nvGrpSpPr>
          <p:grpSpPr>
            <a:xfrm>
              <a:off x="4652929" y="605883"/>
              <a:ext cx="2479208" cy="4859248"/>
              <a:chOff x="3109326" y="-153607"/>
              <a:chExt cx="2479208" cy="4859248"/>
            </a:xfrm>
          </p:grpSpPr>
          <p:grpSp>
            <p:nvGrpSpPr>
              <p:cNvPr id="111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118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9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0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1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2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12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113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r>
                    <a: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</a:p>
              </p:txBody>
            </p:sp>
            <p:sp>
              <p:nvSpPr>
                <p:cNvPr id="114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5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6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7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10" name="TextBox 109"/>
            <p:cNvSpPr txBox="1"/>
            <p:nvPr/>
          </p:nvSpPr>
          <p:spPr>
            <a:xfrm>
              <a:off x="4443633" y="5744850"/>
              <a:ext cx="2897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DetailSettingAvtivity.java</a:t>
              </a:r>
              <a:endParaRPr lang="ko-KR" altLang="en-US" dirty="0"/>
            </a:p>
          </p:txBody>
        </p:sp>
        <p:sp>
          <p:nvSpPr>
            <p:cNvPr id="124" name="Text Box"/>
            <p:cNvSpPr/>
            <p:nvPr/>
          </p:nvSpPr>
          <p:spPr>
            <a:xfrm>
              <a:off x="5809911" y="1696171"/>
              <a:ext cx="278508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813417" y="1712471"/>
              <a:ext cx="11376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smtClean="0"/>
                <a:t>슬라이드 개수</a:t>
              </a:r>
              <a:endParaRPr lang="ko-KR" altLang="en-US" sz="900" dirty="0"/>
            </a:p>
          </p:txBody>
        </p:sp>
        <p:sp>
          <p:nvSpPr>
            <p:cNvPr id="129" name="Checkbox"/>
            <p:cNvSpPr>
              <a:spLocks noChangeAspect="1" noEditPoints="1"/>
            </p:cNvSpPr>
            <p:nvPr/>
          </p:nvSpPr>
          <p:spPr bwMode="auto">
            <a:xfrm>
              <a:off x="7067550" y="3321050"/>
              <a:ext cx="114300" cy="114300"/>
            </a:xfrm>
            <a:custGeom>
              <a:avLst/>
              <a:gdLst>
                <a:gd name="T0" fmla="*/ 562 w 635"/>
                <a:gd name="T1" fmla="*/ 0 h 635"/>
                <a:gd name="T2" fmla="*/ 68 w 635"/>
                <a:gd name="T3" fmla="*/ 0 h 635"/>
                <a:gd name="T4" fmla="*/ 0 w 635"/>
                <a:gd name="T5" fmla="*/ 73 h 635"/>
                <a:gd name="T6" fmla="*/ 0 w 635"/>
                <a:gd name="T7" fmla="*/ 567 h 635"/>
                <a:gd name="T8" fmla="*/ 68 w 635"/>
                <a:gd name="T9" fmla="*/ 635 h 635"/>
                <a:gd name="T10" fmla="*/ 562 w 635"/>
                <a:gd name="T11" fmla="*/ 635 h 635"/>
                <a:gd name="T12" fmla="*/ 635 w 635"/>
                <a:gd name="T13" fmla="*/ 567 h 635"/>
                <a:gd name="T14" fmla="*/ 635 w 635"/>
                <a:gd name="T15" fmla="*/ 73 h 635"/>
                <a:gd name="T16" fmla="*/ 562 w 635"/>
                <a:gd name="T17" fmla="*/ 0 h 635"/>
                <a:gd name="T18" fmla="*/ 564 w 635"/>
                <a:gd name="T19" fmla="*/ 71 h 635"/>
                <a:gd name="T20" fmla="*/ 564 w 635"/>
                <a:gd name="T21" fmla="*/ 567 h 635"/>
                <a:gd name="T22" fmla="*/ 71 w 635"/>
                <a:gd name="T23" fmla="*/ 567 h 635"/>
                <a:gd name="T24" fmla="*/ 71 w 635"/>
                <a:gd name="T25" fmla="*/ 70 h 635"/>
                <a:gd name="T26" fmla="*/ 564 w 635"/>
                <a:gd name="T27" fmla="*/ 7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635">
                  <a:moveTo>
                    <a:pt x="562" y="0"/>
                  </a:moveTo>
                  <a:lnTo>
                    <a:pt x="68" y="0"/>
                  </a:lnTo>
                  <a:cubicBezTo>
                    <a:pt x="29" y="0"/>
                    <a:pt x="0" y="34"/>
                    <a:pt x="0" y="73"/>
                  </a:cubicBezTo>
                  <a:lnTo>
                    <a:pt x="0" y="567"/>
                  </a:lnTo>
                  <a:cubicBezTo>
                    <a:pt x="0" y="606"/>
                    <a:pt x="29" y="635"/>
                    <a:pt x="68" y="635"/>
                  </a:cubicBezTo>
                  <a:lnTo>
                    <a:pt x="562" y="635"/>
                  </a:lnTo>
                  <a:cubicBezTo>
                    <a:pt x="600" y="635"/>
                    <a:pt x="635" y="606"/>
                    <a:pt x="635" y="567"/>
                  </a:cubicBezTo>
                  <a:lnTo>
                    <a:pt x="635" y="73"/>
                  </a:lnTo>
                  <a:cubicBezTo>
                    <a:pt x="635" y="34"/>
                    <a:pt x="600" y="0"/>
                    <a:pt x="562" y="0"/>
                  </a:cubicBezTo>
                  <a:moveTo>
                    <a:pt x="564" y="71"/>
                  </a:moveTo>
                  <a:lnTo>
                    <a:pt x="564" y="567"/>
                  </a:lnTo>
                  <a:lnTo>
                    <a:pt x="71" y="567"/>
                  </a:lnTo>
                  <a:lnTo>
                    <a:pt x="71" y="70"/>
                  </a:lnTo>
                  <a:lnTo>
                    <a:pt x="564" y="70"/>
                  </a:lnTo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0" name="List"/>
            <p:cNvGrpSpPr/>
            <p:nvPr/>
          </p:nvGrpSpPr>
          <p:grpSpPr>
            <a:xfrm>
              <a:off x="4749532" y="2106794"/>
              <a:ext cx="2286000" cy="1972848"/>
              <a:chOff x="595686" y="1261242"/>
              <a:chExt cx="2286000" cy="1972848"/>
            </a:xfrm>
          </p:grpSpPr>
          <p:sp>
            <p:nvSpPr>
              <p:cNvPr id="131" name="Text"/>
              <p:cNvSpPr/>
              <p:nvPr/>
            </p:nvSpPr>
            <p:spPr>
              <a:xfrm>
                <a:off x="595686" y="1261242"/>
                <a:ext cx="2286000" cy="1972848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0" tIns="155448" rIns="91440" bIns="18288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Two-line item with icon</a:t>
                </a:r>
                <a:b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Secondary text</a:t>
                </a:r>
                <a:endParaRPr lang="en-US" sz="8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Two-line 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item with </a:t>
                </a: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icon</a:t>
                </a:r>
                <a:b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Secondary text</a:t>
                </a:r>
                <a:endParaRPr lang="en-US" sz="8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Two-line 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item with </a:t>
                </a: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icon</a:t>
                </a:r>
                <a:b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Secondary text</a:t>
                </a:r>
                <a:endParaRPr lang="en-US" sz="8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Two-line 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item with </a:t>
                </a: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icon</a:t>
                </a:r>
                <a:b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Secondary text</a:t>
                </a:r>
                <a:endParaRPr lang="en-US" sz="8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2" name="Icon Placeholder"/>
              <p:cNvSpPr>
                <a:spLocks noChangeAspect="1"/>
              </p:cNvSpPr>
              <p:nvPr/>
            </p:nvSpPr>
            <p:spPr>
              <a:xfrm>
                <a:off x="697286" y="1400942"/>
                <a:ext cx="254000" cy="254000"/>
              </a:xfrm>
              <a:prstGeom prst="ellipse">
                <a:avLst/>
              </a:prstGeom>
              <a:solidFill>
                <a:srgbClr val="000000">
                  <a:alpha val="26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33" name="Icon Placeholder"/>
              <p:cNvSpPr>
                <a:spLocks noChangeAspect="1"/>
              </p:cNvSpPr>
              <p:nvPr/>
            </p:nvSpPr>
            <p:spPr>
              <a:xfrm>
                <a:off x="697286" y="1857348"/>
                <a:ext cx="254000" cy="254000"/>
              </a:xfrm>
              <a:prstGeom prst="ellipse">
                <a:avLst/>
              </a:prstGeom>
              <a:solidFill>
                <a:srgbClr val="000000">
                  <a:alpha val="26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134" name="Icon Placeholder"/>
              <p:cNvSpPr>
                <a:spLocks noChangeAspect="1"/>
              </p:cNvSpPr>
              <p:nvPr/>
            </p:nvSpPr>
            <p:spPr>
              <a:xfrm>
                <a:off x="697286" y="2313754"/>
                <a:ext cx="254000" cy="254000"/>
              </a:xfrm>
              <a:prstGeom prst="ellipse">
                <a:avLst/>
              </a:prstGeom>
              <a:solidFill>
                <a:srgbClr val="000000">
                  <a:alpha val="26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135" name="Icon Placeholder"/>
              <p:cNvSpPr>
                <a:spLocks noChangeAspect="1"/>
              </p:cNvSpPr>
              <p:nvPr/>
            </p:nvSpPr>
            <p:spPr>
              <a:xfrm>
                <a:off x="697286" y="2770159"/>
                <a:ext cx="254000" cy="254000"/>
              </a:xfrm>
              <a:prstGeom prst="ellipse">
                <a:avLst/>
              </a:prstGeom>
              <a:solidFill>
                <a:srgbClr val="000000">
                  <a:alpha val="26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6097630" y="1697831"/>
              <a:ext cx="4247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개</a:t>
              </a:r>
              <a:endParaRPr lang="ko-KR" altLang="en-US" sz="900" dirty="0"/>
            </a:p>
          </p:txBody>
        </p:sp>
        <p:sp>
          <p:nvSpPr>
            <p:cNvPr id="29" name="Button"/>
            <p:cNvSpPr/>
            <p:nvPr/>
          </p:nvSpPr>
          <p:spPr>
            <a:xfrm>
              <a:off x="6433430" y="1726296"/>
              <a:ext cx="335667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0" name="Divider"/>
            <p:cNvCxnSpPr/>
            <p:nvPr/>
          </p:nvCxnSpPr>
          <p:spPr>
            <a:xfrm>
              <a:off x="4870056" y="3035507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Divider"/>
            <p:cNvCxnSpPr/>
            <p:nvPr/>
          </p:nvCxnSpPr>
          <p:spPr>
            <a:xfrm>
              <a:off x="4870056" y="3450566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Divider"/>
            <p:cNvCxnSpPr/>
            <p:nvPr/>
          </p:nvCxnSpPr>
          <p:spPr>
            <a:xfrm>
              <a:off x="4819521" y="2501856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360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71KpsV1ZN121bLz+tqvXo9z1Z5k9bxj2lg+VUaf2eLuhm/zsGP+Uw+kq49pCOI4ynO0614j+OzpttbB9wASDx376bHs1l6DppOld3iLbs0G9N7z7NJXm59xN2n0n/z6CMQMgbhDAJ0XOcZMwX/8lkUrGm39dFHo3T3/s4QwA28RVMQ4cYtA/n3f+Ne3QQdbcffLWbtnIDu7ezc1BRgqeXARL2pXrc1sdTWjV166KWffDY00LH/R497zVPn7bpepm29ziPd/pL+R3lpZNx/BhhIoZ9n9NLN4L0/f8km0b+siln6tGhWVZNvDUs0hGKICX5X0TA3S9YQcW33kWHdqNX8xsFI8bAiioEPaaJalWkRY9ytavLTpEnSJl/O8nokDH9cXzRpPkyytr6+kSI/Z3pvAB88H6r/zDMA46vVjGj9rK4WIPDW1pZVVneEvHdYJmO8MMzieKZZO52nW6fvpjkruTR/dzNLglzPq4sLiHhdV/XWR8+yoiRd0FbpmjEVQqvOTXkkaYOhjEllUhd9FvR+dX/cJf3/uFkvSAlfH4UfGwNOpiFt5zlxmUyfdNOMO0Du9qEYBhanYoCbHqVnIgnZpPS0TocoA3iar94QfovsXbFYL0gAFxNCuzqXqU4nYpbSYsnDuEDfHvIWemQAeOwgCEZLQNr0i+ydN5aGDUNP+X4thKfzrM6IxnVjqQ5Fg6+yYDTfIP7g6uf58oIt3O5OfyQGgPGv4jrOtnpeNO1jD75M85Evd/KR88tVdQy8yQqy05lYiwFdwz9eQUMKq/KvUf8QT8wgzItmLCOlf6N2FV4klIXra8v1FRG+92KOz/O2Sa/mOc2/ip6ICrHGOivL65ScrooUNCmDLA2cL1EEH70PewgpxdXu6dEbSXWRt+kvNj7AhimmUIZirPQo3TlMDyMaM4qU9QYa9ppS5z7diJc0fLIuSlLdaTNRFgs+jjAWHhiaW1mUAUNFkptnUPk9Vu4TCEppA9UGzNhAx3iAfDMZq0ATuTdYQjzUlsSCDNzzYpkPEKTX1rfDPc92yLWN+Jm9ecejvESdDXrLQ/zCjlLHkCvrQI3ezDWg3u96q7nHI5hGSSa9fu/7aUlkhYVA/+PXq5JiT/Ch/f4Xpx/9vvXvuySbTT/53+VH6S8ZKaPyCxobjV9Uyzw+QYjh2rTMM1Lw1IhcvJy8xoL6KShtkRbEePkvWhd1PosPmZE0PPPZZ4NMs2HA7N8hknuVN8UP8tMlrPmMBj4UF/TcUDwDjE3jk1m9m1GoijE1g6KXbsHEFdQzaZoifUzWrp2PvyiWwShHXSN+hxp/8sn7y5uyF2BTl9zF94rvbxSj26iFqIn1H0wbRnejyt0g/xuGhSeG1YbuZNjvBbDrdIN8Q+oDT0SFmCcesvpPbDiUavBmY2P/UV2Fh5jzVb4gU0XiMVsvZxnYb5hFr+bkxweRzKCpvCXnvj/TCr7PSV34o38/xd396LxYwjW5tUwPKoz2VmmKjSYgkjfAE8HkhJRmfbN9ucFfe13V5LBlJP4N++rqrpFtz5op2UtoiKqGIzK5hj9X1Onj6dGbavX47vQovczKdRBO2R5v8OibNmvNkIHCk+ufzGv6JCufVxR1EittsUvNDHakWN1MEw3vAHFrRjHfBfUlPrV8tUvWyf21d3vHyFh2BkLWfUWcvlhldf6mEud5Dx9GI+wPnSG460VWEqM17FBfmdiWVI9EhQXlTlK3ptAPcm0vN8wKT0ckPIhGJTfPhuPQ/nfs7Dmwn0UTXubZYLzfxxb7HDWd59O3zmKZEE6+HdQnAYSinpb5B4EokYLeCCEOIyTe+M31iinYW286IXd+/EVTMUC0Gi+aSvItv/AXelOpaptA7Ha+eFW1LI3sWp3Tl3GE8LBWxJtftUWJ5ar2BS3c+KElgMRCvve3An4ShpMiZ7BayMg71D+3n9/gi3gA4nlX/7nB8Yiyo//c8D6ewBPcZU/wM2+UMlmbfD7/uUV/eDytmPqd3ewZmYej8Gm2fJXDmRe5GDaJsedG2pnnlmPCYyXlPYXkeN3KBxtZPvZIb/b9G7sNWqJr/uNLsqxfs2tIHUvaCSuoIemKPe9BWDy+BsTSl1B6kxcce/o8MxR3DT0bfOvuA1/7h8AU3W7/X8QUsHs/mzzh7OrPB5ZA7Pekevehs8Jr0T+Ls+I5Gv8fmJVbNhsM22LPexAMvNAZ63vMDJ4vspooXI4VBIUKX/Jq5/vR/RZkuKHJDV/fioC3INzgcJ0fcdOYN2A6mL3Aw15H0fwkxUcbAnDz8Mz6Rkv8XvL6fLUlH/7Mz4T2zTb1ZWlT0w3JSDw30NWN6SYh+9qZpRsw0ORAsHZn0gOUC6AsRcGRwZYEotUKazqTipotbhCXgYDfp+FN/DIEwk3j14Tgze7mFQU8RKIvsrfkN6/rXFlgJKyUZsuZcIpdAKMmhmaULMKKbl2syry5QUYjaeEeB94mGLiFHIta96aBuvQn5XbBgEKxM5EG0vU+MNw400DsbspSm6cj7pSFPEdu0mEjn4TiizxO2Agf/MzP3Nwdnl53nwQffbeY0TLF4x4Kn/ifSKOv0yMwDTv8dl5czNuwR23lPtBGX7dHP4+hwL0P3hN4B1SQZhkc3y3M8y3YH8/t1a7/TGjV9O0t2n59c73RCPKCiiD+9Q1OTNH0rdo3pGk2LSHAP0UqrLfWFBgI0gGqar2/Qx0xSiklNbima54PIfrvejPV8cQz9ea53RoFmSesy598+cXpu2nOy6pp/u72CWxk555XFxd5PT6t66re+uhZVmDVgox2YTPM6S/e+SX0J2Xnl9NcMsxNjomhho2wAS305u9GKaX3EANt3eEgZthUDo/9plWRG9LispyPpYulWSymoSAfHksxfo1keH+ts7Pk9t7L8zcvnN24gG3WVvtt+uiW4SKZfrp5IfRmFLfT3ZgFf588PBH/6XpFS14gswi1cFe8OSMiywSeBtB1g/goxyeejbB9DYpgx1EQ0JtzwRuU3MY85k1ufwQTu6i6KZzAcwvF28nSxtjjlhlbbj/sLDLm34uySve5Vd73FmPDQ6z10gQmN3NW9+l5b7dhLzS8xSjxdH2ZIfDP+/7UDc3Uy/rkdnjguXlg6Hr75q6p2a28cTyh5HOg9B7T4ysCa/lv0APOy71ZDXQfFsZORzevEPnPLbkWz62kwDzvARdPZCC3Vird5z27xqOqIh4Rvoei6D7vRTLzfA388QSK5X0Zt/t0w79bcO97aJnu0wn9fi6VTve5cdg/Czqo+wQ6yUvZfD1onqpw0chmHeWN4/11VPeBqHc7fj+d1X2+psDg+VoCap4P6BdPhBBfW+d1nw9EDY8owoEM1wfoxO7zQVNgnm9gvHh8HfrBgtZ9vMTRRp3qSdsH6NTu00lb3aLz99KxX1u5dR8EzjMTy3PAXOd5elmYEFq/mNqo75vpth9n9AJNotmNWR8/4+NneyTT8w1N5U25qd73kY5v7CT29ACPv1rNyBY8ozQM1pm3ONPwjbHC5ijwfdKfm55bLGLe9NxqmfI2zzekxsL14R7xPtC2+M/gwqpj/W+C+T5wjj7g9Q949YO54gO54RZzw2b8Qyboa5Lna7z2NV752hPwNQn/syd2g1PprM3XmcX3pOl7NH+Ppu89S+85O7eg3XuLwS2Hd4tmt2hyawLdkjDfHJsOk9Z5RLch6wetOg59dSPZbiDXbQZ3I+MM4Pdzv6KWkY/dX5h6A1/7J8nXlkW0gUWx/ofh0s/G5jcsmr3KF9UlHP85Ys+mFfR4ne8bXDm7rGgFXbp6HsY3W9/UQtlRunv7mer7tz/UpTE8ko2Idfpzssx0c/L/KcnlLdJQNybwPgiOnxm7HZxNkyQcGZ+Gr4ff06JZVc1mrDbo0FtrIPPcMKubNFLNgx8S/L7cD6so83xt5fv+SqvJW9FZjxvSoNM6P//sIyhT6FKZio/uHqXFsmmz5TT/uhrrhCxRfQsNdV7V6VZB8l5s1hhOKxxS0yNa2qef29u311ubtFHx/Ru572ZZOG63igEr1PnzvSbsuzVxYl4zoTBrjWi66pxsIiOVThirrzFRU2LeJqLQH6VnQo5sUnYSihHiGmhnx6sVpCYVHRyhhGnJ3XRWu2/3ir/qdas3gpywvhF5Zz2hlYJIuqyH6aiHifnET6AZUtyeO9t50YyFePTvAA9yo5Bs3l8bX4ovF256ZSCbfls3S0kqADxbeGuKXORt+ouNt+YPc0Ap3oSCHfTXxMAR7esh4Mzv10PAm4LbI6CyMKmqMj1rmAb57H36j3+xwXT2yDX+yaIpSI+kn32WflFM66qpztvxl+fnxRRrSHU+/qKp3tTF65YwHS/w+3qIMQesZPM18IwhmF5m5TpPf4/b40mq8lZtn21IAL/vZDZtXSwvUiSxfxgzCT+I6fRVW5TN+PO85fT5zUnTb3Cy4PDz3NAq0/KinVPE8kX2zlPXQEm+uiElIDOsMz1+vZ4INbd2RsMQoybDPB3yvO6RZyR9vQeVNukS8jPqupg5LqheywBub2r0Tax/ECGA7QBqrDUKozWordUggxTBRNk3NkyFdv7Ru/QjWrdrh3HISW4YKtqMSZ7qtvlu0c63Pnr30Z3bdGDh83LdaTNlW53TRBMN3g2NQ3l/ALFNE8TOr3Umbz0p7Jlz8ialCCatOH3TDBPZ9wK+dtB7m7TRpqDlVh4cngFVwANxnsnPwjhulXK+jVeJZ8MoPGfpmx/FzaoWT8zTjbV7T4XD/NxZOvU0yO05fEiI01/4C9Pftf/FsHhvIKFKPUPTBAUp9t07Y7LFCwa/Mbtg9RtgvLcXAlX13hjHqbJZt+EZGuktR7dpQTrKDXjeuD7jSnHgT/2VfvyS/wfDeihTy18AAA=="/>
  <p:tag name="SMARTOPTIONSCODESIGNATURE" val="V9L9wIoI+IFXf7fyuVCLtieD974HBvpsT94UpIT/2MG00IZ4clcYi1Le4elcKx6Fs3M9I+EOo6lJuKCAF6+OcXRgm29j3TjF06j+7gKRigiWC4ddLepQLM1DoBhb6KvBJ6tAUW4iZ3Q3TSPE8zEj9Qp3vptEgXqKOB7qK6rPrJwi6uLlChLYTraO7KFDJy/9ESC5gsv6tytYcijdTIf50ps4SNnJZZccspuntJ/GzCWcZT2IwT/tCc7UNys6TEI54hweJmEQTD+wnb7ctbJaCFBLMd+6Mfnh/TCFIlLMx5SoqOdM7t8IdbYCucC25iR1lkZNnzg4DTqqlfAPgZEnE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71KpsV1ZN121bLz+tqvXo9z1Z5k9bxj2lg+VUaf2eLuhm/zsGP+Uw+kq49pCOI4ynO0614j+OzpttbB9wASDx376bHs1l6DppOld3iLbs0G9N7z7NJXm59xN2n0n/z6CMQMgbhDAJ0XOcZMwX/8lkUrGm39dFHo3T3/s4QwA28RVMQ4cYtA/n3f+Ne3QQdbcffLWbtnIDu7ezc1BRgqeXARL2pXrc1sdTWjV166KWffDY00LH/R497zVPn7bpepm29ziPd/pL+R3lpZNx/BhhIoZ9n9NLN4L0/f8km0b+siln6tGhWVZNvDUs0hGKICX5X0TA3S9YQcW33kWHdqNX8xsFI8bAiioEPaaJalWkRY9ytavLTpEnSJl/O8nokDH9cXzRpPkyytr6+kSI/Z3pvAB88H6r/zDMA46vVjGj9rK4WIPDW1pZVVneEvHdYJmO8MMzieKZZO52nW6fvpjkruTR/dzNLglzPq4sLiHhdV/XWR8+yoiRd0FbpmjEVQqvOTXkkaYOhjEllUhd9FvR+dX/cJf3/uFkvSAlfH4UfGwNOpiFt5zlxmUyfdNOMO0Du9qEYBhanYoCbHqVnIgnZpPS0TocoA3iar94QfovsXbFYL0gAFxNCuzqXqU4nYpbSYsnDuEDfHvIWemQAeOwgCEZLQNr0i+ydN5aGDUNP+X4thKfzrM6IxnVjqQ5Fg6+yYDTfIP7g6uf58oIt3O5OfyQGgPGv4jrOtnpeNO1jD75M85Evd/KR88tVdQy8yQqy05lYiwFdwz9eQUMKq/KvUf8QT8wgzItmLCOlf6N2FV4klIXra8v1FRG+92KOz/O2Sa/mOc2/ip6ICrHGOivL65ScrooUNCmDLA2cL1EEH70PewgpxdXu6dEbSXWRt+kvNj7AhimmUIZirPQo3TlMDyMaM4qU9QYa9ppS5z7diJc0fLIuSlLdaTNRFgs+jjAWHhiaW1mUAUNFkptnUPk9Vu4TCEppA9UGzNhAx3iAfDMZq0ATuTdYQjzUlsSCDNzzYpkPEKTX1rfDPc92yLWN+Jm9ecejvESdDXrLQ/zCjlLHkCvrQI3ezDWg3u96q7nHI5hGSSa9fu/7aUlkhYVA/+PXq5JiT/Ch/f4Xpx/9vvXvuySbTT/53+VH6S8ZKaPyCxobjV9Uyzw+QYjh2rTMM1Lw1IhcvJy8xoL6KShtkRbEePkvWhd1PosPmZE0PPPZZ4NMs2HA7N8hknuVN8UP8tMlrPmMBj4UF/TcUDwDjE3jk1m9m1GoijE1g6KXbsHEFdQzaZoifUzWrp2PvyiWwShHXSN+hxp/8sn7y5uyF2BTl9zF94rvbxSj26iFqIn1H0wbRnejyt0g/xuGhSeG1YbuZNjvBbDrdIN8Q+oDT0SFmCcesvpPbDiUavBmY2P/UV2Fh5jzVb4gU0XiMVsvZxnYb5hFr+bkxweRzKCpvCXnvj/TCr7PSV34o38/xd396LxYwjW5tUwPKoz2VmmKjSYgkjfAE8HkhJRmfbN9ucFfe13V5LBlJP4N++rqrpFtz5op2UtoiKqGIzK5hj9X1Onj6dGbavX47vQovczKdRBO2R5v8OibNmvNkIHCk+ufzGv6JCufVxR1EittsUvNDHakWN1MEw3vAHFrRjHfBfUlPrV8tUvWyf21d3vHyFh2BkLWfUWcvlhldf6mEud5Dx9GI+wPnSG460VWEqM17FBfmdiWVI9EhQXlTlK3ptAPcm0vN8wKT0ckPIhGJTfPhuPQ/nfs7Dmwn0UTXubZYLzfxxb7HDWd59O3zmKZEE6+HdQnAYSinpb5B4EokYLeCCEOIyTe+M31iinYW286IXd+/EVTMUC0Gi+aSvItv/AXelOpaptA7Ha+eFW1LI3sWp3Tl3GE8LBWxJtftUWJ5ar2BS3c+KElgMRCvve3An4ShpMiZ7BayMg71D+3n9/gi3gA4nlX/7nB8Yiyo//c8D6ewBPcZU/wM2+UMlmbfD7/uUV/eDytmPqd3ewZmYej8Gm2fJXDmRe5GDaJsedG2pnnlmPCYyXlPYXkeN3KBxtZPvZIb/b9G7sNWqJr/uNLsqxfs2tIHUvaCSuoIemKPe9BWDy+BsTSl1B6kxcce/o8MxR3DT0bfOvuA1/7h8AU3W7/X8QUsHs/mzzh7OrPB5ZA7Pekevehs8Jr0T+Ls+I5Gv8fmJVbNhsM22LPexAMvNAZ63vMDJ4vspooXI4VBIUKX/Jq5/vR/RZkuKHJDV/fioC3INzgcJ0fcdOYN2A6mL3Aw15H0fwkxUcbAnDz8Mz6Rkv8XvL6fLUlH/7Mz4T2zTb1ZWlT0w3JSDw30NWN6SYh+9qZpRsw0ORAsHZn0gOUC6AsRcGRwZYEotUKazqTipotbhCXgYDfp+FN/DIEwk3j14Tgze7mFQU8RKIvsrfkN6/rXFlgJKyUZsuZcIpdAKMmhmaULMKKbl2syry5QUYjaeEeB94mGLiFHIta96aBuvQn5XbBgEKxM5EG0vU+MNw400DsbspSm6cj7pSFPEdu0mEjn4TiizxO2Agf/MzP3Nwdnl53nwQffbeY0TLF4x4Kn/ifSKOv0yMwDTv8dl5czNuwR23lPtBGX7dHP4+hwL0P3hN4B1SQZhkc3y3M8y3YH8/t1a7/TGjV9O0t2n59c73RCPKCiiD+9Q1OTNH0rdo3pGk2LSHAP0UqrLfWFBgI0gGqar2/Qx0xSiklNbima54PIfrvejPV8cQz9ea53RoFmSesy598+cXpu2nOy6pp/u72CWxk555XFxd5PT6t66re+uhZVmDVgox2YTPM6S/e+SX0J2Xnl9NcMsxNjomhho2wAS305u9GKaX3EANt3eEgZthUDo/9plWRG9LispyPpYulWSymoSAfHksxfo1keH+ts7Pk9t7L8zcvnN24gG3WVvtt+uiW4SKZfrp5IfRmFLfT3ZgFf588PBH/6XpFS14gswi1cFe8OSMiywSeBtB1g/goxyeejbB9DYpgx1EQ0JtzwRuU3MY85k1ufwQTu6i6KZzAcwvF28nSxtjjlhlbbj/sLDLm34uySve5Vd73FmPDQ6z10gQmN3NW9+l5b7dhLzS8xSjxdH2ZIfDP+/7UDc3Uy/rkdnjguXlg6Hr75q6p2a28cTyh5HOg9B7T4ysCa/lv0APOy71ZDXQfFsZORzevEPnPLbkWz62kwDzvARdPZCC3Vird5z27xqOqIh4Rvoei6D7vRTLzfA388QSK5X0Zt/t0w79bcO97aJnu0wn9fi6VTve5cdg/Czqo+wQ6yUvZfD1onqpw0chmHeWN4/11VPeBqHc7fj+d1X2+psDg+VoCap4P6BdPhBBfW+d1nw9EDY8owoEM1wfoxO7zQVNgnm9gvHh8HfrBgtZ9vMTRRp3qSdsH6NTu00lb3aLz99KxX1u5dR8EzjMTy3PAXOd5elmYEFq/mNqo75vpth9n9AJNotmNWR8/4+NneyTT8w1N5U25qd73kY5v7CT29ACPv1rNyBY8ozQM1pm3ONPwjbHC5ijwfdKfm55bLGLe9NxqmfI2zzekxsL14R7xPtC2+M/gwqpj/W+C+T5wjj7g9Q949YO54gO54RZzw2b8Qyboa5Lna7z2NV752hPwNQn/syd2g1PprM3XmcX3pOl7NH+Ppu89S+85O7eg3XuLwS2Hd4tmt2hyawLdkjDfHJsOk9Z5RLch6wetOg59dSPZbiDXbQZ3I+MM4Pdzv6KWkY/dX5h6A1/7J8nXlkW0gUWx/ofh0s/G5jcsmr3KF9UlHP85Ys+mFfR4ne8bXDm7rGgFXbp6HsY3W9/UQtlRunv7mer7tz/UpTE8ko2Idfpzssx0c/L/KcnlLdJQNybwPgiOnxm7HZxNkyQcGZ+Gr4ff06JZVc1mrDbo0FtrIPPcMKubNFLNgx8S/L7cD6so83xt5fv+SqvJW9FZjxvSoNM6P//sIyhT6FKZio/uHqXFsmmz5TT/uhrrhCxRfQsNdV7V6VZB8l5s1hhOKxxS0yNa2qef29u311ubtFHx/Ru572ZZOG63igEr1PnzvSbsuzVxYl4zoTBrjWi66pxsIiOVThirrzFRU2LeJqLQH6VnQo5sUnYSihHiGmhnx6sVpCYVHRyhhGnJ3XRWu2/3ir/qdas3gpywvhF5Zz2hlYJIuqyH6aiHifnET6AZUtyeO9t50YyFePTvAA9yo5Bs3l8bX4ovF256ZSCbfls3S0kqADxbeGuKXORt+ouNt+YPc0Ap3oSCHfTXxMAR7esh4Mzv10PAm4LbI6CyMKmqMj1rmAb57H36j3+xwXT2yDX+yaIpSI+kn32WflFM66qpztvxl+fnxRRrSHU+/qKp3tTF65YwHS/w+3qIMQesZPM18IwhmF5m5TpPf4/b40mq8lZtn21IAL/vZDZtXSwvUiSxfxgzCT+I6fRVW5TN+PO85fT5zUnTb3Cy4PDz3NAq0/KinVPE8kX2zlPXQEm+uiElIDOsMz1+vZ4INbd2RsMQoybDPB3yvO6RZyR9vQeVNukS8jPqupg5LqheywBub2r0Tax/ECGA7QBqrDUKozWordUggxTBRNk3NkyFdv7Ru/QjWrdrh3HISW4YKtqMSZ7qtvlu0c63Pnr30Z3bdGDh83LdaTNlW53TRBMN3g2NQ3l/ALFNE8TOr3Umbz0p7Jlz8ialCCatOH3TDBPZ9wK+dtB7m7TRpqDlVh4cngFVwANxnsnPwjhulXK+jVeJZ8MoPGfpmx/FzaoWT8zTjbV7T4XD/NxZOvU0yO05fEiI01/4C9Pftf/FsHhvIKFKPUPTBAUp9t07Y7LFCwa/Mbtg9RtgvLcXAlX13hjHqbJZt+EZGuktR7dpQTrKDXjeuD7jSnHgT/2VfvyS/wfDeihTy18AAA=="/>
  <p:tag name="SMARTOPTIONSCODESIGNATURE" val="V9L9wIoI+IFXf7fyuVCLtieD974HBvpsT94UpIT/2MG00IZ4clcYi1Le4elcKx6Fs3M9I+EOo6lJuKCAF6+OcXRgm29j3TjF06j+7gKRigiWC4ddLepQLM1DoBhb6KvBJ6tAUW4iZ3Q3TSPE8zEj9Qp3vptEgXqKOB7qK6rPrJwi6uLlChLYTraO7KFDJy/9ESC5gsv6tytYcijdTIf50ps4SNnJZZccspuntJ/GzCWcZT2IwT/tCc7UNys6TEI54hweJmEQTD+wnb7ctbJaCFBLMd+6Mfnh/TCFIlLMx5SoqOdM7t8IdbYCucC25iR1lkZNnzg4DTqqlfAPgZEnEQ=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71KpsV1ZN121bLz+tqvXo9z1Z5k9bxj2lg+VUaf2eLuhm/zsGP+Uw+kq49pCOI4ynO0614j+OzpttbB9wASDx376bHs1l6DppOld3iLbs0G9N7z7NJXm59xN2n0n/z6CMQMgbhDAJ0XOcZMwX/8lkUrGm39dFHo3T3/s4QwA28RVMQ4cYtA/n3f+Ne3QQdbcffLWbtnIDu7ezc1BRgqeXARL2pXrc1sdTWjV166KWffDY00LH/R497zVPn7bpepm29ziPd/pL+R3lpZNx/BhhIoZ9n9NLN4L0/f8km0b+siln6tGhWVZNvDUs0hGKICX5X0TA3S9YQcW33kWHdqNX8xsFI8bAiioEPaaJalWkRY9ytavLTpEnSJl/O8nokDH9cXzRpPkyytr6+kSI/Z3pvAB88H6r/zDMA46vVjGj9rK4WIPDW1pZVVneEvHdYJmO8MMzieKZZO52nW6fvpjkruTR/dzNLglzPq4sLiHhdV/XWR8+yoiRd0FbpmjEVQqvOTXkkaYOhjEllUhd9FvR+dX/cJf3/uFkvSAlfH4UfGwNOpiFt5zlxmUyfdNOMO0Du9qEYBhanYoCbHqVnIgnZpPS0TocoA3iar94QfovsXbFYL0gAFxNCuzqXqU4nYpbSYsnDuEDfHvIWemQAeOwgCEZLQNr0i+ydN5aGDUNP+X4thKfzrM6IxnVjqQ5Fg6+yYDTfIP7g6uf58oIt3O5OfyQGgPGv4jrOtnpeNO1jD75M85Evd/KR88tVdQy8yQqy05lYiwFdwz9eQUMKq/KvUf8QT8wgzItmLCOlf6N2FV4klIXra8v1FRG+92KOz/O2Sa/mOc2/ip6ICrHGOivL65ScrooUNCmDLA2cL1EEH70PewgpxdXu6dEbSXWRt+kvNj7AhimmUIZirPQo3TlMDyMaM4qU9QYa9ppS5z7diJc0fLIuSlLdaTNRFgs+jjAWHhiaW1mUAUNFkptnUPk9Vu4TCEppA9UGzNhAx3iAfDMZq0ATuTdYQjzUlsSCDNzzYpkPEKTX1rfDPc92yLWN+Jm9ecejvESdDXrLQ/zCjlLHkCvrQI3ezDWg3u96q7nHI5hGSSa9fu/7aUlkhYVA/+PXq5JiT/Ch/f4Xpx/9vvXvuySbTT/53+VH6S8ZKaPyCxobjV9Uyzw+QYjh2rTMM1Lw1IhcvJy8xoL6KShtkRbEePkvWhd1PosPmZE0PPPZZ4NMs2HA7N8hknuVN8UP8tMlrPmMBj4UF/TcUDwDjE3jk1m9m1GoijE1g6KXbsHEFdQzaZoifUzWrp2PvyiWwShHXSN+hxp/8sn7y5uyF2BTl9zF94rvbxSj26iFqIn1H0wbRnejyt0g/xuGhSeG1YbuZNjvBbDrdIN8Q+oDT0SFmCcesvpPbDiUavBmY2P/UV2Fh5jzVb4gU0XiMVsvZxnYb5hFr+bkxweRzKCpvCXnvj/TCr7PSV34o38/xd396LxYwjW5tUwPKoz2VmmKjSYgkjfAE8HkhJRmfbN9ucFfe13V5LBlJP4N++rqrpFtz5op2UtoiKqGIzK5hj9X1Onj6dGbavX47vQovczKdRBO2R5v8OibNmvNkIHCk+ufzGv6JCufVxR1EittsUvNDHakWN1MEw3vAHFrRjHfBfUlPrV8tUvWyf21d3vHyFh2BkLWfUWcvlhldf6mEud5Dx9GI+wPnSG460VWEqM17FBfmdiWVI9EhQXlTlK3ptAPcm0vN8wKT0ckPIhGJTfPhuPQ/nfs7Dmwn0UTXubZYLzfxxb7HDWd59O3zmKZEE6+HdQnAYSinpb5B4EokYLeCCEOIyTe+M31iinYW286IXd+/EVTMUC0Gi+aSvItv/AXelOpaptA7Ha+eFW1LI3sWp3Tl3GE8LBWxJtftUWJ5ar2BS3c+KElgMRCvve3An4ShpMiZ7BayMg71D+3n9/gi3gA4nlX/7nB8Yiyo//c8D6ewBPcZU/wM2+UMlmbfD7/uUV/eDytmPqd3ewZmYej8Gm2fJXDmRe5GDaJsedG2pnnlmPCYyXlPYXkeN3KBxtZPvZIb/b9G7sNWqJr/uNLsqxfs2tIHUvaCSuoIemKPe9BWDy+BsTSl1B6kxcce/o8MxR3DT0bfOvuA1/7h8AU3W7/X8QUsHs/mzzh7OrPB5ZA7Pekevehs8Jr0T+Ls+I5Gv8fmJVbNhsM22LPexAMvNAZ63vMDJ4vspooXI4VBIUKX/Jq5/vR/RZkuKHJDV/fioC3INzgcJ0fcdOYN2A6mL3Aw15H0fwkxUcbAnDz8Mz6Rkv8XvL6fLUlH/7Mz4T2zTb1ZWlT0w3JSDw30NWN6SYh+9qZpRsw0ORAsHZn0gOUC6AsRcGRwZYEotUKazqTipotbhCXgYDfp+FN/DIEwk3j14Tgze7mFQU8RKIvsrfkN6/rXFlgJKyUZsuZcIpdAKMmhmaULMKKbl2syry5QUYjaeEeB94mGLiFHIta96aBuvQn5XbBgEKxM5EG0vU+MNw400DsbspSm6cj7pSFPEdu0mEjn4TiizxO2Agf/MzP3Nwdnl53nwQffbeY0TLF4x4Kn/ifSKOv0yMwDTv8dl5czNuwR23lPtBGX7dHP4+hwL0P3hN4B1SQZhkc3y3M8y3YH8/t1a7/TGjV9O0t2n59c73RCPKCiiD+9Q1OTNH0rdo3pGk2LSHAP0UqrLfWFBgI0gGqar2/Qx0xSiklNbima54PIfrvejPV8cQz9ea53RoFmSesy598+cXpu2nOy6pp/u72CWxk555XFxd5PT6t66re+uhZVmDVgox2YTPM6S/e+SX0J2Xnl9NcMsxNjomhho2wAS305u9GKaX3EANt3eEgZthUDo/9plWRG9LispyPpYulWSymoSAfHksxfo1keH+ts7Pk9t7L8zcvnN24gG3WVvtt+uiW4SKZfrp5IfRmFLfT3ZgFf588PBH/6XpFS14gswi1cFe8OSMiywSeBtB1g/goxyeejbB9DYpgx1EQ0JtzwRuU3MY85k1ufwQTu6i6KZzAcwvF28nSxtjjlhlbbj/sLDLm34uySve5Vd73FmPDQ6z10gQmN3NW9+l5b7dhLzS8xSjxdH2ZIfDP+/7UDc3Uy/rkdnjguXlg6Hr75q6p2a28cTyh5HOg9B7T4ysCa/lv0APOy71ZDXQfFsZORzevEPnPLbkWz62kwDzvARdPZCC3Vird5z27xqOqIh4Rvoei6D7vRTLzfA388QSK5X0Zt/t0w79bcO97aJnu0wn9fi6VTve5cdg/Czqo+wQ6yUvZfD1onqpw0chmHeWN4/11VPeBqHc7fj+d1X2+psDg+VoCap4P6BdPhBBfW+d1nw9EDY8owoEM1wfoxO7zQVNgnm9gvHh8HfrBgtZ9vMTRRp3qSdsH6NTu00lb3aLz99KxX1u5dR8EzjMTy3PAXOd5elmYEFq/mNqo75vpth9n9AJNotmNWR8/4+NneyTT8w1N5U25qd73kY5v7CT29ACPv1rNyBY8ozQM1pm3ONPwjbHC5ijwfdKfm55bLGLe9NxqmfI2zzekxsL14R7xPtC2+M/gwqpj/W+C+T5wjj7g9Q949YO54gO54RZzw2b8Qyboa5Lna7z2NV752hPwNQn/syd2g1PprM3XmcX3pOl7NH+Ppu89S+85O7eg3XuLwS2Hd4tmt2hyawLdkjDfHJsOk9Z5RLch6wetOg59dSPZbiDXbQZ3I+MM4Pdzv6KWkY/dX5h6A1/7J8nXlkW0gUWx/ofh0s/G5jcsmr3KF9UlHP85Ys+mFfR4ne8bXDm7rGgFXbp6HsY3W9/UQtlRunv7mer7tz/UpTE8ko2Idfpzssx0c/L/KcnlLdJQNybwPgiOnxm7HZxNkyQcGZ+Gr4ff06JZVc1mrDbo0FtrIPPcMKubNFLNgx8S/L7cD6so83xt5fv+SqvJW9FZjxvSoNM6P//sIyhT6FKZio/uHqXFsmmz5TT/uhrrhCxRfQsNdV7V6VZB8l5s1hhOKxxS0yNa2qef29u311ubtFHx/Ru572ZZOG63igEr1PnzvSbsuzVxYl4zoTBrjWi66pxsIiOVThirrzFRU2LeJqLQH6VnQo5sUnYSihHiGmhnx6sVpCYVHRyhhGnJ3XRWu2/3ir/qdas3gpywvhF5Zz2hlYJIuqyH6aiHifnET6AZUtyeO9t50YyFePTvAA9yo5Bs3l8bX4ovF256ZSCbfls3S0kqADxbeGuKXORt+ouNt+YPc0Ap3oSCHfTXxMAR7esh4Mzv10PAm4LbI6CyMKmqMj1rmAb57H36j3+xwXT2yDX+yaIpSI+kn32WflFM66qpztvxl+fnxRRrSHU+/qKp3tTF65YwHS/w+3qIMQesZPM18IwhmF5m5TpPf4/b40mq8lZtn21IAL/vZDZtXSwvUiSxfxgzCT+I6fRVW5TN+PO85fT5zUnTb3Cy4PDz3NAq0/KinVPE8kX2zlPXQEm+uiElIDOsMz1+vZ4INbd2RsMQoybDPB3yvO6RZyR9vQeVNukS8jPqupg5LqheywBub2r0Tax/ECGA7QBqrDUKozWordUggxTBRNk3NkyFdv7Ru/QjWrdrh3HISW4YKtqMSZ7qtvlu0c63Pnr30Z3bdGDh83LdaTNlW53TRBMN3g2NQ3l/ALFNE8TOr3Umbz0p7Jlz8ialCCatOH3TDBPZ9wK+dtB7m7TRpqDlVh4cngFVwANxnsnPwjhulXK+jVeJZ8MoPGfpmx/FzaoWT8zTjbV7T4XD/NxZOvU0yO05fEiI01/4C9Pftf/FsHhvIKFKPUPTBAUp9t07Y7LFCwa/Mbtg9RtgvLcXAlX13hjHqbJZt+EZGuktR7dpQTrKDXjeuD7jSnHgT/2VfvyS/wfDeihTy18AAA=="/>
  <p:tag name="SMARTOPTIONSCODESIGNATURE" val="V9L9wIoI+IFXf7fyuVCLtieD974HBvpsT94UpIT/2MG00IZ4clcYi1Le4elcKx6Fs3M9I+EOo6lJuKCAF6+OcXRgm29j3TjF06j+7gKRigiWC4ddLepQLM1DoBhb6KvBJ6tAUW4iZ3Q3TSPE8zEj9Qp3vptEgXqKOB7qK6rPrJwi6uLlChLYTraO7KFDJy/9ESC5gsv6tytYcijdTIf50ps4SNnJZZccspuntJ/GzCWcZT2IwT/tCc7UNys6TEI54hweJmEQTD+wnb7ctbJaCFBLMd+6Mfnh/TCFIlLMx5SoqOdM7t8IdbYCucC25iR1lkZNnzg4DTqqlfAPgZEnEQ=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71KpsV1ZN121bLz+tqvXo9z1Z5k9bxj2lg+VUaf2eLuhm/zsGP+Uw+kq49pCOI4ynO0614j+OzpttbB9wASDx376bHs1l6DppOld3iLbs0G9N7z7NJXm59xN2n0n/z6CMQMgbhDAJ0XOcZMwX/8lkUrGm39dFHo3T3/s4QwA28RVMQ4cYtA/n3f+Ne3QQdbcffLWbtnIDu7ezc1BRgqeXARL2pXrc1sdTWjV166KWffDY00LH/R497zVPn7bpepm29ziPd/pL+R3lpZNx/BhhIoZ9n9NLN4L0/f8km0b+siln6tGhWVZNvDUs0hGKICX5X0TA3S9YQcW33kWHdqNX8xsFI8bAiioEPaaJalWkRY9ytavLTpEnSJl/O8nokDH9cXzRpPkyytr6+kSI/Z3pvAB88H6r/zDMA46vVjGj9rK4WIPDW1pZVVneEvHdYJmO8MMzieKZZO52nW6fvpjkruTR/dzNLglzPq4sLiHhdV/XWR8+yoiRd0FbpmjEVQqvOTXkkaYOhjEllUhd9FvR+dX/cJf3/uFkvSAlfH4UfGwNOpiFt5zlxmUyfdNOMO0Du9qEYBhanYoCbHqVnIgnZpPS0TocoA3iar94QfovsXbFYL0gAFxNCuzqXqU4nYpbSYsnDuEDfHvIWemQAeOwgCEZLQNr0i+ydN5aGDUNP+X4thKfzrM6IxnVjqQ5Fg6+yYDTfIP7g6uf58oIt3O5OfyQGgPGv4jrOtnpeNO1jD75M85Evd/KR88tVdQy8yQqy05lYiwFdwz9eQUMKq/KvUf8QT8wgzItmLCOlf6N2FV4klIXra8v1FRG+92KOz/O2Sa/mOc2/ip6ICrHGOivL65ScrooUNCmDLA2cL1EEH70PewgpxdXu6dEbSXWRt+kvNj7AhimmUIZirPQo3TlMDyMaM4qU9QYa9ppS5z7diJc0fLIuSlLdaTNRFgs+jjAWHhiaW1mUAUNFkptnUPk9Vu4TCEppA9UGzNhAx3iAfDMZq0ATuTdYQjzUlsSCDNzzYpkPEKTX1rfDPc92yLWN+Jm9ecejvESdDXrLQ/zCjlLHkCvrQI3ezDWg3u96q7nHI5hGSSa9fu/7aUlkhYVA/+PXq5JiT/Ch/f4Xpx/9vvXvuySbTT/53+VH6S8ZKaPyCxobjV9Uyzw+QYjh2rTMM1Lw1IhcvJy8xoL6KShtkRbEePkvWhd1PosPmZE0PPPZZ4NMs2HA7N8hknuVN8UP8tMlrPmMBj4UF/TcUDwDjE3jk1m9m1GoijE1g6KXbsHEFdQzaZoifUzWrp2PvyiWwShHXSN+hxp/8sn7y5uyF2BTl9zF94rvbxSj26iFqIn1H0wbRnejyt0g/xuGhSeG1YbuZNjvBbDrdIN8Q+oDT0SFmCcesvpPbDiUavBmY2P/UV2Fh5jzVb4gU0XiMVsvZxnYb5hFr+bkxweRzKCpvCXnvj/TCr7PSV34o38/xd396LxYwjW5tUwPKoz2VmmKjSYgkjfAE8HkhJRmfbN9ucFfe13V5LBlJP4N++rqrpFtz5op2UtoiKqGIzK5hj9X1Onj6dGbavX47vQovczKdRBO2R5v8OibNmvNkIHCk+ufzGv6JCufVxR1EittsUvNDHakWN1MEw3vAHFrRjHfBfUlPrV8tUvWyf21d3vHyFh2BkLWfUWcvlhldf6mEud5Dx9GI+wPnSG460VWEqM17FBfmdiWVI9EhQXlTlK3ptAPcm0vN8wKT0ckPIhGJTfPhuPQ/nfs7Dmwn0UTXubZYLzfxxb7HDWd59O3zmKZEE6+HdQnAYSinpb5B4EokYLeCCEOIyTe+M31iinYW286IXd+/EVTMUC0Gi+aSvItv/AXelOpaptA7Ha+eFW1LI3sWp3Tl3GE8LBWxJtftUWJ5ar2BS3c+KElgMRCvve3An4ShpMiZ7BayMg71D+3n9/gi3gA4nlX/7nB8Yiyo//c8D6ewBPcZU/wM2+UMlmbfD7/uUV/eDytmPqd3ewZmYej8Gm2fJXDmRe5GDaJsedG2pnnlmPCYyXlPYXkeN3KBxtZPvZIb/b9G7sNWqJr/uNLsqxfs2tIHUvaCSuoIemKPe9BWDy+BsTSl1B6kxcce/o8MxR3DT0bfOvuA1/7h8AU3W7/X8QUsHs/mzzh7OrPB5ZA7Pekevehs8Jr0T+Ls+I5Gv8fmJVbNhsM22LPexAMvNAZ63vMDJ4vspooXI4VBIUKX/Jq5/vR/RZkuKHJDV/fioC3INzgcJ0fcdOYN2A6mL3Aw15H0fwkxUcbAnDz8Mz6Rkv8XvL6fLUlH/7Mz4T2zTb1ZWlT0w3JSDw30NWN6SYh+9qZpRsw0ORAsHZn0gOUC6AsRcGRwZYEotUKazqTipotbhCXgYDfp+FN/DIEwk3j14Tgze7mFQU8RKIvsrfkN6/rXFlgJKyUZsuZcIpdAKMmhmaULMKKbl2syry5QUYjaeEeB94mGLiFHIta96aBuvQn5XbBgEKxM5EG0vU+MNw400DsbspSm6cj7pSFPEdu0mEjn4TiizxO2Agf/MzP3Nwdnl53nwQffbeY0TLF4x4Kn/ifSKOv0yMwDTv8dl5czNuwR23lPtBGX7dHP4+hwL0P3hN4B1SQZhkc3y3M8y3YH8/t1a7/TGjV9O0t2n59c73RCPKCiiD+9Q1OTNH0rdo3pGk2LSHAP0UqrLfWFBgI0gGqar2/Qx0xSiklNbima54PIfrvejPV8cQz9ea53RoFmSesy598+cXpu2nOy6pp/u72CWxk555XFxd5PT6t66re+uhZVmDVgox2YTPM6S/e+SX0J2Xnl9NcMsxNjomhho2wAS305u9GKaX3EANt3eEgZthUDo/9plWRG9LispyPpYulWSymoSAfHksxfo1keH+ts7Pk9t7L8zcvnN24gG3WVvtt+uiW4SKZfrp5IfRmFLfT3ZgFf588PBH/6XpFS14gswi1cFe8OSMiywSeBtB1g/goxyeejbB9DYpgx1EQ0JtzwRuU3MY85k1ufwQTu6i6KZzAcwvF28nSxtjjlhlbbj/sLDLm34uySve5Vd73FmPDQ6z10gQmN3NW9+l5b7dhLzS8xSjxdH2ZIfDP+/7UDc3Uy/rkdnjguXlg6Hr75q6p2a28cTyh5HOg9B7T4ysCa/lv0APOy71ZDXQfFsZORzevEPnPLbkWz62kwDzvARdPZCC3Vird5z27xqOqIh4Rvoei6D7vRTLzfA388QSK5X0Zt/t0w79bcO97aJnu0wn9fi6VTve5cdg/Czqo+wQ6yUvZfD1onqpw0chmHeWN4/11VPeBqHc7fj+d1X2+psDg+VoCap4P6BdPhBBfW+d1nw9EDY8owoEM1wfoxO7zQVNgnm9gvHh8HfrBgtZ9vMTRRp3qSdsH6NTu00lb3aLz99KxX1u5dR8EzjMTy3PAXOd5elmYEFq/mNqo75vpth9n9AJNotmNWR8/4+NneyTT8w1N5U25qd73kY5v7CT29ACPv1rNyBY8ozQM1pm3ONPwjbHC5ijwfdKfm55bLGLe9NxqmfI2zzekxsL14R7xPtC2+M/gwqpj/W+C+T5wjj7g9Q949YO54gO54RZzw2b8Qyboa5Lna7z2NV752hPwNQn/syd2g1PprM3XmcX3pOl7NH+Ppu89S+85O7eg3XuLwS2Hd4tmt2hyawLdkjDfHJsOk9Z5RLch6wetOg59dSPZbiDXbQZ3I+MM4Pdzv6KWkY/dX5h6A1/7J8nXlkW0gUWx/ofh0s/G5jcsmr3KF9UlHP85Ys+mFfR4ne8bXDm7rGgFXbp6HsY3W9/UQtlRunv7mer7tz/UpTE8ko2Idfpzssx0c/L/KcnlLdJQNybwPgiOnxm7HZxNkyQcGZ+Gr4ff06JZVc1mrDbo0FtrIPPcMKubNFLNgx8S/L7cD6so83xt5fv+SqvJW9FZjxvSoNM6P//sIyhT6FKZio/uHqXFsmmz5TT/uhrrhCxRfQsNdV7V6VZB8l5s1hhOKxxS0yNa2qef29u311ubtFHx/Ru572ZZOG63igEr1PnzvSbsuzVxYl4zoTBrjWi66pxsIiOVThirrzFRU2LeJqLQH6VnQo5sUnYSihHiGmhnx6sVpCYVHRyhhGnJ3XRWu2/3ir/qdas3gpywvhF5Zz2hlYJIuqyH6aiHifnET6AZUtyeO9t50YyFePTvAA9yo5Bs3l8bX4ovF256ZSCbfls3S0kqADxbeGuKXORt+ouNt+YPc0Ap3oSCHfTXxMAR7esh4Mzv10PAm4LbI6CyMKmqMj1rmAb57H36j3+xwXT2yDX+yaIpSI+kn32WflFM66qpztvxl+fnxRRrSHU+/qKp3tTF65YwHS/w+3qIMQesZPM18IwhmF5m5TpPf4/b40mq8lZtn21IAL/vZDZtXSwvUiSxfxgzCT+I6fRVW5TN+PO85fT5zUnTb3Cy4PDz3NAq0/KinVPE8kX2zlPXQEm+uiElIDOsMz1+vZ4INbd2RsMQoybDPB3yvO6RZyR9vQeVNukS8jPqupg5LqheywBub2r0Tax/ECGA7QBqrDUKozWordUggxTBRNk3NkyFdv7Ru/QjWrdrh3HISW4YKtqMSZ7qtvlu0c63Pnr30Z3bdGDh83LdaTNlW53TRBMN3g2NQ3l/ALFNE8TOr3Umbz0p7Jlz8ialCCatOH3TDBPZ9wK+dtB7m7TRpqDlVh4cngFVwANxnsnPwjhulXK+jVeJZ8MoPGfpmx/FzaoWT8zTjbV7T4XD/NxZOvU0yO05fEiI01/4C9Pftf/FsHhvIKFKPUPTBAUp9t07Y7LFCwa/Mbtg9RtgvLcXAlX13hjHqbJZt+EZGuktR7dpQTrKDXjeuD7jSnHgT/2VfvyS/wfDeihTy18AAA=="/>
  <p:tag name="SMARTOPTIONSCODESIGNATURE" val="V9L9wIoI+IFXf7fyuVCLtieD974HBvpsT94UpIT/2MG00IZ4clcYi1Le4elcKx6Fs3M9I+EOo6lJuKCAF6+OcXRgm29j3TjF06j+7gKRigiWC4ddLepQLM1DoBhb6KvBJ6tAUW4iZ3Q3TSPE8zEj9Qp3vptEgXqKOB7qK6rPrJwi6uLlChLYTraO7KFDJy/9ESC5gsv6tytYcijdTIf50ps4SNnJZZccspuntJ/GzCWcZT2IwT/tCc7UNys6TEI54hweJmEQTD+wnb7ctbJaCFBLMd+6Mfnh/TCFIlLMx5SoqOdM7t8IdbYCucC25iR1lkZNnzg4DTqqlfAPgZEnEQ=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201</Words>
  <Application>Microsoft Office PowerPoint</Application>
  <PresentationFormat>와이드스크린</PresentationFormat>
  <Paragraphs>150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Byung geun Lee</dc:creator>
  <cp:lastModifiedBy>이병근</cp:lastModifiedBy>
  <cp:revision>46</cp:revision>
  <dcterms:created xsi:type="dcterms:W3CDTF">2015-07-28T04:17:58Z</dcterms:created>
  <dcterms:modified xsi:type="dcterms:W3CDTF">2015-08-14T09:53:54Z</dcterms:modified>
</cp:coreProperties>
</file>