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19884" y="826770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b="1" dirty="0" err="1"/>
              <a:t>ptTittle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185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cse</cp:lastModifiedBy>
  <cp:revision>31</cp:revision>
  <dcterms:created xsi:type="dcterms:W3CDTF">2015-07-28T04:17:58Z</dcterms:created>
  <dcterms:modified xsi:type="dcterms:W3CDTF">2015-08-12T05:11:29Z</dcterms:modified>
</cp:coreProperties>
</file>