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1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FF861D"/>
    <a:srgbClr val="2CA02C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3" y="699"/>
      </p:cViewPr>
      <p:guideLst>
        <p:guide orient="horz" pos="436"/>
        <p:guide pos="11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2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0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5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4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95170-A334-4D2B-A1FF-07480D8F20E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9AE-A3C8-45F7-A58F-B7251B334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0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94B921-057B-2953-2EB0-EB02C8CF03A0}"/>
              </a:ext>
            </a:extLst>
          </p:cNvPr>
          <p:cNvSpPr/>
          <p:nvPr/>
        </p:nvSpPr>
        <p:spPr>
          <a:xfrm>
            <a:off x="878301" y="171379"/>
            <a:ext cx="18437308" cy="54806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127CC6-B0AD-B78A-FE9B-439DCB8720A7}"/>
              </a:ext>
            </a:extLst>
          </p:cNvPr>
          <p:cNvGrpSpPr/>
          <p:nvPr/>
        </p:nvGrpSpPr>
        <p:grpSpPr>
          <a:xfrm>
            <a:off x="1310053" y="211269"/>
            <a:ext cx="14502511" cy="442082"/>
            <a:chOff x="1404733" y="445495"/>
            <a:chExt cx="9117492" cy="27793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DBCB7CF-70D9-E26A-F0D3-04D233EC926E}"/>
                </a:ext>
              </a:extLst>
            </p:cNvPr>
            <p:cNvGrpSpPr/>
            <p:nvPr/>
          </p:nvGrpSpPr>
          <p:grpSpPr>
            <a:xfrm>
              <a:off x="8927547" y="449912"/>
              <a:ext cx="1594678" cy="273513"/>
              <a:chOff x="8927547" y="449912"/>
              <a:chExt cx="1594678" cy="27351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87B3EF-37D6-8B02-41A0-090A3E290852}"/>
                  </a:ext>
                </a:extLst>
              </p:cNvPr>
              <p:cNvSpPr/>
              <p:nvPr/>
            </p:nvSpPr>
            <p:spPr>
              <a:xfrm>
                <a:off x="8927547" y="511036"/>
                <a:ext cx="450574" cy="185531"/>
              </a:xfrm>
              <a:prstGeom prst="rect">
                <a:avLst/>
              </a:prstGeom>
              <a:solidFill>
                <a:srgbClr val="1F77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D7152B8-ED6E-9B55-CFC5-FCD5141FFEA5}"/>
                  </a:ext>
                </a:extLst>
              </p:cNvPr>
              <p:cNvSpPr txBox="1"/>
              <p:nvPr/>
            </p:nvSpPr>
            <p:spPr>
              <a:xfrm>
                <a:off x="9378121" y="449912"/>
                <a:ext cx="1144104" cy="27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27" b="1" dirty="0" err="1"/>
                  <a:t>TrojPrompt</a:t>
                </a:r>
                <a:endParaRPr lang="zh-CN" altLang="en-US" sz="2227" b="1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A90F3A-3028-AED1-5DE3-7BECFA7EA12D}"/>
                </a:ext>
              </a:extLst>
            </p:cNvPr>
            <p:cNvGrpSpPr/>
            <p:nvPr/>
          </p:nvGrpSpPr>
          <p:grpSpPr>
            <a:xfrm>
              <a:off x="2758659" y="449912"/>
              <a:ext cx="3003828" cy="273513"/>
              <a:chOff x="2758659" y="449912"/>
              <a:chExt cx="3003828" cy="27351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EB0E6E-CB88-DB2D-20CA-76E0B5D87D44}"/>
                  </a:ext>
                </a:extLst>
              </p:cNvPr>
              <p:cNvSpPr/>
              <p:nvPr/>
            </p:nvSpPr>
            <p:spPr>
              <a:xfrm>
                <a:off x="2758659" y="511036"/>
                <a:ext cx="450574" cy="185531"/>
              </a:xfrm>
              <a:prstGeom prst="rect">
                <a:avLst/>
              </a:prstGeom>
              <a:solidFill>
                <a:srgbClr val="2CA0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E7377F-90C7-96B4-01C5-4B6FC5178700}"/>
                  </a:ext>
                </a:extLst>
              </p:cNvPr>
              <p:cNvSpPr txBox="1"/>
              <p:nvPr/>
            </p:nvSpPr>
            <p:spPr>
              <a:xfrm>
                <a:off x="3209232" y="449912"/>
                <a:ext cx="2553255" cy="27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27" b="1" dirty="0"/>
                  <a:t>New trigger + direct search</a:t>
                </a:r>
                <a:endParaRPr lang="zh-CN" altLang="en-US" sz="2227" b="1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9E58CF-3020-7EEA-4D18-7BEC9CC17FB6}"/>
                </a:ext>
              </a:extLst>
            </p:cNvPr>
            <p:cNvGrpSpPr/>
            <p:nvPr/>
          </p:nvGrpSpPr>
          <p:grpSpPr>
            <a:xfrm>
              <a:off x="1404733" y="445495"/>
              <a:ext cx="1190487" cy="273513"/>
              <a:chOff x="1404733" y="445495"/>
              <a:chExt cx="1190487" cy="273513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E2AA925-41F1-6B0F-E9E2-DF28D89CD20C}"/>
                  </a:ext>
                </a:extLst>
              </p:cNvPr>
              <p:cNvSpPr/>
              <p:nvPr/>
            </p:nvSpPr>
            <p:spPr>
              <a:xfrm>
                <a:off x="1404733" y="506619"/>
                <a:ext cx="450574" cy="185531"/>
              </a:xfrm>
              <a:prstGeom prst="rect">
                <a:avLst/>
              </a:prstGeom>
              <a:solidFill>
                <a:srgbClr val="FF86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86D5E8-87D0-5B2D-F0C3-4B56FBD98895}"/>
                  </a:ext>
                </a:extLst>
              </p:cNvPr>
              <p:cNvSpPr txBox="1"/>
              <p:nvPr/>
            </p:nvSpPr>
            <p:spPr>
              <a:xfrm>
                <a:off x="1855307" y="445495"/>
                <a:ext cx="739913" cy="27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27" b="1" dirty="0"/>
                  <a:t>BB/CF</a:t>
                </a:r>
                <a:endParaRPr lang="zh-CN" altLang="en-US" sz="2227" b="1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13E0B29-F5FF-D4FB-5CF6-594DCC6B9B49}"/>
                </a:ext>
              </a:extLst>
            </p:cNvPr>
            <p:cNvGrpSpPr/>
            <p:nvPr/>
          </p:nvGrpSpPr>
          <p:grpSpPr>
            <a:xfrm>
              <a:off x="5699540" y="445495"/>
              <a:ext cx="3228007" cy="273513"/>
              <a:chOff x="5699540" y="445495"/>
              <a:chExt cx="3228007" cy="273513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7A662E3-0580-0117-E47E-916DB618CF37}"/>
                  </a:ext>
                </a:extLst>
              </p:cNvPr>
              <p:cNvSpPr/>
              <p:nvPr/>
            </p:nvSpPr>
            <p:spPr>
              <a:xfrm>
                <a:off x="5699540" y="506619"/>
                <a:ext cx="450574" cy="185531"/>
              </a:xfrm>
              <a:prstGeom prst="rect">
                <a:avLst/>
              </a:prstGeom>
              <a:solidFill>
                <a:srgbClr val="D6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681963-4342-0447-0BA2-D3BDBF68EE36}"/>
                  </a:ext>
                </a:extLst>
              </p:cNvPr>
              <p:cNvSpPr txBox="1"/>
              <p:nvPr/>
            </p:nvSpPr>
            <p:spPr>
              <a:xfrm>
                <a:off x="6150114" y="445495"/>
                <a:ext cx="2777433" cy="27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27" b="1" dirty="0"/>
                  <a:t>Prompt-trigger co-optimized</a:t>
                </a:r>
                <a:endParaRPr lang="zh-CN" altLang="en-US" sz="2227" b="1" dirty="0"/>
              </a:p>
            </p:txBody>
          </p:sp>
        </p:grpSp>
      </p:grpSp>
      <p:pic>
        <p:nvPicPr>
          <p:cNvPr id="24" name="图形 23">
            <a:extLst>
              <a:ext uri="{FF2B5EF4-FFF2-40B4-BE49-F238E27FC236}">
                <a16:creationId xmlns:a16="http://schemas.microsoft.com/office/drawing/2014/main" id="{299BDCEA-A270-2180-C1C4-E4C22E90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4" y="1116918"/>
            <a:ext cx="19331279" cy="51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</TotalTime>
  <Words>11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Jiaqi Xue</dc:creator>
  <cp:lastModifiedBy>Jiaqi Xue</cp:lastModifiedBy>
  <cp:revision>3</cp:revision>
  <dcterms:created xsi:type="dcterms:W3CDTF">2023-05-08T00:22:23Z</dcterms:created>
  <dcterms:modified xsi:type="dcterms:W3CDTF">2023-05-08T14:10:17Z</dcterms:modified>
</cp:coreProperties>
</file>