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7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8B72-B5E3-4B59-85DF-77D9BD9A171D}"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F1E07-2E27-45AA-AE69-B56F62E7822A}" type="slidenum">
              <a:rPr lang="zh-CN" altLang="en-US" smtClean="0"/>
              <a:t>‹#›</a:t>
            </a:fld>
            <a:endParaRPr lang="zh-CN" altLang="en-US"/>
          </a:p>
        </p:txBody>
      </p:sp>
    </p:spTree>
    <p:extLst>
      <p:ext uri="{BB962C8B-B14F-4D97-AF65-F5344CB8AC3E}">
        <p14:creationId xmlns:p14="http://schemas.microsoft.com/office/powerpoint/2010/main" val="397741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A94F92-EF72-447E-AA06-473E290FC7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17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2010-2-2</a:t>
            </a:r>
            <a:endParaRPr lang="zh-CN" altLang="en-US" smtClean="0"/>
          </a:p>
        </p:txBody>
      </p:sp>
      <p:sp>
        <p:nvSpPr>
          <p:cNvPr id="29700"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0D67C1-0673-48D0-A8EB-304E813912C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5442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14400" y="2744794"/>
            <a:ext cx="10363200" cy="1470025"/>
          </a:xfr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8" name="副标题 2"/>
          <p:cNvSpPr>
            <a:spLocks noGrp="1"/>
          </p:cNvSpPr>
          <p:nvPr>
            <p:ph type="subTitle" idx="1"/>
          </p:nvPr>
        </p:nvSpPr>
        <p:spPr>
          <a:xfrm>
            <a:off x="1828800" y="4319606"/>
            <a:ext cx="85344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85949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48387" y="285728"/>
            <a:ext cx="6248405" cy="500066"/>
          </a:xfrm>
        </p:spPr>
        <p:txBody>
          <a:bodyPr>
            <a:noAutofit/>
          </a:bodyPr>
          <a:lstStyle>
            <a:lvl1pPr>
              <a:defRPr sz="2800" b="1">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40" y="1857364"/>
            <a:ext cx="10972800" cy="4286280"/>
          </a:xfrm>
        </p:spPr>
        <p:txBody>
          <a:bodyPr>
            <a:normAutofit/>
          </a:bodyPr>
          <a:lstStyle>
            <a:lvl1pPr>
              <a:buClr>
                <a:srgbClr val="92D050"/>
              </a:buClr>
              <a:buFontTx/>
              <a:buBlip>
                <a:blip r:embed="rId2"/>
              </a:buBlip>
              <a:defRPr sz="2400">
                <a:latin typeface="黑体" pitchFamily="2" charset="-122"/>
                <a:ea typeface="黑体" pitchFamily="2" charset="-122"/>
              </a:defRPr>
            </a:lvl1pPr>
          </a:lstStyle>
          <a:p>
            <a:pPr lvl="0"/>
            <a:endParaRPr lang="en-US" altLang="zh-CN" dirty="0" smtClean="0"/>
          </a:p>
        </p:txBody>
      </p:sp>
      <p:sp>
        <p:nvSpPr>
          <p:cNvPr id="4" name="日期占位符 3"/>
          <p:cNvSpPr>
            <a:spLocks noGrp="1"/>
          </p:cNvSpPr>
          <p:nvPr>
            <p:ph type="dt" sz="half" idx="10"/>
          </p:nvPr>
        </p:nvSpPr>
        <p:spPr/>
        <p:txBody>
          <a:bodyPr/>
          <a:lstStyle>
            <a:lvl1pPr>
              <a:defRPr/>
            </a:lvl1pPr>
          </a:lstStyle>
          <a:p>
            <a:pPr>
              <a:defRPr/>
            </a:pPr>
            <a:fld id="{917A2B71-156C-4676-8DF6-A7D3E7206CAD}" type="datetime1">
              <a:rPr lang="zh-CN" altLang="en-US"/>
              <a:pPr>
                <a:defRPr/>
              </a:pPr>
              <a:t>2018/3/6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1E0270C-1EC8-4E00-A0EF-D01AED0287FA}" type="slidenum">
              <a:rPr lang="zh-CN" altLang="en-US"/>
              <a:pPr/>
              <a:t>‹#›</a:t>
            </a:fld>
            <a:endParaRPr lang="en-US" altLang="zh-CN"/>
          </a:p>
        </p:txBody>
      </p:sp>
    </p:spTree>
    <p:extLst>
      <p:ext uri="{BB962C8B-B14F-4D97-AF65-F5344CB8AC3E}">
        <p14:creationId xmlns:p14="http://schemas.microsoft.com/office/powerpoint/2010/main" val="351851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CA7AAA-8618-4CB2-855A-AE96AB29474C}" type="datetime1">
              <a:rPr lang="zh-CN" altLang="en-US"/>
              <a:pPr>
                <a:defRPr/>
              </a:pPr>
              <a:t>2018/3/6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FF08B66-4639-4C9D-8DA9-F5DA22362DA2}" type="slidenum">
              <a:rPr lang="zh-CN" altLang="en-US"/>
              <a:pPr/>
              <a:t>‹#›</a:t>
            </a:fld>
            <a:endParaRPr lang="en-US" altLang="zh-CN"/>
          </a:p>
        </p:txBody>
      </p:sp>
    </p:spTree>
    <p:extLst>
      <p:ext uri="{BB962C8B-B14F-4D97-AF65-F5344CB8AC3E}">
        <p14:creationId xmlns:p14="http://schemas.microsoft.com/office/powerpoint/2010/main" val="120273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FA2566-BEBE-494B-90F5-448C39F139E5}" type="datetime1">
              <a:rPr lang="zh-CN" altLang="en-US"/>
              <a:pPr>
                <a:defRPr/>
              </a:pPr>
              <a:t>2018/3/6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5B2B097-F064-4DDA-8D70-B3C6C3EC3AC5}" type="slidenum">
              <a:rPr lang="zh-CN" altLang="en-US"/>
              <a:pPr/>
              <a:t>‹#›</a:t>
            </a:fld>
            <a:endParaRPr lang="en-US" altLang="zh-CN"/>
          </a:p>
        </p:txBody>
      </p:sp>
    </p:spTree>
    <p:extLst>
      <p:ext uri="{BB962C8B-B14F-4D97-AF65-F5344CB8AC3E}">
        <p14:creationId xmlns:p14="http://schemas.microsoft.com/office/powerpoint/2010/main" val="1237926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E3EA286-4451-48F5-9100-912938AE18F3}" type="datetime1">
              <a:rPr lang="zh-CN" altLang="en-US"/>
              <a:pPr>
                <a:defRPr/>
              </a:pPr>
              <a:t>2018/3/6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F03E747-D14F-43C2-9336-B0C84BA3B056}" type="slidenum">
              <a:rPr lang="zh-CN" altLang="en-US"/>
              <a:pPr/>
              <a:t>‹#›</a:t>
            </a:fld>
            <a:endParaRPr lang="en-US" altLang="zh-CN"/>
          </a:p>
        </p:txBody>
      </p:sp>
    </p:spTree>
    <p:extLst>
      <p:ext uri="{BB962C8B-B14F-4D97-AF65-F5344CB8AC3E}">
        <p14:creationId xmlns:p14="http://schemas.microsoft.com/office/powerpoint/2010/main" val="1154350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idx="4294967295"/>
          </p:nvPr>
        </p:nvSpPr>
        <p:spPr>
          <a:xfrm>
            <a:off x="2238375" y="3214689"/>
            <a:ext cx="7772400" cy="1470025"/>
          </a:xfrm>
        </p:spPr>
        <p:txBody>
          <a:bodyPr/>
          <a:lstStyle/>
          <a:p>
            <a:pPr eaLnBrk="1" hangingPunct="1"/>
            <a:r>
              <a:rPr lang="zh-CN" altLang="en-US" smtClean="0">
                <a:latin typeface="黑体" panose="02010609060101010101" pitchFamily="49" charset="-122"/>
                <a:ea typeface="黑体" panose="02010609060101010101" pitchFamily="49" charset="-122"/>
              </a:rPr>
              <a:t>软件测试技术</a:t>
            </a:r>
          </a:p>
        </p:txBody>
      </p:sp>
      <p:sp>
        <p:nvSpPr>
          <p:cNvPr id="9219" name="副标题 2"/>
          <p:cNvSpPr>
            <a:spLocks noGrp="1"/>
          </p:cNvSpPr>
          <p:nvPr>
            <p:ph type="subTitle" idx="4294967295"/>
          </p:nvPr>
        </p:nvSpPr>
        <p:spPr>
          <a:xfrm>
            <a:off x="2895600" y="4319588"/>
            <a:ext cx="6400800" cy="1752600"/>
          </a:xfrm>
        </p:spPr>
        <p:txBody>
          <a:bodyPr/>
          <a:lstStyle/>
          <a:p>
            <a:pPr marL="0" indent="0" algn="ctr" eaLnBrk="1" hangingPunct="1">
              <a:buNone/>
            </a:pP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46501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a:xfrm>
            <a:off x="5910263" y="285751"/>
            <a:ext cx="4686300" cy="500063"/>
          </a:xfrm>
        </p:spPr>
        <p:txBody>
          <a:bodyPr/>
          <a:lstStyle/>
          <a:p>
            <a:pPr algn="r" eaLnBrk="1" hangingPunct="1"/>
            <a:r>
              <a:rPr lang="zh-CN" altLang="en-US" sz="2800" b="1" dirty="0" smtClean="0">
                <a:latin typeface="黑体" panose="02010609060101010101" pitchFamily="49" charset="-122"/>
                <a:ea typeface="黑体" panose="02010609060101010101" pitchFamily="49" charset="-122"/>
              </a:rPr>
              <a:t>软件测试</a:t>
            </a:r>
            <a:endParaRPr lang="zh-CN" altLang="en-US" sz="2800" b="1" dirty="0">
              <a:latin typeface="黑体" panose="02010609060101010101" pitchFamily="49" charset="-122"/>
              <a:ea typeface="黑体" panose="02010609060101010101" pitchFamily="49" charset="-122"/>
            </a:endParaRPr>
          </a:p>
        </p:txBody>
      </p:sp>
      <p:sp>
        <p:nvSpPr>
          <p:cNvPr id="681987" name="内容占位符 2"/>
          <p:cNvSpPr>
            <a:spLocks noGrp="1"/>
          </p:cNvSpPr>
          <p:nvPr>
            <p:ph idx="4294967295"/>
          </p:nvPr>
        </p:nvSpPr>
        <p:spPr>
          <a:xfrm>
            <a:off x="2063750" y="1268413"/>
            <a:ext cx="8229600" cy="4286250"/>
          </a:xfrm>
        </p:spPr>
        <p:txBody>
          <a:bodyPr>
            <a:normAutofit/>
          </a:bodyPr>
          <a:lstStyle/>
          <a:p>
            <a:pPr>
              <a:buFontTx/>
              <a:buChar char="•"/>
            </a:pPr>
            <a:r>
              <a:rPr lang="zh-CN" altLang="en-US" sz="2400" dirty="0">
                <a:effectLst>
                  <a:outerShdw blurRad="38100" dist="38100" dir="2700000" algn="tl">
                    <a:srgbClr val="C0C0C0"/>
                  </a:outerShdw>
                </a:effectLst>
              </a:rPr>
              <a:t>本课程是软件工程专业的一门专业选修课。</a:t>
            </a:r>
            <a:r>
              <a:rPr lang="zh-CN" altLang="en-US" sz="2400" dirty="0">
                <a:effectLst>
                  <a:outerShdw blurRad="38100" dist="38100" dir="2700000" algn="tl">
                    <a:srgbClr val="C0C0C0"/>
                  </a:outerShdw>
                </a:effectLst>
                <a:cs typeface="Times New Roman" pitchFamily="18" charset="0"/>
              </a:rPr>
              <a:t>主要包括软件测试的背景、软件测试的基本概念，软件测试的技术和方法：动态测试方法、静态测试方法、黑盒测试方法和白盒测试方法等，缺陷管理方法，软件测试工具，自动化测试和软件质量保证</a:t>
            </a:r>
            <a:r>
              <a:rPr lang="zh-CN" altLang="en-US" sz="2400" dirty="0">
                <a:effectLst>
                  <a:outerShdw blurRad="38100" dist="38100" dir="2700000" algn="tl">
                    <a:srgbClr val="C0C0C0"/>
                  </a:outerShdw>
                </a:effectLst>
              </a:rPr>
              <a:t>。</a:t>
            </a:r>
          </a:p>
          <a:p>
            <a:pPr>
              <a:buFontTx/>
              <a:buChar char="•"/>
            </a:pPr>
            <a:r>
              <a:rPr lang="zh-CN" altLang="en-US" sz="2400" dirty="0">
                <a:effectLst>
                  <a:outerShdw blurRad="38100" dist="38100" dir="2700000" algn="tl">
                    <a:srgbClr val="C0C0C0"/>
                  </a:outerShdw>
                </a:effectLst>
              </a:rPr>
              <a:t>本课程注重理论知识与实际应用相结合，引导学员通过基础知识和必要技能的学习，独立的实施软件测试，知道如何有效的发现软件程序中的缺陷，并且使用测试工具辅助测试。通过本课程的学习为今后课程的学习打下坚实的理论基础和增强一定的实际动手操作能力 。</a:t>
            </a:r>
            <a:endParaRPr lang="zh-CN" altLang="en-US" sz="2400" dirty="0">
              <a:effectLst>
                <a:outerShdw blurRad="38100" dist="38100" dir="2700000" algn="tl">
                  <a:srgbClr val="C0C0C0"/>
                </a:outerShdw>
              </a:effectLst>
            </a:endParaRPr>
          </a:p>
        </p:txBody>
      </p:sp>
      <p:sp>
        <p:nvSpPr>
          <p:cNvPr id="5" name="灯片编号占位符 4"/>
          <p:cNvSpPr txBox="1">
            <a:spLocks noGrp="1"/>
          </p:cNvSpPr>
          <p:nvPr/>
        </p:nvSpPr>
        <p:spPr>
          <a:xfrm>
            <a:off x="8077200" y="6356351"/>
            <a:ext cx="2133600" cy="365125"/>
          </a:xfrm>
          <a:prstGeom prst="rect">
            <a:avLst/>
          </a:prstGeom>
          <a:noFill/>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6C1D3A7A-BF7E-4FB6-9C4E-352B72663B86}" type="slidenum">
              <a:rPr lang="zh-CN" altLang="en-US" sz="1200">
                <a:solidFill>
                  <a:srgbClr val="898989"/>
                </a:solidFill>
                <a:latin typeface="Calibri" panose="020F0502020204030204" pitchFamily="34" charset="0"/>
              </a:rPr>
              <a:pPr algn="r" eaLnBrk="1" fontAlgn="base" hangingPunct="1">
                <a:spcBef>
                  <a:spcPct val="0"/>
                </a:spcBef>
                <a:spcAft>
                  <a:spcPct val="0"/>
                </a:spcAft>
              </a:pPr>
              <a:t>2</a:t>
            </a:fld>
            <a:endParaRPr lang="en-US" altLang="zh-CN"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9230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135</Words>
  <Application>Microsoft Office PowerPoint</Application>
  <PresentationFormat>宽屏</PresentationFormat>
  <Paragraphs>8</Paragraphs>
  <Slides>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黑体</vt:lpstr>
      <vt:lpstr>宋体</vt:lpstr>
      <vt:lpstr>Arial</vt:lpstr>
      <vt:lpstr>Calibri</vt:lpstr>
      <vt:lpstr>Times New Roman</vt:lpstr>
      <vt:lpstr>Office 主题</vt:lpstr>
      <vt:lpstr>软件测试技术</vt:lpstr>
      <vt:lpstr>软件测试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李伟</dc:creator>
  <cp:lastModifiedBy>李伟</cp:lastModifiedBy>
  <cp:revision>3</cp:revision>
  <dcterms:created xsi:type="dcterms:W3CDTF">2018-03-05T17:56:08Z</dcterms:created>
  <dcterms:modified xsi:type="dcterms:W3CDTF">2018-03-05T18:46:57Z</dcterms:modified>
</cp:coreProperties>
</file>