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69" r:id="rId17"/>
    <p:sldId id="271" r:id="rId18"/>
    <p:sldId id="27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71D9EB6-9B2B-404A-AC30-1606788F0816}">
          <p14:sldIdLst>
            <p14:sldId id="256"/>
            <p14:sldId id="257"/>
            <p14:sldId id="258"/>
            <p14:sldId id="260"/>
            <p14:sldId id="259"/>
            <p14:sldId id="262"/>
            <p14:sldId id="263"/>
            <p14:sldId id="261"/>
            <p14:sldId id="264"/>
            <p14:sldId id="265"/>
            <p14:sldId id="266"/>
            <p14:sldId id="267"/>
            <p14:sldId id="268"/>
            <p14:sldId id="272"/>
            <p14:sldId id="273"/>
            <p14:sldId id="269"/>
            <p14:sldId id="271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4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B39518-BC36-4AA4-B9E1-EC0C599BC20C}" type="datetimeFigureOut">
              <a:rPr lang="ko-KR" altLang="en-US" smtClean="0"/>
              <a:t>2019-03-06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채희주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Examples: </a:t>
            </a:r>
            <a:endParaRPr lang="ko-KR" alt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276872"/>
            <a:ext cx="6849017" cy="422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4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Console: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7" y="2564904"/>
            <a:ext cx="745906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9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Super</a:t>
            </a:r>
            <a:r>
              <a:rPr lang="ko-KR" altLang="en-US" dirty="0" smtClean="0"/>
              <a:t>는 자손 클래스에서 조상 클래스로부터 상속받은 멤버를 참조하는데 사용되는 참조변수이다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조상 클래스의 멤버와 자손클래스의 멤버가 중복 정의되어 서로 구별해야 하는 경우에만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를 사용하는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9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394"/>
            <a:ext cx="8436996" cy="687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" y="0"/>
            <a:ext cx="844777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33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7" y="-99392"/>
            <a:ext cx="8489939" cy="69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43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712879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78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6043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12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" y="0"/>
            <a:ext cx="846088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13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조상 클래스부터 상속 받은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내용을 변경하는 것을 </a:t>
            </a:r>
            <a:r>
              <a:rPr lang="ko-KR" altLang="en-US" dirty="0" err="1" smtClean="0"/>
              <a:t>오버라이딩이라고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상속받은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그대로 사용하기도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자손 클래스 자신에 맞게 변경해야 하는 경우가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이럴 때 조상의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8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성립조건 </a:t>
            </a:r>
            <a:r>
              <a:rPr lang="en-US" altLang="ko-KR" dirty="0" smtClean="0"/>
              <a:t>part1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부모 </a:t>
            </a:r>
            <a:r>
              <a:rPr lang="ko-KR" altLang="en-US" dirty="0"/>
              <a:t>클래스에서 상속을 받아야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메서드의</a:t>
            </a:r>
            <a:r>
              <a:rPr lang="ko-KR" altLang="en-US" dirty="0"/>
              <a:t> 이름이 같아야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파라미터가</a:t>
            </a:r>
            <a:r>
              <a:rPr lang="ko-KR" altLang="en-US" dirty="0"/>
              <a:t> 같아야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리턴 타입이 같아야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Static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오버라이딩을</a:t>
            </a:r>
            <a:r>
              <a:rPr lang="ko-KR" altLang="en-US" dirty="0"/>
              <a:t> 허용하지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6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성립조건 </a:t>
            </a:r>
            <a:r>
              <a:rPr lang="en-US" altLang="ko-KR" dirty="0" smtClean="0"/>
              <a:t>part2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제어자는</a:t>
            </a:r>
            <a:r>
              <a:rPr lang="ko-KR" altLang="en-US" dirty="0" smtClean="0"/>
              <a:t> 조상 클래스의 </a:t>
            </a:r>
            <a:r>
              <a:rPr lang="ko-KR" altLang="en-US" dirty="0" err="1" smtClean="0"/>
              <a:t>메서드보다</a:t>
            </a:r>
            <a:r>
              <a:rPr lang="ko-KR" altLang="en-US" dirty="0" smtClean="0"/>
              <a:t> 좁은 범위로 변경 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Public&gt;Protected&gt;Default&gt;Private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조상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메서드보다</a:t>
            </a:r>
            <a:r>
              <a:rPr lang="ko-KR" altLang="en-US" dirty="0" smtClean="0"/>
              <a:t> 많은 수의 예외를 선언할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예외의 개수는 적거나 같아야 한다는 조건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17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양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691680" y="2060848"/>
            <a:ext cx="4968552" cy="4248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03848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43808" y="2780928"/>
            <a:ext cx="3456384" cy="295232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2195736" y="2348880"/>
            <a:ext cx="2376264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208089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Son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23928" y="3573016"/>
            <a:ext cx="2016224" cy="17281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1403648" y="3284984"/>
            <a:ext cx="3528392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544" y="31003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Father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8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Examples: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06680"/>
            <a:ext cx="7632848" cy="456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Examples: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6336704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25144"/>
            <a:ext cx="4320480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0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오버로딩은 기존에 없는 새로운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정의 하는 것</a:t>
            </a:r>
            <a:endParaRPr lang="en-US" altLang="ko-KR" dirty="0" smtClean="0"/>
          </a:p>
          <a:p>
            <a:pPr lvl="1"/>
            <a:r>
              <a:rPr lang="ko-KR" altLang="en-US" dirty="0" err="1"/>
              <a:t>메소드명이</a:t>
            </a:r>
            <a:r>
              <a:rPr lang="ko-KR" altLang="en-US" dirty="0"/>
              <a:t> 같아야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파라미터의</a:t>
            </a:r>
            <a:r>
              <a:rPr lang="ko-KR" altLang="en-US" dirty="0"/>
              <a:t> 개수</a:t>
            </a:r>
            <a:r>
              <a:rPr lang="en-US" altLang="ko-KR" dirty="0"/>
              <a:t>, </a:t>
            </a:r>
            <a:r>
              <a:rPr lang="ko-KR" altLang="en-US" dirty="0"/>
              <a:t>타입이 달라야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오버라이딩은</a:t>
            </a:r>
            <a:r>
              <a:rPr lang="ko-KR" altLang="en-US" dirty="0" smtClean="0"/>
              <a:t> 상속받은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내용을 변경 하는 것</a:t>
            </a:r>
            <a:endParaRPr lang="en-US" altLang="ko-KR" dirty="0" smtClean="0"/>
          </a:p>
          <a:p>
            <a:pPr lvl="1"/>
            <a:r>
              <a:rPr lang="ko-KR" altLang="en-US" dirty="0"/>
              <a:t>부모 클래스에서 상속을 받아야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메서드의</a:t>
            </a:r>
            <a:r>
              <a:rPr lang="ko-KR" altLang="en-US" dirty="0"/>
              <a:t> 이름이 같아야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파라미터가</a:t>
            </a:r>
            <a:r>
              <a:rPr lang="ko-KR" altLang="en-US" dirty="0"/>
              <a:t> 같아야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리턴 타입이 같아야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Static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오버라이딩을</a:t>
            </a:r>
            <a:r>
              <a:rPr lang="ko-KR" altLang="en-US" dirty="0"/>
              <a:t> 허용하지 않는다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97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Examples: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78867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1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76</TotalTime>
  <Words>206</Words>
  <Application>Microsoft Office PowerPoint</Application>
  <PresentationFormat>화면 슬라이드 쇼(4:3)</PresentationFormat>
  <Paragraphs>42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근접</vt:lpstr>
      <vt:lpstr>오버라이딩</vt:lpstr>
      <vt:lpstr>오버라이딩이란?</vt:lpstr>
      <vt:lpstr>오버라이딩 성립조건 part1</vt:lpstr>
      <vt:lpstr>오버라이딩 성립조건 part2</vt:lpstr>
      <vt:lpstr>데이터의 양</vt:lpstr>
      <vt:lpstr>Overriding</vt:lpstr>
      <vt:lpstr>Overriding</vt:lpstr>
      <vt:lpstr>오버로딩 vs 오버라이딩</vt:lpstr>
      <vt:lpstr>Overloading</vt:lpstr>
      <vt:lpstr>Overloading</vt:lpstr>
      <vt:lpstr>Overloading</vt:lpstr>
      <vt:lpstr>Super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오버라이딩</dc:title>
  <dc:creator>Oscar</dc:creator>
  <cp:lastModifiedBy>Oscar</cp:lastModifiedBy>
  <cp:revision>5</cp:revision>
  <dcterms:created xsi:type="dcterms:W3CDTF">2019-03-04T14:49:41Z</dcterms:created>
  <dcterms:modified xsi:type="dcterms:W3CDTF">2019-03-06T14:55:03Z</dcterms:modified>
</cp:coreProperties>
</file>