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2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4EB"/>
    <a:srgbClr val="A4829F"/>
    <a:srgbClr val="5D406C"/>
    <a:srgbClr val="E6CFC5"/>
    <a:srgbClr val="72D658"/>
    <a:srgbClr val="2BA29B"/>
    <a:srgbClr val="DDE1F7"/>
    <a:srgbClr val="365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428C5-E617-483C-A75C-A82890E93635}" v="59" dt="2020-03-20T22:11:41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6357" autoAdjust="0"/>
  </p:normalViewPr>
  <p:slideViewPr>
    <p:cSldViewPr snapToGrid="0">
      <p:cViewPr>
        <p:scale>
          <a:sx n="90" d="100"/>
          <a:sy n="90" d="100"/>
        </p:scale>
        <p:origin x="651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0A582-7AE2-4948-B06A-742F9F045A83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F1E49-A4A6-43FF-827C-952A37F20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25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7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8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2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36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36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74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8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7EB4-CFDB-4E85-8445-3306EDAF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573BA-BD30-4688-8CF6-554120D69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2CCE-86AA-4A3B-AAE9-0EBB53AD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9F3CE-B871-410B-8A8B-2BAAD83D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91509-421D-4FC2-B871-22331991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1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AA36-1C74-4B58-BCA1-B6E7C8F5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B2D33-76AE-453F-8A4F-3821243E2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16653-C7C1-4CA9-ADE8-AE3A2C5E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9892E-86A0-48E1-A5D9-53D156CF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CBFFD-105D-4BE2-889B-F876A7E8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1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450CD-EC2A-4F74-AEBD-85BB39DF9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25E79-41B1-409D-82C3-C12C3AD8B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28A6D-AF30-4CD2-BF04-19DBA5AC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29C6F-43B2-4423-ACDB-2D2C054C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193B9-7DCB-4FAA-BDF8-3C3A2AD8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B8F4-165B-48BA-9240-A15E2F7B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3705-4166-4296-AAB5-CAFE1617A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3ED71-33FB-4529-A3F7-C0064CED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F561E-AFCC-4F01-89DD-6A8B3937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E072B-2171-4785-A1E6-DEEB0B9F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6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49F8-6550-4B7C-BD40-3C0D310A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99B8E-22A3-4493-8259-AAF4E8F2D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433F-9A5E-4A9C-98AB-3126B542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1CB56-B3C7-4158-972E-1405B38D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B396-FBA0-4E51-A9F1-E957D450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0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DC07-528E-4F36-B075-E26F162E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006C5-D320-4B5C-A51E-D597CC494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739A4-7277-4957-B278-95EDD76A0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766F0-F513-4E55-B046-55641155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E97AD-647E-4D7A-97E0-E36DF970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8E0E0-09E8-4FEB-9C05-2ACA4FAC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CF02-4B28-4FE5-BE36-ADC2AEB3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5E85E-7680-4842-98CA-0ED4F3F75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3DEFD-D13F-4426-A880-2875E2B4D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A0DD4-49A2-4904-A55F-47CECFD64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85966-F678-48F6-BD83-ABA92151C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47F27-C03D-495E-99A5-58FE3DCF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EF62B-AA89-469F-8BC9-E54748BA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0CAD3-9BE9-43FF-8AC6-527F4F5D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2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F2E4-D820-4730-8440-DEC4BB7E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9DABA-C568-458E-86A5-6E96E662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5E71B-B4DA-4F6A-815D-15C378DA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D21AD-C286-4950-9ADD-1F4CA621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6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1A903-27A4-40BC-9C30-0A2561D5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2AE22-C5AE-4287-AFD5-AE4AABC7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509B2-8FFD-43C1-8ABF-5858D113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8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033F-24DD-4E4D-BDD1-0DA57265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376DE-B0E2-4C2B-80FF-E9F19754E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F7F71-B161-4958-B8D1-1EA3FAE0A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ABE4D-DE3D-4792-AC7A-562B0AC7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32349-1BE3-427D-BB03-89D0B301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BA412-93B2-4A8C-9B80-46891CE8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A83A-1A63-448E-B37C-786FF9F7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FA23E-C3E5-4FD7-8EB7-EE2D0C3CF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5060D-B8F6-4413-A35D-19D463D54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6E39B-B3E6-4F2A-BE38-7450DA42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EF21D-A453-4D00-816A-FE11CC3A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D3E23-4FDD-4A4C-8F27-72C90A9F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3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7C569-DE68-4977-9EEB-CA715141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B3D92-D58A-40FA-8579-809771BA5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4DA09-49DE-43D5-A768-DE5F1C113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4C2A2-4F57-401E-8F5E-E02CB272C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F49DC-C71A-4092-AC6F-9AC2D5FBD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221739"/>
              </p:ext>
            </p:extLst>
          </p:nvPr>
        </p:nvGraphicFramePr>
        <p:xfrm>
          <a:off x="272956" y="270379"/>
          <a:ext cx="10181230" cy="631724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55241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792598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114809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PST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65795" y="2618970"/>
            <a:ext cx="4262886" cy="42258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6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835358"/>
              </p:ext>
            </p:extLst>
          </p:nvPr>
        </p:nvGraphicFramePr>
        <p:xfrm>
          <a:off x="272956" y="194173"/>
          <a:ext cx="8705582" cy="60575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91273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1430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5165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Brandon McManus, Denver Broncos 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98323" y="3210745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6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458721"/>
              </p:ext>
            </p:extLst>
          </p:nvPr>
        </p:nvGraphicFramePr>
        <p:xfrm>
          <a:off x="272955" y="605629"/>
          <a:ext cx="8757833" cy="516815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3225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54608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5828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75929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b="0" dirty="0">
                          <a:latin typeface="Agency FB" panose="020B0503020202020204" pitchFamily="34" charset="0"/>
                        </a:rPr>
                        <a:t>1 PM CT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Kevin Byard, Tennessee Titans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2252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12252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356354" y="1708252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1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43243"/>
              </p:ext>
            </p:extLst>
          </p:nvPr>
        </p:nvGraphicFramePr>
        <p:xfrm>
          <a:off x="272956" y="194173"/>
          <a:ext cx="8705582" cy="60575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91273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1430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5165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Wright, NBA Player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98323" y="3210745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9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617002"/>
              </p:ext>
            </p:extLst>
          </p:nvPr>
        </p:nvGraphicFramePr>
        <p:xfrm>
          <a:off x="272956" y="194173"/>
          <a:ext cx="8989325" cy="6370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6175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933150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80126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02452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102452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102452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47103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Wright, NBA Player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102452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680146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18957" y="3952274"/>
            <a:ext cx="919944" cy="174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3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362362"/>
              </p:ext>
            </p:extLst>
          </p:nvPr>
        </p:nvGraphicFramePr>
        <p:xfrm>
          <a:off x="272956" y="194173"/>
          <a:ext cx="8705582" cy="60575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91273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1430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5165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(Monday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Landon Collins, Washington Redskins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98323" y="3210745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4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007614"/>
              </p:ext>
            </p:extLst>
          </p:nvPr>
        </p:nvGraphicFramePr>
        <p:xfrm>
          <a:off x="272955" y="194173"/>
          <a:ext cx="8914587" cy="60575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9080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87550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5165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(Tuesday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Rashaan Melvin, Jacksonville Jaguars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98323" y="3210745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52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0CD5D9B0436D4CAD5600AE7CA2E713" ma:contentTypeVersion="5" ma:contentTypeDescription="Create a new document." ma:contentTypeScope="" ma:versionID="82efc5ef0cc70a930dc0dd44bc7a59e5">
  <xsd:schema xmlns:xsd="http://www.w3.org/2001/XMLSchema" xmlns:xs="http://www.w3.org/2001/XMLSchema" xmlns:p="http://schemas.microsoft.com/office/2006/metadata/properties" xmlns:ns3="88ced256-c029-4233-a058-f3ec71fefdbe" xmlns:ns4="999ce889-1043-45e4-86ca-a56cfe2271af" targetNamespace="http://schemas.microsoft.com/office/2006/metadata/properties" ma:root="true" ma:fieldsID="df5615878e1656ee4e772df057bbfd02" ns3:_="" ns4:_="">
    <xsd:import namespace="88ced256-c029-4233-a058-f3ec71fefdbe"/>
    <xsd:import namespace="999ce889-1043-45e4-86ca-a56cfe2271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ced256-c029-4233-a058-f3ec71fefd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9ce889-1043-45e4-86ca-a56cfe2271a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259DF6-DA4D-4E1C-9935-A04345E6A0FE}">
  <ds:schemaRefs>
    <ds:schemaRef ds:uri="http://schemas.microsoft.com/office/2006/metadata/properties"/>
    <ds:schemaRef ds:uri="88ced256-c029-4233-a058-f3ec71fefdbe"/>
    <ds:schemaRef ds:uri="http://schemas.microsoft.com/office/infopath/2007/PartnerControls"/>
    <ds:schemaRef ds:uri="999ce889-1043-45e4-86ca-a56cfe2271af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080D5DD-FD7F-4E53-9DDB-1149624B0A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DDB3CD-7A26-4427-A010-5E4AD2CBA3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ced256-c029-4233-a058-f3ec71fefdbe"/>
    <ds:schemaRef ds:uri="999ce889-1043-45e4-86ca-a56cfe2271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508</Words>
  <Application>Microsoft Office PowerPoint</Application>
  <PresentationFormat>Widescreen</PresentationFormat>
  <Paragraphs>144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Kao</dc:creator>
  <cp:lastModifiedBy>Shannon Kao</cp:lastModifiedBy>
  <cp:revision>10</cp:revision>
  <dcterms:created xsi:type="dcterms:W3CDTF">2020-03-20T21:26:33Z</dcterms:created>
  <dcterms:modified xsi:type="dcterms:W3CDTF">2020-04-20T16:51:08Z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shakao@microsoft.com</vt:lpwstr>
  </property>
  <property fmtid="{D5CDD505-2E9C-101B-9397-08002B2CF9AE}" pid="5" name="MSIP_Label_f42aa342-8706-4288-bd11-ebb85995028c_SetDate">
    <vt:lpwstr>2020-03-20T21:49:08.1439070Z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976b738a-d4ab-4fff-9e7c-35b05f8043ed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0x010100860CD5D9B0436D4CAD5600AE7CA2E713</vt:lpwstr>
  </property>
</Properties>
</file>