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67A5"/>
    <a:srgbClr val="ECE4EB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6357" autoAdjust="0"/>
  </p:normalViewPr>
  <p:slideViewPr>
    <p:cSldViewPr snapToGrid="0">
      <p:cViewPr>
        <p:scale>
          <a:sx n="110" d="100"/>
          <a:sy n="110" d="100"/>
        </p:scale>
        <p:origin x="96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12441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63186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300737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669</Words>
  <Application>Microsoft Office PowerPoint</Application>
  <PresentationFormat>Widescreen</PresentationFormat>
  <Paragraphs>206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16</cp:revision>
  <dcterms:created xsi:type="dcterms:W3CDTF">2020-03-20T21:26:33Z</dcterms:created>
  <dcterms:modified xsi:type="dcterms:W3CDTF">2020-04-28T20:27:04Z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