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963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653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923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804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20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25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71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341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28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25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214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B08C-0C6D-4123-89B6-2A6F4DBEDC52}" type="datetimeFigureOut">
              <a:rPr lang="ar-SA" smtClean="0"/>
              <a:t>14/06/1438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FF0E-AE8E-4137-BBA2-51851C0BF51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01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section/cs229-linal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مراجعة سريعة للجبر الخطي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Algebra Review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5089"/>
            <a:ext cx="9144000" cy="1655762"/>
          </a:xfrm>
        </p:spPr>
        <p:txBody>
          <a:bodyPr/>
          <a:lstStyle/>
          <a:p>
            <a:pPr rtl="0"/>
            <a:r>
              <a:rPr lang="ar-SA" dirty="0" smtClean="0"/>
              <a:t>تم إعداد هذه المراجعة لمحاضرة «مدخل إلى تعلم الآلة»</a:t>
            </a:r>
          </a:p>
          <a:p>
            <a:endParaRPr lang="ar-SA" dirty="0"/>
          </a:p>
          <a:p>
            <a:r>
              <a:rPr lang="ar-SA" dirty="0" smtClean="0"/>
              <a:t>د. فارس بن صالح </a:t>
            </a:r>
            <a:r>
              <a:rPr lang="ar-SA" dirty="0" err="1" smtClean="0"/>
              <a:t>القنيعير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65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خاتمة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ملاحظة: كانت هذه مراجعة بسيطة جداً الغرض منها مراجعة ما تحتاج فهمه أثناء المحاضرة «فقط». الجبر الخطي مجال ضخم جداً ولا يمكن اختزاله في هذه الشرائح القليلة.</a:t>
            </a:r>
          </a:p>
          <a:p>
            <a:r>
              <a:rPr lang="ar-SA" dirty="0" smtClean="0"/>
              <a:t>يمكن لمن أراد مراجعة أشمل </a:t>
            </a:r>
            <a:r>
              <a:rPr lang="ar-SA" smtClean="0"/>
              <a:t>الرجوع </a:t>
            </a:r>
            <a:r>
              <a:rPr lang="ar-SA" smtClean="0"/>
              <a:t>لهذه:</a:t>
            </a:r>
            <a:endParaRPr lang="ar-SA" dirty="0" smtClean="0"/>
          </a:p>
          <a:p>
            <a:pPr lvl="1"/>
            <a:r>
              <a:rPr lang="en-US" dirty="0" smtClean="0">
                <a:hlinkClick r:id="rId2"/>
              </a:rPr>
              <a:t>http://cs229.stanford.edu/section/cs229-linalg.pdf</a:t>
            </a:r>
            <a:endParaRPr lang="en-US" dirty="0" smtClean="0"/>
          </a:p>
          <a:p>
            <a:r>
              <a:rPr lang="ar-SA" dirty="0" smtClean="0"/>
              <a:t>وطبعاً للفهم العميق يمكنك أخذ دورة على الانترنت أو قراءة أحد الكتب المتخصصة في المجال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414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Matrix and Victor  </a:t>
            </a:r>
            <a:r>
              <a:rPr lang="ar-SA" dirty="0" smtClean="0"/>
              <a:t>المصفوفة والمتجه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112793"/>
                <a:ext cx="5669280" cy="16296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SA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2793"/>
                <a:ext cx="5669280" cy="16296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56487" y="2585073"/>
                <a:ext cx="3166774" cy="265989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SA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87" y="2585073"/>
                <a:ext cx="3166774" cy="2659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84413" y="2125204"/>
            <a:ext cx="30154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err="1" smtClean="0"/>
              <a:t>MxN</a:t>
            </a:r>
            <a:r>
              <a:rPr lang="en-US" sz="3200" dirty="0" smtClean="0"/>
              <a:t> matrix</a:t>
            </a:r>
            <a:endParaRPr lang="ar-SA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914289" y="1845493"/>
            <a:ext cx="30154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Vector of size N</a:t>
            </a:r>
            <a:endParaRPr lang="ar-SA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555079" y="5427848"/>
            <a:ext cx="541860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A" sz="2800" dirty="0" smtClean="0"/>
              <a:t>المتجه عبارة عن مصفوفة ذات بعد واحد</a:t>
            </a:r>
            <a:endParaRPr lang="en-US" sz="2800" dirty="0" smtClean="0"/>
          </a:p>
          <a:p>
            <a:pPr algn="ctr" rtl="0"/>
            <a:r>
              <a:rPr lang="en-US" sz="2800" dirty="0" smtClean="0"/>
              <a:t>Vector is a matrix of one dimension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4045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Matrices sum </a:t>
            </a:r>
            <a:r>
              <a:rPr lang="en-US" dirty="0"/>
              <a:t>and </a:t>
            </a:r>
            <a:r>
              <a:rPr lang="en-US" dirty="0" smtClean="0"/>
              <a:t>difference </a:t>
            </a:r>
            <a:r>
              <a:rPr lang="ar-SA" dirty="0" smtClean="0"/>
              <a:t>جمع وطرح المصفوفات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910" y="2204687"/>
                <a:ext cx="10855084" cy="122078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S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10" y="2204687"/>
                <a:ext cx="10855084" cy="1220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4910" y="4317266"/>
                <a:ext cx="10855084" cy="122078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S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10" y="4317266"/>
                <a:ext cx="10855084" cy="12207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8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Scalar </a:t>
            </a:r>
            <a:r>
              <a:rPr lang="en-US" dirty="0" smtClean="0"/>
              <a:t>multiplication   </a:t>
            </a:r>
            <a:r>
              <a:rPr lang="ar-SA" dirty="0" smtClean="0"/>
              <a:t>الضرب في عدد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23292" y="2653743"/>
                <a:ext cx="10855084" cy="179254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SA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92" y="2653743"/>
                <a:ext cx="10855084" cy="17925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6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Matrix </a:t>
            </a:r>
            <a:r>
              <a:rPr lang="en-US" dirty="0" smtClean="0"/>
              <a:t>multiplication   </a:t>
            </a:r>
            <a:r>
              <a:rPr lang="ar-SA" dirty="0" smtClean="0"/>
              <a:t>ضرب المصفوفات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5546" y="1895014"/>
                <a:ext cx="5124430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S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SA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S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S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SA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SA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46" y="1895014"/>
                <a:ext cx="5124430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605625" y="1806210"/>
            <a:ext cx="1515498" cy="5100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/>
          <p:cNvSpPr/>
          <p:nvPr/>
        </p:nvSpPr>
        <p:spPr>
          <a:xfrm>
            <a:off x="6608904" y="1941614"/>
            <a:ext cx="498191" cy="1073688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89848" y="3149950"/>
                <a:ext cx="28325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ar-SA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48" y="3149950"/>
                <a:ext cx="2832545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8180" y="4291373"/>
                <a:ext cx="7953185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S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S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S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S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SA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SA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80" y="4291373"/>
                <a:ext cx="7953185" cy="1006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6448096" y="3573249"/>
            <a:ext cx="321616" cy="64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3467793" y="3683408"/>
            <a:ext cx="29803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بالتطبيق على جميع الصفوف والأعمدة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3746" y="5496613"/>
                <a:ext cx="701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S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ar-S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46" y="5496613"/>
                <a:ext cx="70104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98852" y="5496613"/>
                <a:ext cx="701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52" y="5496613"/>
                <a:ext cx="70104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64579" y="5496613"/>
                <a:ext cx="701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79" y="5496613"/>
                <a:ext cx="701047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25649" y="5946462"/>
            <a:ext cx="41056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لا بد أن يكون الحجم الداخلي متساوياً حتى تُقبل العملية</a:t>
            </a:r>
            <a:endParaRPr lang="ar-SA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98979" y="3525170"/>
            <a:ext cx="170268" cy="69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Vector multiplication   </a:t>
            </a:r>
            <a:r>
              <a:rPr lang="ar-SA" dirty="0" smtClean="0"/>
              <a:t>ضرب المتجهات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7354" y="2487799"/>
                <a:ext cx="7756633" cy="130048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SA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SA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S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SA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A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ar-SA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S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ar-S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S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S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S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S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S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r-S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54" y="2487799"/>
                <a:ext cx="7756633" cy="13004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5994" y="4175964"/>
                <a:ext cx="701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S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S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94" y="4175964"/>
                <a:ext cx="70104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51100" y="4175964"/>
                <a:ext cx="701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00" y="4175964"/>
                <a:ext cx="701047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4805" y="4625813"/>
            <a:ext cx="532870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مثل الضرب لا بد أن يكون الحجم الداخلي متساوياً حتى تُقبل العملية</a:t>
            </a:r>
          </a:p>
          <a:p>
            <a:r>
              <a:rPr lang="ar-SA" dirty="0" smtClean="0"/>
              <a:t>لعمل ذلك في يجب أن يقلب أحدهما (أنظر المنقول في الشريحة القادمة)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7435685" y="3327834"/>
            <a:ext cx="29658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ضرب متجهين يعطينا رقم وليس متجه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400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Transpose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ar-SA" dirty="0" smtClean="0"/>
              <a:t>المنقول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31172" y="3017518"/>
                <a:ext cx="6529656" cy="157479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SA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SA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SA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SA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172" y="3017518"/>
                <a:ext cx="6529656" cy="15747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43942" y="1968161"/>
            <a:ext cx="56989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تستبدل الصفوف والأعمدة بحيث يتغير حجم المصفوفة من </a:t>
            </a:r>
            <a:r>
              <a:rPr lang="en-US" dirty="0" err="1" smtClean="0"/>
              <a:t>MxN</a:t>
            </a:r>
            <a:r>
              <a:rPr lang="ar-SA" dirty="0" smtClean="0"/>
              <a:t> إلى </a:t>
            </a:r>
            <a:r>
              <a:rPr lang="en-US" dirty="0" err="1" smtClean="0"/>
              <a:t>NxM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1486" y="4995334"/>
                <a:ext cx="701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S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S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ar-S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486" y="4995334"/>
                <a:ext cx="70104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56484" y="4995334"/>
                <a:ext cx="701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ar-S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84" y="4995334"/>
                <a:ext cx="701047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Identity matrix   </a:t>
            </a:r>
            <a:r>
              <a:rPr lang="ar-SA" dirty="0" smtClean="0"/>
              <a:t>مصفوفة الوحدة</a:t>
            </a:r>
            <a:r>
              <a:rPr lang="en-US" dirty="0" smtClean="0"/>
              <a:t>  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9314" y="3395892"/>
                <a:ext cx="5171089" cy="204100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S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S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S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S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SA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SA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SA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ar-SA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ar-SA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SA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ar-SA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ar-SA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ar-SA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ar-SA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ar-SA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ar-S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ar-SA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ar-SA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ar-SA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ar-SA" sz="3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ar-SA" sz="3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ar-SA" sz="3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ar-SA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ar-SA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ar-SA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ar-SA" sz="3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ar-SA" sz="3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ar-SA" sz="3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SA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14" y="3395892"/>
                <a:ext cx="5171089" cy="20410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7780" y="2099520"/>
            <a:ext cx="1051602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هي مصفوفة كل عناصرها صفر باستثناء التي على قطرها الرئيسي (من أعلى اليسار إلى أسفل اليمين)</a:t>
            </a:r>
          </a:p>
          <a:p>
            <a:r>
              <a:rPr lang="ar-SA" dirty="0" smtClean="0"/>
              <a:t>من خصائصها أنها محايدة في الضرب، بما يعني أن ضربها في أي مصفوفة (بحجم مناسب) يعطي نفس المصفوفة، مثل لو ضربنا عدد برقم 1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926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Inverse matrix   </a:t>
            </a:r>
            <a:r>
              <a:rPr lang="ar-SA" dirty="0" smtClean="0"/>
              <a:t>معكوس المصفوفة</a:t>
            </a:r>
            <a:endParaRPr lang="ar-SA" dirty="0"/>
          </a:p>
        </p:txBody>
      </p:sp>
      <p:sp>
        <p:nvSpPr>
          <p:cNvPr id="7" name="TextBox 6"/>
          <p:cNvSpPr txBox="1"/>
          <p:nvPr/>
        </p:nvSpPr>
        <p:spPr>
          <a:xfrm>
            <a:off x="3088336" y="2131051"/>
            <a:ext cx="66447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معكوس المصفوفة إذا ضربناه في نفس المصفوفة قبل عكسها يكون الناتج مصفوفة الوحدة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26484" y="2822027"/>
                <a:ext cx="26607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ar-SA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84" y="2822027"/>
                <a:ext cx="2660781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66923" y="3644541"/>
            <a:ext cx="5661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مثال: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50246" y="4520183"/>
                <a:ext cx="7246891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S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S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SA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S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ar-S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SA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SA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SA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SA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46" y="4520183"/>
                <a:ext cx="7246891" cy="10264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مراجعة سريعة للجبر الخطي Linear Algebra Review</vt:lpstr>
      <vt:lpstr>Matrix and Victor  المصفوفة والمتجه</vt:lpstr>
      <vt:lpstr>Matrices sum and difference جمع وطرح المصفوفات</vt:lpstr>
      <vt:lpstr>Scalar multiplication   الضرب في عدد</vt:lpstr>
      <vt:lpstr>Matrix multiplication   ضرب المصفوفات</vt:lpstr>
      <vt:lpstr>Vector multiplication   ضرب المتجهات</vt:lpstr>
      <vt:lpstr>Transpose   المنقول</vt:lpstr>
      <vt:lpstr>Identity matrix   مصفوفة الوحدة  </vt:lpstr>
      <vt:lpstr>Inverse matrix   معكوس المصفوفة</vt:lpstr>
      <vt:lpstr>خاتمة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Review</dc:title>
  <dc:creator>F Q</dc:creator>
  <cp:lastModifiedBy>F Q</cp:lastModifiedBy>
  <cp:revision>24</cp:revision>
  <dcterms:created xsi:type="dcterms:W3CDTF">2017-03-11T16:22:48Z</dcterms:created>
  <dcterms:modified xsi:type="dcterms:W3CDTF">2017-03-12T20:31:48Z</dcterms:modified>
</cp:coreProperties>
</file>