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Current Design 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Quoc  Le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F93A-0D4A-454A-8CF8-4D8A5415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0509-97A0-495D-9881-D4CC9F82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Designed interactive system that display approximated satellite position  </a:t>
            </a:r>
          </a:p>
        </p:txBody>
      </p:sp>
    </p:spTree>
    <p:extLst>
      <p:ext uri="{BB962C8B-B14F-4D97-AF65-F5344CB8AC3E}">
        <p14:creationId xmlns:p14="http://schemas.microsoft.com/office/powerpoint/2010/main" val="163839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A5E-7CFB-489D-B9A1-00DD5705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B6B1-4632-4D1A-B13F-822F8B19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 Unity Meter = 158.925 KM</a:t>
            </a:r>
          </a:p>
          <a:p>
            <a:r>
              <a:rPr lang="en-US" sz="3600" dirty="0"/>
              <a:t>Satellite scale for visuality is 0.1 Unity Meter and to match </a:t>
            </a:r>
            <a:r>
              <a:rPr lang="en-US" sz="3600" dirty="0" err="1"/>
              <a:t>CelesTrak</a:t>
            </a:r>
            <a:r>
              <a:rPr lang="en-US" sz="3600" dirty="0"/>
              <a:t>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E363D-1735-4D96-A828-65B69A7A7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" b="23026"/>
          <a:stretch/>
        </p:blipFill>
        <p:spPr>
          <a:xfrm>
            <a:off x="2648931" y="4067208"/>
            <a:ext cx="5173351" cy="21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3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DDDE-37C9-4EFE-A9F0-6BD1EEA6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BA1B-95A5-4BE2-A149-369512B3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from </a:t>
            </a:r>
            <a:r>
              <a:rPr lang="en-US" sz="3200" dirty="0" err="1"/>
              <a:t>Celestrak</a:t>
            </a:r>
            <a:endParaRPr lang="en-US" sz="3200" dirty="0"/>
          </a:p>
          <a:p>
            <a:pPr lvl="1"/>
            <a:r>
              <a:rPr lang="en-US" sz="3000" dirty="0"/>
              <a:t>Data Given in NORAD Two-Line Element Set Format</a:t>
            </a:r>
          </a:p>
          <a:p>
            <a:pPr lvl="1"/>
            <a:r>
              <a:rPr lang="en-US" sz="3000" dirty="0"/>
              <a:t>Divided the data into categories </a:t>
            </a:r>
          </a:p>
          <a:p>
            <a:pPr lvl="1"/>
            <a:r>
              <a:rPr lang="en-US" sz="3000" dirty="0"/>
              <a:t>For satellite with multiple categories, will match by given name </a:t>
            </a:r>
          </a:p>
        </p:txBody>
      </p:sp>
    </p:spTree>
    <p:extLst>
      <p:ext uri="{BB962C8B-B14F-4D97-AF65-F5344CB8AC3E}">
        <p14:creationId xmlns:p14="http://schemas.microsoft.com/office/powerpoint/2010/main" val="9512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E905-E06F-4F28-B6A6-815AF948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E19B-C9DB-4AB3-8F13-87DB939C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Satellite’s Categories e.g., Communications Satellites, as color</a:t>
            </a:r>
          </a:p>
          <a:p>
            <a:r>
              <a:rPr lang="en-US" sz="3200" dirty="0"/>
              <a:t>If an Active satellites can illuminations if active </a:t>
            </a:r>
          </a:p>
          <a:p>
            <a:r>
              <a:rPr lang="en-US" sz="3200" dirty="0"/>
              <a:t>Other categories to be determine</a:t>
            </a:r>
          </a:p>
        </p:txBody>
      </p:sp>
    </p:spTree>
    <p:extLst>
      <p:ext uri="{BB962C8B-B14F-4D97-AF65-F5344CB8AC3E}">
        <p14:creationId xmlns:p14="http://schemas.microsoft.com/office/powerpoint/2010/main" val="144283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7E3D-F76D-49A1-B129-0C3C29D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Satellite Orbit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4282-4D35-4EE4-A00B-EE1BE552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Modify </a:t>
            </a:r>
            <a:r>
              <a:rPr lang="fr-FR" sz="3200" dirty="0"/>
              <a:t>C# NORAD SGP4/SDP4 </a:t>
            </a:r>
            <a:r>
              <a:rPr lang="fr-FR" sz="3200" dirty="0" err="1"/>
              <a:t>Implementation</a:t>
            </a:r>
            <a:r>
              <a:rPr lang="fr-FR" sz="3200" dirty="0"/>
              <a:t> by Michael F. Henry to </a:t>
            </a:r>
            <a:r>
              <a:rPr lang="fr-FR" sz="3200" dirty="0" err="1"/>
              <a:t>work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dirty="0" err="1"/>
              <a:t>Unity</a:t>
            </a:r>
            <a:endParaRPr lang="fr-FR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4099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{D40D98D6-C5FE-44F6-B9C5-8A48658505F0}tf78438558_win32</Template>
  <TotalTime>2415</TotalTime>
  <Words>108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Current Design  Status</vt:lpstr>
      <vt:lpstr>Project Idea</vt:lpstr>
      <vt:lpstr>Scaling</vt:lpstr>
      <vt:lpstr>Data </vt:lpstr>
      <vt:lpstr>Categories Markers</vt:lpstr>
      <vt:lpstr>Satellite Orbit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Design  Status</dc:title>
  <dc:creator>Quoc Le</dc:creator>
  <cp:lastModifiedBy>Quoc Le</cp:lastModifiedBy>
  <cp:revision>16</cp:revision>
  <dcterms:created xsi:type="dcterms:W3CDTF">2021-03-16T19:28:31Z</dcterms:created>
  <dcterms:modified xsi:type="dcterms:W3CDTF">2021-04-29T18:50:45Z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