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5.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8" r:id="rId4"/>
    <p:sldMasterId id="2147483710" r:id="rId5"/>
    <p:sldMasterId id="2147483722" r:id="rId6"/>
    <p:sldMasterId id="2147483734" r:id="rId7"/>
    <p:sldMasterId id="2147483746" r:id="rId8"/>
    <p:sldMasterId id="2147483758" r:id="rId9"/>
    <p:sldMasterId id="2147483770" r:id="rId10"/>
    <p:sldMasterId id="2147483782" r:id="rId11"/>
    <p:sldMasterId id="2147483794" r:id="rId12"/>
    <p:sldMasterId id="2147483806" r:id="rId13"/>
    <p:sldMasterId id="2147483818" r:id="rId14"/>
    <p:sldMasterId id="2147483830" r:id="rId15"/>
    <p:sldMasterId id="2147483842" r:id="rId16"/>
  </p:sldMasterIdLst>
  <p:notesMasterIdLst>
    <p:notesMasterId r:id="rId48"/>
  </p:notesMasterIdLst>
  <p:sldIdLst>
    <p:sldId id="256" r:id="rId17"/>
    <p:sldId id="257" r:id="rId18"/>
    <p:sldId id="259" r:id="rId19"/>
    <p:sldId id="260" r:id="rId20"/>
    <p:sldId id="261" r:id="rId21"/>
    <p:sldId id="262" r:id="rId22"/>
    <p:sldId id="264" r:id="rId23"/>
    <p:sldId id="265" r:id="rId24"/>
    <p:sldId id="266" r:id="rId25"/>
    <p:sldId id="267" r:id="rId26"/>
    <p:sldId id="268" r:id="rId27"/>
    <p:sldId id="269" r:id="rId28"/>
    <p:sldId id="270" r:id="rId29"/>
    <p:sldId id="271" r:id="rId30"/>
    <p:sldId id="275" r:id="rId31"/>
    <p:sldId id="297" r:id="rId32"/>
    <p:sldId id="278" r:id="rId33"/>
    <p:sldId id="279" r:id="rId34"/>
    <p:sldId id="280" r:id="rId35"/>
    <p:sldId id="281" r:id="rId36"/>
    <p:sldId id="283" r:id="rId37"/>
    <p:sldId id="284" r:id="rId38"/>
    <p:sldId id="287" r:id="rId39"/>
    <p:sldId id="288" r:id="rId40"/>
    <p:sldId id="290" r:id="rId41"/>
    <p:sldId id="291" r:id="rId42"/>
    <p:sldId id="292" r:id="rId43"/>
    <p:sldId id="293" r:id="rId44"/>
    <p:sldId id="294" r:id="rId45"/>
    <p:sldId id="295" r:id="rId46"/>
    <p:sldId id="29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NTT" initials="V"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23" autoAdjust="0"/>
  </p:normalViewPr>
  <p:slideViewPr>
    <p:cSldViewPr>
      <p:cViewPr>
        <p:scale>
          <a:sx n="66" d="100"/>
          <a:sy n="66" d="100"/>
        </p:scale>
        <p:origin x="-15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0" Type="http://schemas.openxmlformats.org/officeDocument/2006/relationships/slide" Target="slides/slide4.xml"/><Relationship Id="rId41"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CF306-BE12-4842-9029-BE12827731EC}" type="datetimeFigureOut">
              <a:rPr lang="en-US" smtClean="0"/>
              <a:pPr/>
              <a:t>14/12/2011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4F98C-41C1-484E-8521-75FACE032F02}" type="slidenum">
              <a:rPr lang="en-US" smtClean="0"/>
              <a:pPr/>
              <a:t>‹#›</a:t>
            </a:fld>
            <a:endParaRPr lang="en-US"/>
          </a:p>
        </p:txBody>
      </p:sp>
    </p:spTree>
    <p:extLst>
      <p:ext uri="{BB962C8B-B14F-4D97-AF65-F5344CB8AC3E}">
        <p14:creationId xmlns:p14="http://schemas.microsoft.com/office/powerpoint/2010/main" val="375817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b="1" i="1" dirty="0" smtClean="0">
                <a:solidFill>
                  <a:schemeClr val="tx2">
                    <a:lumMod val="60000"/>
                    <a:lumOff val="40000"/>
                  </a:schemeClr>
                </a:solidFill>
                <a:latin typeface="Times New Roman" pitchFamily="18" charset="0"/>
                <a:cs typeface="Times New Roman" pitchFamily="18" charset="0"/>
              </a:rPr>
              <a:t>Drawbacks</a:t>
            </a:r>
          </a:p>
          <a:p>
            <a:pPr algn="just"/>
            <a:endParaRPr lang="en-US" sz="800" b="1" dirty="0" smtClean="0">
              <a:latin typeface="Times New Roman" pitchFamily="18" charset="0"/>
              <a:cs typeface="Times New Roman" pitchFamily="18" charset="0"/>
            </a:endParaRPr>
          </a:p>
          <a:p>
            <a:pPr algn="just"/>
            <a:r>
              <a:rPr lang="en-US" sz="1000" dirty="0" smtClean="0"/>
              <a:t>GML and SGML were not suited for data interchange over the web.</a:t>
            </a:r>
          </a:p>
          <a:p>
            <a:pPr algn="just"/>
            <a:endParaRPr lang="en-US" sz="1000" dirty="0" smtClean="0"/>
          </a:p>
          <a:p>
            <a:pPr algn="just"/>
            <a:r>
              <a:rPr lang="en-US" sz="1000" dirty="0" smtClean="0"/>
              <a:t>HTML possesses instructions on how to display the content rather than the content they encompass.</a:t>
            </a:r>
            <a:endParaRPr lang="en-US" sz="800" b="1" dirty="0" smtClean="0">
              <a:latin typeface="Times New Roman" pitchFamily="18" charset="0"/>
              <a:cs typeface="Times New Roman" pitchFamily="18" charset="0"/>
            </a:endParaRPr>
          </a:p>
          <a:p>
            <a:pPr rtl="0"/>
            <a:endParaRPr lang="en-US" sz="1000" b="1" kern="1200" baseline="0" dirty="0" smtClean="0">
              <a:solidFill>
                <a:schemeClr val="tx1"/>
              </a:solidFill>
              <a:latin typeface="Times New Roman" pitchFamily="18" charset="0"/>
              <a:ea typeface="+mn-ea"/>
              <a:cs typeface="Times New Roman" pitchFamily="18" charset="0"/>
            </a:endParaRPr>
          </a:p>
          <a:p>
            <a:pPr rtl="0"/>
            <a:endParaRPr lang="en-US" sz="1000" b="1" kern="1200" baseline="0" dirty="0" smtClean="0">
              <a:solidFill>
                <a:schemeClr val="tx1"/>
              </a:solidFill>
              <a:latin typeface="Times New Roman" pitchFamily="18" charset="0"/>
              <a:ea typeface="+mn-ea"/>
              <a:cs typeface="Times New Roman" pitchFamily="18" charset="0"/>
            </a:endParaRPr>
          </a:p>
          <a:p>
            <a:pPr rtl="0"/>
            <a:r>
              <a:rPr lang="en-US" sz="1000" b="1" kern="1200" baseline="0" dirty="0" smtClean="0">
                <a:solidFill>
                  <a:schemeClr val="tx1"/>
                </a:solidFill>
                <a:latin typeface="Times New Roman" pitchFamily="18" charset="0"/>
                <a:ea typeface="+mn-ea"/>
                <a:cs typeface="Times New Roman" pitchFamily="18" charset="0"/>
              </a:rPr>
              <a:t>Features</a:t>
            </a:r>
          </a:p>
          <a:p>
            <a:pPr rtl="0"/>
            <a:endParaRPr lang="en-US" sz="1000" kern="1200" baseline="0" dirty="0" smtClean="0">
              <a:solidFill>
                <a:schemeClr val="tx1"/>
              </a:solidFill>
              <a:latin typeface="Times New Roman" pitchFamily="18" charset="0"/>
              <a:ea typeface="+mn-ea"/>
              <a:cs typeface="Times New Roman" pitchFamily="18" charset="0"/>
            </a:endParaRPr>
          </a:p>
          <a:p>
            <a:pPr rtl="0"/>
            <a:r>
              <a:rPr lang="en-US" sz="1000" kern="1200" baseline="0" dirty="0" smtClean="0">
                <a:solidFill>
                  <a:schemeClr val="tx1"/>
                </a:solidFill>
                <a:latin typeface="Times New Roman" pitchFamily="18" charset="0"/>
                <a:ea typeface="+mn-ea"/>
                <a:cs typeface="Times New Roman" pitchFamily="18" charset="0"/>
              </a:rPr>
              <a:t>Early electronic formats like </a:t>
            </a:r>
            <a:r>
              <a:rPr lang="en-US" sz="1000" kern="1200" baseline="0" dirty="0" err="1" smtClean="0">
                <a:solidFill>
                  <a:schemeClr val="tx1"/>
                </a:solidFill>
                <a:latin typeface="Times New Roman" pitchFamily="18" charset="0"/>
                <a:ea typeface="+mn-ea"/>
                <a:cs typeface="Times New Roman" pitchFamily="18" charset="0"/>
              </a:rPr>
              <a:t>troff</a:t>
            </a:r>
            <a:r>
              <a:rPr lang="en-US" sz="1000" kern="1200" baseline="0" dirty="0" smtClean="0">
                <a:solidFill>
                  <a:schemeClr val="tx1"/>
                </a:solidFill>
                <a:latin typeface="Times New Roman" pitchFamily="18" charset="0"/>
                <a:ea typeface="+mn-ea"/>
                <a:cs typeface="Times New Roman" pitchFamily="18" charset="0"/>
              </a:rPr>
              <a:t> and TEX, were more concerned about the presentation of the content rather than with document structure.</a:t>
            </a:r>
          </a:p>
          <a:p>
            <a:pPr rtl="0"/>
            <a:endParaRPr lang="en-US" sz="1000" kern="1200" baseline="0" dirty="0" smtClean="0">
              <a:solidFill>
                <a:schemeClr val="tx1"/>
              </a:solidFill>
              <a:latin typeface="Times New Roman" pitchFamily="18" charset="0"/>
              <a:ea typeface="+mn-ea"/>
              <a:cs typeface="Times New Roman" pitchFamily="18" charset="0"/>
            </a:endParaRPr>
          </a:p>
          <a:p>
            <a:pPr rtl="0"/>
            <a:r>
              <a:rPr lang="en-US" sz="1000" kern="1200" baseline="0" dirty="0" smtClean="0">
                <a:solidFill>
                  <a:schemeClr val="tx1"/>
                </a:solidFill>
                <a:latin typeface="Times New Roman" pitchFamily="18" charset="0"/>
                <a:ea typeface="+mn-ea"/>
                <a:cs typeface="Times New Roman" pitchFamily="18" charset="0"/>
              </a:rPr>
              <a:t>Generalized Markup Language (GML), a project by IBM, helped the documents to be edited, formatted, and searched by different programs using its content-based tags.</a:t>
            </a:r>
          </a:p>
          <a:p>
            <a:pPr rtl="0"/>
            <a:endParaRPr lang="en-US" sz="1000" kern="1200" baseline="0" dirty="0" smtClean="0">
              <a:solidFill>
                <a:schemeClr val="tx1"/>
              </a:solidFill>
              <a:latin typeface="Times New Roman" pitchFamily="18" charset="0"/>
              <a:ea typeface="+mn-ea"/>
              <a:cs typeface="Times New Roman" pitchFamily="18" charset="0"/>
            </a:endParaRPr>
          </a:p>
          <a:p>
            <a:pPr rtl="0"/>
            <a:r>
              <a:rPr lang="en-US" sz="1000" kern="1200" baseline="0" dirty="0" smtClean="0">
                <a:solidFill>
                  <a:schemeClr val="tx1"/>
                </a:solidFill>
                <a:latin typeface="Times New Roman" pitchFamily="18" charset="0"/>
                <a:ea typeface="+mn-ea"/>
                <a:cs typeface="Times New Roman" pitchFamily="18" charset="0"/>
              </a:rPr>
              <a:t>In 198D, ANSI Committee created Standard Generalized Markup Language (SGML), an all-encompassing coding scheme and flexible toolkit for developing specialized markup languages.</a:t>
            </a:r>
          </a:p>
          <a:p>
            <a:pPr rtl="0"/>
            <a:endParaRPr lang="en-US" sz="1000" kern="1200" baseline="0" dirty="0" smtClean="0">
              <a:solidFill>
                <a:schemeClr val="tx1"/>
              </a:solidFill>
              <a:latin typeface="Times New Roman" pitchFamily="18" charset="0"/>
              <a:ea typeface="+mn-ea"/>
              <a:cs typeface="Times New Roman" pitchFamily="18" charset="0"/>
            </a:endParaRPr>
          </a:p>
          <a:p>
            <a:pPr rtl="0"/>
            <a:r>
              <a:rPr lang="en-US" sz="1000" kern="1200" baseline="0" dirty="0" smtClean="0">
                <a:solidFill>
                  <a:schemeClr val="tx1"/>
                </a:solidFill>
                <a:latin typeface="Times New Roman" pitchFamily="18" charset="0"/>
                <a:ea typeface="+mn-ea"/>
                <a:cs typeface="Times New Roman" pitchFamily="18" charset="0"/>
              </a:rPr>
              <a:t>In 1989, Hyper Text Markup Language (HTML), a technology for sharing information by using hyperlinked text documents was developed.</a:t>
            </a:r>
          </a:p>
          <a:p>
            <a:pPr rtl="0"/>
            <a:endParaRPr lang="en-US" sz="1000" kern="1200" baseline="0" dirty="0" smtClean="0">
              <a:solidFill>
                <a:schemeClr val="tx1"/>
              </a:solidFill>
              <a:latin typeface="Times New Roman" pitchFamily="18" charset="0"/>
              <a:ea typeface="+mn-ea"/>
              <a:cs typeface="Times New Roman" pitchFamily="18" charset="0"/>
            </a:endParaRPr>
          </a:p>
          <a:p>
            <a:pPr rtl="0"/>
            <a:endParaRPr lang="en-US" sz="10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094F98C-41C1-484E-8521-75FACE032F0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Create an XML document in an Editor</a:t>
            </a:r>
          </a:p>
          <a:p>
            <a:pPr rtl="0"/>
            <a:r>
              <a:rPr lang="en-US" sz="1200" b="0" kern="1200" baseline="0" dirty="0" smtClean="0">
                <a:solidFill>
                  <a:schemeClr val="tx1"/>
                </a:solidFill>
                <a:latin typeface="+mn-lt"/>
                <a:ea typeface="+mn-ea"/>
                <a:cs typeface="+mn-cs"/>
              </a:rPr>
              <a:t>To create a simple XML document, you type XML code in any text or XML editor.</a:t>
            </a:r>
          </a:p>
          <a:p>
            <a:pPr rtl="0"/>
            <a:r>
              <a:rPr lang="en-US" sz="1200" b="0" kern="1200" baseline="0" dirty="0" smtClean="0">
                <a:solidFill>
                  <a:schemeClr val="tx1"/>
                </a:solidFill>
                <a:latin typeface="+mn-lt"/>
                <a:ea typeface="+mn-ea"/>
                <a:cs typeface="+mn-cs"/>
              </a:rPr>
              <a:t>For example, you type the following code:</a:t>
            </a:r>
          </a:p>
          <a:p>
            <a:pPr rtl="0"/>
            <a:r>
              <a:rPr lang="en-US" sz="1200" b="1" i="1" kern="1200" baseline="0" dirty="0" smtClean="0">
                <a:solidFill>
                  <a:schemeClr val="tx1"/>
                </a:solidFill>
                <a:latin typeface="+mn-lt"/>
                <a:ea typeface="+mn-ea"/>
                <a:cs typeface="+mn-cs"/>
              </a:rPr>
              <a:t>&lt;?xml version="1.0" encoding="iso-8859-1”?&gt; </a:t>
            </a:r>
          </a:p>
          <a:p>
            <a:pPr rtl="0"/>
            <a:r>
              <a:rPr lang="en-US" sz="1200" b="1" i="1" kern="1200" baseline="0" dirty="0" smtClean="0">
                <a:solidFill>
                  <a:schemeClr val="tx1"/>
                </a:solidFill>
                <a:latin typeface="+mn-lt"/>
                <a:ea typeface="+mn-ea"/>
                <a:cs typeface="+mn-cs"/>
              </a:rPr>
              <a:t>&lt;</a:t>
            </a:r>
            <a:r>
              <a:rPr lang="en-US" sz="1200" b="1" i="1" kern="1200" baseline="0" dirty="0" err="1" smtClean="0">
                <a:solidFill>
                  <a:schemeClr val="tx1"/>
                </a:solidFill>
                <a:latin typeface="+mn-lt"/>
                <a:ea typeface="+mn-ea"/>
                <a:cs typeface="+mn-cs"/>
              </a:rPr>
              <a:t>Soft_drink</a:t>
            </a:r>
            <a:r>
              <a:rPr lang="en-US" sz="1200" b="1" i="1" kern="1200" baseline="0" dirty="0" smtClean="0">
                <a:solidFill>
                  <a:schemeClr val="tx1"/>
                </a:solidFill>
                <a:latin typeface="+mn-lt"/>
                <a:ea typeface="+mn-ea"/>
                <a:cs typeface="+mn-cs"/>
              </a:rPr>
              <a:t>&gt;</a:t>
            </a:r>
          </a:p>
          <a:p>
            <a:pPr lvl="1" rtl="0"/>
            <a:r>
              <a:rPr lang="en-US" sz="1200" b="1" i="1" kern="1200" baseline="0" dirty="0" smtClean="0">
                <a:solidFill>
                  <a:schemeClr val="tx1"/>
                </a:solidFill>
                <a:latin typeface="+mn-lt"/>
                <a:ea typeface="+mn-ea"/>
                <a:cs typeface="+mn-cs"/>
              </a:rPr>
              <a:t>&lt;Name &gt;Refresh&lt;/Name&gt;</a:t>
            </a:r>
          </a:p>
          <a:p>
            <a:pPr lvl="1" rtl="0"/>
            <a:r>
              <a:rPr lang="en-US" sz="1200" b="1" i="1" kern="1200" baseline="0" dirty="0" smtClean="0">
                <a:solidFill>
                  <a:schemeClr val="tx1"/>
                </a:solidFill>
                <a:latin typeface="+mn-lt"/>
                <a:ea typeface="+mn-ea"/>
                <a:cs typeface="+mn-cs"/>
              </a:rPr>
              <a:t>&lt;Price&gt;1$&lt;/Price&gt; </a:t>
            </a:r>
          </a:p>
          <a:p>
            <a:pPr rtl="0"/>
            <a:r>
              <a:rPr lang="en-US" sz="1200" b="1" i="1" kern="1200" baseline="0" dirty="0" smtClean="0">
                <a:solidFill>
                  <a:schemeClr val="tx1"/>
                </a:solidFill>
                <a:latin typeface="+mn-lt"/>
                <a:ea typeface="+mn-ea"/>
                <a:cs typeface="+mn-cs"/>
              </a:rPr>
              <a:t>&lt;/</a:t>
            </a:r>
            <a:r>
              <a:rPr lang="en-US" sz="1200" b="1" i="1" kern="1200" baseline="0" dirty="0" err="1" smtClean="0">
                <a:solidFill>
                  <a:schemeClr val="tx1"/>
                </a:solidFill>
                <a:latin typeface="+mn-lt"/>
                <a:ea typeface="+mn-ea"/>
                <a:cs typeface="+mn-cs"/>
              </a:rPr>
              <a:t>Soft_drink</a:t>
            </a:r>
            <a:r>
              <a:rPr lang="en-US" sz="1200" b="1" i="1" kern="1200" baseline="0" dirty="0" smtClean="0">
                <a:solidFill>
                  <a:schemeClr val="tx1"/>
                </a:solidFill>
                <a:latin typeface="+mn-lt"/>
                <a:ea typeface="+mn-ea"/>
                <a:cs typeface="+mn-cs"/>
              </a:rPr>
              <a:t>&gt;</a:t>
            </a:r>
          </a:p>
          <a:p>
            <a:pPr rtl="0"/>
            <a:endParaRPr lang="en-US" sz="1200" b="1" i="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Save the XML document</a:t>
            </a:r>
          </a:p>
          <a:p>
            <a:pPr rtl="0"/>
            <a:r>
              <a:rPr lang="en-US" sz="1200" kern="1200" baseline="0" dirty="0" smtClean="0">
                <a:solidFill>
                  <a:schemeClr val="tx1"/>
                </a:solidFill>
                <a:latin typeface="+mn-lt"/>
                <a:ea typeface="+mn-ea"/>
                <a:cs typeface="+mn-cs"/>
              </a:rPr>
              <a:t>After the typing is done, you save the contents of the file. To save the file, you click on the File menu, click on the "Save" option and provide the file name such as, for example, SoftDrink.xml. The extension .xml is compulsory if you are typing the code in Notepad or any kind of word processor such as Microsoft Word.</a:t>
            </a:r>
          </a:p>
          <a:p>
            <a:pPr rtl="0"/>
            <a:endParaRPr lang="en-US" sz="1200" kern="1200" baseline="0" dirty="0" smtClean="0">
              <a:solidFill>
                <a:schemeClr val="tx1"/>
              </a:solidFill>
              <a:latin typeface="+mn-lt"/>
              <a:ea typeface="+mn-ea"/>
              <a:cs typeface="+mn-cs"/>
            </a:endParaRPr>
          </a:p>
          <a:p>
            <a:pPr marL="514350" indent="-514350">
              <a:buNone/>
            </a:pPr>
            <a:r>
              <a:rPr lang="en-US" b="1" dirty="0" smtClean="0"/>
              <a:t>Load XML document in a browser</a:t>
            </a:r>
          </a:p>
          <a:p>
            <a:pPr rtl="0"/>
            <a:r>
              <a:rPr lang="en-US" sz="1200" kern="1200" baseline="0" dirty="0" smtClean="0">
                <a:solidFill>
                  <a:schemeClr val="tx1"/>
                </a:solidFill>
                <a:latin typeface="+mn-lt"/>
                <a:ea typeface="+mn-ea"/>
                <a:cs typeface="+mn-cs"/>
              </a:rPr>
              <a:t>After the document is saved, you can open the file directly in a browser that supports XML. A common browser used is Internet Explorer 8.0 or later.</a:t>
            </a:r>
          </a:p>
          <a:p>
            <a:pPr rtl="0"/>
            <a:endParaRPr lang="en-US" sz="1200" b="1" i="1" kern="1200" baseline="0" dirty="0" smtClean="0">
              <a:solidFill>
                <a:schemeClr val="tx1"/>
              </a:solidFill>
              <a:latin typeface="+mn-lt"/>
              <a:ea typeface="+mn-ea"/>
              <a:cs typeface="+mn-cs"/>
            </a:endParaRPr>
          </a:p>
          <a:p>
            <a:pPr rtl="0"/>
            <a:endParaRPr lang="en-US" sz="1200" b="0" kern="1200" baseline="0" dirty="0" smtClean="0">
              <a:solidFill>
                <a:schemeClr val="tx1"/>
              </a:solidFill>
              <a:latin typeface="+mn-lt"/>
              <a:ea typeface="+mn-ea"/>
              <a:cs typeface="+mn-cs"/>
            </a:endParaRPr>
          </a:p>
          <a:p>
            <a:pPr rtl="0"/>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Working with </a:t>
            </a:r>
            <a:r>
              <a:rPr lang="en-US" b="1" dirty="0" err="1" smtClean="0"/>
              <a:t>Netbean</a:t>
            </a:r>
            <a:endParaRPr lang="en-US" b="1" dirty="0" smtClean="0"/>
          </a:p>
        </p:txBody>
      </p:sp>
      <p:sp>
        <p:nvSpPr>
          <p:cNvPr id="4" name="Slide Number Placeholder 3"/>
          <p:cNvSpPr>
            <a:spLocks noGrp="1"/>
          </p:cNvSpPr>
          <p:nvPr>
            <p:ph type="sldNum" sz="quarter" idx="10"/>
          </p:nvPr>
        </p:nvSpPr>
        <p:spPr/>
        <p:txBody>
          <a:bodyPr/>
          <a:lstStyle/>
          <a:p>
            <a:fld id="{0094F98C-41C1-484E-8521-75FACE032F02}"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Well-formed </a:t>
            </a:r>
            <a:r>
              <a:rPr lang="en-US" sz="1200" kern="1200" baseline="0" dirty="0" err="1" smtClean="0">
                <a:solidFill>
                  <a:schemeClr val="tx1"/>
                </a:solidFill>
                <a:latin typeface="+mn-lt"/>
                <a:ea typeface="+mn-ea"/>
                <a:cs typeface="+mn-cs"/>
              </a:rPr>
              <a:t>ness</a:t>
            </a:r>
            <a:r>
              <a:rPr lang="en-US" sz="1200" kern="1200" baseline="0" dirty="0" smtClean="0">
                <a:solidFill>
                  <a:schemeClr val="tx1"/>
                </a:solidFill>
                <a:latin typeface="+mn-lt"/>
                <a:ea typeface="+mn-ea"/>
                <a:cs typeface="+mn-cs"/>
              </a:rPr>
              <a:t> refers to the standards that are to be followed by the XML documents. Well-</a:t>
            </a:r>
            <a:r>
              <a:rPr lang="en-US" sz="1200" kern="1200" baseline="0" dirty="0" err="1" smtClean="0">
                <a:solidFill>
                  <a:schemeClr val="tx1"/>
                </a:solidFill>
                <a:latin typeface="+mn-lt"/>
                <a:ea typeface="+mn-ea"/>
                <a:cs typeface="+mn-cs"/>
              </a:rPr>
              <a:t>formedness</a:t>
            </a:r>
            <a:r>
              <a:rPr lang="en-US" sz="1200" kern="1200" baseline="0" dirty="0" smtClean="0">
                <a:solidFill>
                  <a:schemeClr val="tx1"/>
                </a:solidFill>
                <a:latin typeface="+mn-lt"/>
                <a:ea typeface="+mn-ea"/>
                <a:cs typeface="+mn-cs"/>
              </a:rPr>
              <a:t> makes XML processors and browsers read XML documents. A document is well formed, if it fulfills the following rules:</a:t>
            </a:r>
          </a:p>
          <a:p>
            <a:endParaRPr lang="en-US" b="1" dirty="0" smtClean="0"/>
          </a:p>
          <a:p>
            <a:r>
              <a:rPr lang="en-US" b="1" dirty="0" smtClean="0"/>
              <a:t>Minimum of one element is required:</a:t>
            </a:r>
            <a:r>
              <a:rPr lang="en-US" b="1" baseline="0" dirty="0" smtClean="0"/>
              <a:t> </a:t>
            </a:r>
            <a:r>
              <a:rPr lang="en-US" b="0" baseline="0" dirty="0" smtClean="0"/>
              <a:t>Every well formed XML document should consist of a minimum of the one element</a:t>
            </a:r>
          </a:p>
          <a:p>
            <a:endParaRPr lang="en-US" b="0" baseline="0" dirty="0" smtClean="0"/>
          </a:p>
          <a:p>
            <a:r>
              <a:rPr lang="en-US" b="1" dirty="0" smtClean="0"/>
              <a:t>XML tags are case sensitive: </a:t>
            </a:r>
            <a:r>
              <a:rPr lang="en-US" b="0" dirty="0" smtClean="0"/>
              <a:t>All the tags</a:t>
            </a:r>
            <a:r>
              <a:rPr lang="en-US" b="0" baseline="0" dirty="0" smtClean="0"/>
              <a:t> used are case sensitive, that is &lt;URGENT&gt; is </a:t>
            </a:r>
            <a:r>
              <a:rPr lang="en-US" b="0" baseline="0" dirty="0" err="1" smtClean="0"/>
              <a:t>diffirent</a:t>
            </a:r>
            <a:r>
              <a:rPr lang="en-US" b="0" baseline="0" dirty="0" smtClean="0"/>
              <a:t> from &lt;urgent&gt;</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Every start tag should end with end tag:</a:t>
            </a:r>
            <a:r>
              <a:rPr lang="en-US" b="1" baseline="0" dirty="0" smtClean="0"/>
              <a:t> </a:t>
            </a:r>
            <a:r>
              <a:rPr lang="en-US" b="0" baseline="0" dirty="0" smtClean="0"/>
              <a:t>All the tags in XML should begin with a tag and a matching end tag. The end tags only have an additional forward slash as compared to their start tag.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XML tags should be nested properly:</a:t>
            </a:r>
            <a:r>
              <a:rPr lang="en-US" b="1" baseline="0" dirty="0" smtClean="0"/>
              <a:t> </a:t>
            </a:r>
            <a:r>
              <a:rPr lang="en-US" b="0" baseline="0" dirty="0" smtClean="0"/>
              <a:t>All the XML tags used should be nested property.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XML tags should be valid: </a:t>
            </a:r>
            <a:endParaRPr lang="en-US" b="1" baseline="0" dirty="0" smtClean="0"/>
          </a:p>
          <a:p>
            <a:pPr lvl="1" rtl="0"/>
            <a:r>
              <a:rPr lang="en-US" sz="1200" kern="1200" baseline="0" dirty="0" smtClean="0">
                <a:solidFill>
                  <a:schemeClr val="tx1"/>
                </a:solidFill>
                <a:latin typeface="+mn-lt"/>
                <a:ea typeface="+mn-ea"/>
                <a:cs typeface="+mn-cs"/>
              </a:rPr>
              <a:t>Tags should begin with letter, an underscore (_), or a colon (:).</a:t>
            </a:r>
          </a:p>
          <a:p>
            <a:pPr lvl="1" rtl="0"/>
            <a:r>
              <a:rPr lang="en-US" sz="1200" kern="1200" baseline="0" dirty="0" smtClean="0">
                <a:solidFill>
                  <a:schemeClr val="tx1"/>
                </a:solidFill>
                <a:latin typeface="+mn-lt"/>
                <a:ea typeface="+mn-ea"/>
                <a:cs typeface="+mn-cs"/>
              </a:rPr>
              <a:t>Tags should contain combination of letters, numbers, periods (.), colons, underscores, or hyphens (-). Tags should not contain white space. Tags should not start with reserved words like "xml".</a:t>
            </a:r>
          </a:p>
          <a:p>
            <a:pPr lvl="1" rtl="0"/>
            <a:endParaRPr lang="en-US" sz="1200" kern="1200" baseline="0" dirty="0" smtClean="0">
              <a:solidFill>
                <a:schemeClr val="tx1"/>
              </a:solidFill>
              <a:latin typeface="+mn-lt"/>
              <a:ea typeface="+mn-ea"/>
              <a:cs typeface="+mn-cs"/>
            </a:endParaRPr>
          </a:p>
          <a:p>
            <a:pPr rtl="0"/>
            <a:r>
              <a:rPr lang="en-US" b="1" dirty="0" smtClean="0"/>
              <a:t>Length of markup names:</a:t>
            </a:r>
            <a:r>
              <a:rPr lang="en-US" b="1" baseline="0" dirty="0" smtClean="0"/>
              <a:t> </a:t>
            </a:r>
            <a:r>
              <a:rPr lang="en-US" b="0" baseline="0" dirty="0" smtClean="0"/>
              <a:t>The length of the tags depends on the XML processors.</a:t>
            </a:r>
          </a:p>
          <a:p>
            <a:pPr rtl="0"/>
            <a:endParaRPr lang="en-US" b="0" baseline="0" dirty="0" smtClean="0"/>
          </a:p>
          <a:p>
            <a:pPr rtl="0"/>
            <a:r>
              <a:rPr lang="en-US" b="1" dirty="0" smtClean="0"/>
              <a:t>XML attributes should be valid: </a:t>
            </a:r>
          </a:p>
          <a:p>
            <a:pPr lvl="0" rtl="0"/>
            <a:r>
              <a:rPr lang="en-US" sz="1200" kern="1200" baseline="0" dirty="0" smtClean="0">
                <a:solidFill>
                  <a:schemeClr val="tx1"/>
                </a:solidFill>
                <a:latin typeface="+mn-lt"/>
                <a:ea typeface="+mn-ea"/>
                <a:cs typeface="+mn-cs"/>
              </a:rPr>
              <a:t>• Attributes should not be duplicated.</a:t>
            </a:r>
          </a:p>
          <a:p>
            <a:pPr lvl="0" rtl="0"/>
            <a:r>
              <a:rPr lang="en-US" sz="1200" kern="1200" baseline="0" dirty="0" smtClean="0">
                <a:solidFill>
                  <a:schemeClr val="tx1"/>
                </a:solidFill>
                <a:latin typeface="+mn-lt"/>
                <a:ea typeface="+mn-ea"/>
                <a:cs typeface="+mn-cs"/>
              </a:rPr>
              <a:t>• Attributes are specified by a name and value pair which is delimited by equal (=) sign. The values are delimited by quotation marks. For example</a:t>
            </a:r>
          </a:p>
          <a:p>
            <a:pPr lvl="0" rtl="0"/>
            <a:r>
              <a:rPr lang="en-US" sz="1200" kern="1200" baseline="0" dirty="0" smtClean="0">
                <a:solidFill>
                  <a:schemeClr val="tx1"/>
                </a:solidFill>
                <a:latin typeface="+mn-lt"/>
                <a:ea typeface="+mn-ea"/>
                <a:cs typeface="+mn-cs"/>
              </a:rPr>
              <a:t>&lt;DOLL NAME =  "BARBIE" COLOR = "PINK"&gt;</a:t>
            </a:r>
          </a:p>
          <a:p>
            <a:pPr lvl="0" rtl="0"/>
            <a:r>
              <a:rPr lang="en-US" sz="1200" kern="1200" baseline="0" dirty="0" smtClean="0">
                <a:solidFill>
                  <a:schemeClr val="tx1"/>
                </a:solidFill>
                <a:latin typeface="+mn-lt"/>
                <a:ea typeface="+mn-ea"/>
                <a:cs typeface="+mn-cs"/>
              </a:rPr>
              <a:t>• Attributes should follow the same rules as followed by tags.</a:t>
            </a:r>
          </a:p>
          <a:p>
            <a:pPr lvl="0" rtl="0"/>
            <a:endParaRPr lang="en-US" sz="1200" kern="1200" baseline="0" dirty="0" smtClean="0">
              <a:solidFill>
                <a:schemeClr val="tx1"/>
              </a:solidFill>
              <a:latin typeface="+mn-lt"/>
              <a:ea typeface="+mn-ea"/>
              <a:cs typeface="+mn-cs"/>
            </a:endParaRPr>
          </a:p>
          <a:p>
            <a:pPr lvl="0" rtl="0"/>
            <a:r>
              <a:rPr lang="en-US" b="1" dirty="0" smtClean="0"/>
              <a:t>XML documents should be verified: </a:t>
            </a:r>
            <a:r>
              <a:rPr lang="en-US" b="0" dirty="0" smtClean="0"/>
              <a:t>To be read by the XML browsers, the document</a:t>
            </a:r>
            <a:r>
              <a:rPr lang="en-US" b="0" baseline="0" dirty="0" smtClean="0"/>
              <a:t> should be checked against the XML rules.</a:t>
            </a:r>
          </a:p>
          <a:p>
            <a:pPr rtl="0"/>
            <a:endParaRPr lang="en-US" sz="1200" b="0" kern="1200" baseline="0" dirty="0" smtClean="0">
              <a:solidFill>
                <a:schemeClr val="tx1"/>
              </a:solidFill>
              <a:latin typeface="+mn-lt"/>
              <a:ea typeface="+mn-ea"/>
              <a:cs typeface="+mn-cs"/>
            </a:endParaRPr>
          </a:p>
          <a:p>
            <a:pPr rtl="0"/>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endParaRPr lang="en-US" b="0" baseline="0" dirty="0" smtClean="0"/>
          </a:p>
          <a:p>
            <a:endParaRPr lang="en-US" b="0" dirty="0" smtClean="0"/>
          </a:p>
        </p:txBody>
      </p:sp>
      <p:sp>
        <p:nvSpPr>
          <p:cNvPr id="4" name="Slide Number Placeholder 3"/>
          <p:cNvSpPr>
            <a:spLocks noGrp="1"/>
          </p:cNvSpPr>
          <p:nvPr>
            <p:ph type="sldNum" sz="quarter" idx="10"/>
          </p:nvPr>
        </p:nvSpPr>
        <p:spPr/>
        <p:txBody>
          <a:bodyPr/>
          <a:lstStyle/>
          <a:p>
            <a:fld id="{0094F98C-41C1-484E-8521-75FACE032F02}"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Using</a:t>
            </a:r>
            <a:r>
              <a:rPr lang="vi-VN" b="1" baseline="0" dirty="0" smtClean="0"/>
              <a:t> netbean to check</a:t>
            </a:r>
            <a:endParaRPr lang="vi-VN" b="1"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16</a:t>
            </a:fld>
            <a:endParaRPr lang="en-US"/>
          </a:p>
        </p:txBody>
      </p:sp>
    </p:spTree>
    <p:extLst>
      <p:ext uri="{BB962C8B-B14F-4D97-AF65-F5344CB8AC3E}">
        <p14:creationId xmlns:p14="http://schemas.microsoft.com/office/powerpoint/2010/main" val="78446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Comments Rules:</a:t>
            </a:r>
          </a:p>
          <a:p>
            <a:pPr rtl="0"/>
            <a:r>
              <a:rPr lang="en-US" sz="1200" b="0" kern="1200" baseline="0" dirty="0" smtClean="0">
                <a:solidFill>
                  <a:schemeClr val="tx1"/>
                </a:solidFill>
                <a:latin typeface="+mn-lt"/>
                <a:ea typeface="+mn-ea"/>
                <a:cs typeface="+mn-cs"/>
              </a:rPr>
              <a:t>Comments should not include "-" or"—" as it might lead to confuse the XML parser.</a:t>
            </a:r>
          </a:p>
          <a:p>
            <a:pPr rtl="0"/>
            <a:r>
              <a:rPr lang="en-US" sz="1200" b="0" kern="1200" baseline="0" dirty="0" smtClean="0">
                <a:solidFill>
                  <a:schemeClr val="tx1"/>
                </a:solidFill>
                <a:latin typeface="+mn-lt"/>
                <a:ea typeface="+mn-ea"/>
                <a:cs typeface="+mn-cs"/>
              </a:rPr>
              <a:t>Comments should not be placed within a tag or entity declaration.</a:t>
            </a:r>
          </a:p>
          <a:p>
            <a:pPr rtl="0"/>
            <a:r>
              <a:rPr lang="en-US" sz="1200" b="0" kern="1200" baseline="0" dirty="0" smtClean="0">
                <a:solidFill>
                  <a:schemeClr val="tx1"/>
                </a:solidFill>
                <a:latin typeface="+mn-lt"/>
                <a:ea typeface="+mn-ea"/>
                <a:cs typeface="+mn-cs"/>
              </a:rPr>
              <a:t>Comments should not be placed before the XML declaration.</a:t>
            </a:r>
          </a:p>
          <a:p>
            <a:pPr rtl="0"/>
            <a:r>
              <a:rPr lang="en-US" sz="1200" b="0" kern="1200" baseline="0" dirty="0" smtClean="0">
                <a:solidFill>
                  <a:schemeClr val="tx1"/>
                </a:solidFill>
                <a:latin typeface="+mn-lt"/>
                <a:ea typeface="+mn-ea"/>
                <a:cs typeface="+mn-cs"/>
              </a:rPr>
              <a:t>Comments can be used to comment the tag sets. For example: </a:t>
            </a:r>
          </a:p>
          <a:p>
            <a:pPr rtl="0"/>
            <a:r>
              <a:rPr lang="en-US" sz="1200" b="0" kern="1200" baseline="0" dirty="0" smtClean="0">
                <a:solidFill>
                  <a:schemeClr val="tx1"/>
                </a:solidFill>
                <a:latin typeface="+mn-lt"/>
                <a:ea typeface="+mn-ea"/>
                <a:cs typeface="+mn-cs"/>
              </a:rPr>
              <a:t>&lt;!-- </a:t>
            </a:r>
            <a:r>
              <a:rPr lang="en-US" sz="1200" b="0" kern="1200" baseline="0" dirty="0" err="1" smtClean="0">
                <a:solidFill>
                  <a:schemeClr val="tx1"/>
                </a:solidFill>
                <a:latin typeface="+mn-lt"/>
                <a:ea typeface="+mn-ea"/>
                <a:cs typeface="+mn-cs"/>
              </a:rPr>
              <a:t>Highlighc</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chese</a:t>
            </a:r>
            <a:r>
              <a:rPr lang="en-US" sz="1200" b="0" kern="1200" baseline="0" dirty="0" smtClean="0">
                <a:solidFill>
                  <a:schemeClr val="tx1"/>
                </a:solidFill>
                <a:latin typeface="+mn-lt"/>
                <a:ea typeface="+mn-ea"/>
                <a:cs typeface="+mn-cs"/>
              </a:rPr>
              <a:t> </a:t>
            </a:r>
          </a:p>
          <a:p>
            <a:pPr rtl="0"/>
            <a:r>
              <a:rPr lang="en-US" sz="1200" b="0" kern="1200" baseline="0" dirty="0" smtClean="0">
                <a:solidFill>
                  <a:schemeClr val="tx1"/>
                </a:solidFill>
                <a:latin typeface="+mn-lt"/>
                <a:ea typeface="+mn-ea"/>
                <a:cs typeface="+mn-cs"/>
              </a:rPr>
              <a:t>	&lt;</a:t>
            </a:r>
            <a:r>
              <a:rPr lang="en-US" sz="1200" b="0" kern="1200" baseline="0" dirty="0" err="1" smtClean="0">
                <a:solidFill>
                  <a:schemeClr val="tx1"/>
                </a:solidFill>
                <a:latin typeface="+mn-lt"/>
                <a:ea typeface="+mn-ea"/>
                <a:cs typeface="+mn-cs"/>
              </a:rPr>
              <a:t>ChiefGuescl</a:t>
            </a:r>
            <a:r>
              <a:rPr lang="en-US" sz="1200" b="0" kern="1200" baseline="0" dirty="0" smtClean="0">
                <a:solidFill>
                  <a:schemeClr val="tx1"/>
                </a:solidFill>
                <a:latin typeface="+mn-lt"/>
                <a:ea typeface="+mn-ea"/>
                <a:cs typeface="+mn-cs"/>
              </a:rPr>
              <a:t>&gt; King &lt;/</a:t>
            </a:r>
            <a:r>
              <a:rPr lang="en-US" sz="1200" b="0" kern="1200" baseline="0" dirty="0" err="1" smtClean="0">
                <a:solidFill>
                  <a:schemeClr val="tx1"/>
                </a:solidFill>
                <a:latin typeface="+mn-lt"/>
                <a:ea typeface="+mn-ea"/>
                <a:cs typeface="+mn-cs"/>
              </a:rPr>
              <a:t>ChiefGuescl</a:t>
            </a:r>
            <a:r>
              <a:rPr lang="en-US" sz="1200" b="0" kern="1200" baseline="0" dirty="0" smtClean="0">
                <a:solidFill>
                  <a:schemeClr val="tx1"/>
                </a:solidFill>
                <a:latin typeface="+mn-lt"/>
                <a:ea typeface="+mn-ea"/>
                <a:cs typeface="+mn-cs"/>
              </a:rPr>
              <a:t>&gt; </a:t>
            </a:r>
          </a:p>
          <a:p>
            <a:pPr rtl="0"/>
            <a:r>
              <a:rPr lang="en-US" sz="1200" b="0" kern="1200" baseline="0" dirty="0" smtClean="0">
                <a:solidFill>
                  <a:schemeClr val="tx1"/>
                </a:solidFill>
                <a:latin typeface="+mn-lt"/>
                <a:ea typeface="+mn-ea"/>
                <a:cs typeface="+mn-cs"/>
              </a:rPr>
              <a:t>	&lt;Judge&gt;Queen&lt;/Judge&gt; </a:t>
            </a:r>
          </a:p>
          <a:p>
            <a:pPr rtl="0"/>
            <a:r>
              <a:rPr lang="en-US" sz="1200" b="0" kern="1200" baseline="0" dirty="0" smtClean="0">
                <a:solidFill>
                  <a:schemeClr val="tx1"/>
                </a:solidFill>
                <a:latin typeface="+mn-lt"/>
                <a:ea typeface="+mn-ea"/>
                <a:cs typeface="+mn-cs"/>
              </a:rPr>
              <a:t>--&gt;</a:t>
            </a:r>
          </a:p>
          <a:p>
            <a:pPr rtl="0"/>
            <a:r>
              <a:rPr lang="en-US" sz="1200" b="0" kern="1200" baseline="0" dirty="0" smtClean="0">
                <a:solidFill>
                  <a:schemeClr val="tx1"/>
                </a:solidFill>
                <a:latin typeface="+mn-lt"/>
                <a:ea typeface="+mn-ea"/>
                <a:cs typeface="+mn-cs"/>
              </a:rPr>
              <a:t>Comment should not be nested.</a:t>
            </a:r>
            <a:endParaRPr lang="en-US" b="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Processing instructions are information which is application specific. These instructions do not follow XML rules or internal syntax. With the help of a parser these instructions are passed to the application.</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The main objective of a processing instruction is to present some special instructions to the application.</a:t>
            </a:r>
          </a:p>
          <a:p>
            <a:pPr rtl="0"/>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All the processing instructions should begin with an identifier called target.</a:t>
            </a:r>
          </a:p>
          <a:p>
            <a:pPr rtl="0"/>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94F98C-41C1-484E-8521-75FACE032F02}"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kern="1200" baseline="0" dirty="0" smtClean="0">
                <a:solidFill>
                  <a:schemeClr val="tx1"/>
                </a:solidFill>
                <a:latin typeface="+mn-lt"/>
                <a:ea typeface="+mn-ea"/>
                <a:cs typeface="+mn-cs"/>
              </a:rPr>
              <a:t>The text inside a CDATA section is not parsed by the XML parser. A text is considered in a CDATA section if it contains '&lt;' or '&lt;&amp;&gt;' characters. The CDATA part begins with a "&lt;![CDATA[" and ends with "]]&gt;". The CDATA sections cannot be nested. It also does not accept line breaks or spaces inside the "]]&gt;" string. Comments are also not recognized.</a:t>
            </a:r>
          </a:p>
          <a:p>
            <a:pPr rtl="0"/>
            <a:endParaRPr lang="en-US" sz="1200" b="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The data that is parsed by the parser is called as parsed character data (PCDATA). The PCDATA specifies that the element has parsed character data. It is used in the element declaration.</a:t>
            </a:r>
          </a:p>
          <a:p>
            <a:pPr rtl="0"/>
            <a:r>
              <a:rPr lang="en-US" sz="1200" kern="1200" baseline="0" dirty="0" smtClean="0">
                <a:solidFill>
                  <a:schemeClr val="tx1"/>
                </a:solidFill>
                <a:latin typeface="+mn-lt"/>
                <a:ea typeface="+mn-ea"/>
                <a:cs typeface="+mn-cs"/>
              </a:rPr>
              <a:t>Escape character like "&lt;" when used in the XML document will make the parser interpret it as a new element.</a:t>
            </a:r>
            <a:endParaRPr lang="en-US" sz="1200" b="0" kern="1200" baseline="0" dirty="0" smtClean="0">
              <a:solidFill>
                <a:schemeClr val="tx1"/>
              </a:solidFill>
              <a:latin typeface="+mn-lt"/>
              <a:ea typeface="+mn-ea"/>
              <a:cs typeface="+mn-cs"/>
            </a:endParaRPr>
          </a:p>
          <a:p>
            <a:pPr rtl="0"/>
            <a:endParaRPr lang="en-US" sz="12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94F98C-41C1-484E-8521-75FACE032F02}"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The XML document is made up of large amount of information called as entities.</a:t>
            </a:r>
          </a:p>
          <a:p>
            <a:pPr rtl="0"/>
            <a:r>
              <a:rPr lang="en-US" sz="1200" kern="1200" baseline="0" dirty="0" smtClean="0">
                <a:solidFill>
                  <a:schemeClr val="tx1"/>
                </a:solidFill>
                <a:latin typeface="+mn-lt"/>
                <a:ea typeface="+mn-ea"/>
                <a:cs typeface="+mn-cs"/>
              </a:rPr>
              <a:t>Every entity consists a name and a value. The value ranges from a single character to a XML mark up file. As the XML document is parsed, it checks for entity references. For every entity reference, the parser checks the memory to replace the entity reference with a text or markup.</a:t>
            </a:r>
          </a:p>
          <a:p>
            <a:pPr rtl="0"/>
            <a:r>
              <a:rPr lang="en-US" sz="1200" kern="1200" baseline="0" dirty="0" smtClean="0">
                <a:solidFill>
                  <a:schemeClr val="tx1"/>
                </a:solidFill>
                <a:latin typeface="+mn-lt"/>
                <a:ea typeface="+mn-ea"/>
                <a:cs typeface="+mn-cs"/>
              </a:rPr>
              <a:t>An entity reference consists of an ampersand (a), the entity name, and a semicolon (;).</a:t>
            </a:r>
          </a:p>
          <a:p>
            <a:pPr rtl="0"/>
            <a:r>
              <a:rPr lang="en-US" sz="1200" kern="1200" baseline="0" dirty="0" smtClean="0">
                <a:solidFill>
                  <a:schemeClr val="tx1"/>
                </a:solidFill>
                <a:latin typeface="+mn-lt"/>
                <a:ea typeface="+mn-ea"/>
                <a:cs typeface="+mn-cs"/>
              </a:rPr>
              <a:t>All the entities must be declared before they are used in the document. An entity can be declared either in a document prolog or in a DTD.</a:t>
            </a:r>
          </a:p>
          <a:p>
            <a:pPr rtl="0"/>
            <a:endParaRPr lang="en-US" sz="12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94F98C-41C1-484E-8521-75FACE032F02}"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kern="1200" baseline="0" dirty="0" smtClean="0">
                <a:solidFill>
                  <a:schemeClr val="tx1"/>
                </a:solidFill>
                <a:latin typeface="+mn-lt"/>
                <a:ea typeface="+mn-ea"/>
                <a:cs typeface="+mn-cs"/>
              </a:rPr>
              <a:t>The syntax of document type declaration is as follows:</a:t>
            </a:r>
          </a:p>
          <a:p>
            <a:pPr rtl="0"/>
            <a:r>
              <a:rPr lang="en-US" sz="1200" b="0" kern="1200" baseline="0" dirty="0" smtClean="0">
                <a:solidFill>
                  <a:schemeClr val="tx1"/>
                </a:solidFill>
                <a:latin typeface="+mn-lt"/>
                <a:ea typeface="+mn-ea"/>
                <a:cs typeface="+mn-cs"/>
              </a:rPr>
              <a:t> &lt;! DOCTYPE </a:t>
            </a:r>
            <a:r>
              <a:rPr lang="en-US" sz="1200" b="0" kern="1200" baseline="0" dirty="0" err="1" smtClean="0">
                <a:solidFill>
                  <a:schemeClr val="tx1"/>
                </a:solidFill>
                <a:latin typeface="+mn-lt"/>
                <a:ea typeface="+mn-ea"/>
                <a:cs typeface="+mn-cs"/>
              </a:rPr>
              <a:t>name_of_root_element</a:t>
            </a:r>
            <a:r>
              <a:rPr lang="en-US" sz="1200" b="0" kern="1200" baseline="0" dirty="0" smtClean="0">
                <a:solidFill>
                  <a:schemeClr val="tx1"/>
                </a:solidFill>
                <a:latin typeface="+mn-lt"/>
                <a:ea typeface="+mn-ea"/>
                <a:cs typeface="+mn-cs"/>
              </a:rPr>
              <a:t> SYSTEM </a:t>
            </a:r>
            <a:r>
              <a:rPr lang="en-US" sz="1200" b="0" kern="1200" baseline="300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URL of the external DTD subset" [ </a:t>
            </a:r>
          </a:p>
          <a:p>
            <a:pPr rtl="0"/>
            <a:r>
              <a:rPr lang="en-US" sz="1200" b="0" kern="1200" baseline="0" dirty="0" smtClean="0">
                <a:solidFill>
                  <a:schemeClr val="tx1"/>
                </a:solidFill>
                <a:latin typeface="+mn-lt"/>
                <a:ea typeface="+mn-ea"/>
                <a:cs typeface="+mn-cs"/>
              </a:rPr>
              <a:t>	Internal </a:t>
            </a:r>
            <a:r>
              <a:rPr lang="en-US" sz="1200" b="0" kern="1200" baseline="0" dirty="0" err="1" smtClean="0">
                <a:solidFill>
                  <a:schemeClr val="tx1"/>
                </a:solidFill>
                <a:latin typeface="+mn-lt"/>
                <a:ea typeface="+mn-ea"/>
                <a:cs typeface="+mn-cs"/>
              </a:rPr>
              <a:t>dtd</a:t>
            </a:r>
            <a:r>
              <a:rPr lang="en-US" sz="1200" b="0" kern="1200" baseline="0" dirty="0" smtClean="0">
                <a:solidFill>
                  <a:schemeClr val="tx1"/>
                </a:solidFill>
                <a:latin typeface="+mn-lt"/>
                <a:ea typeface="+mn-ea"/>
                <a:cs typeface="+mn-cs"/>
              </a:rPr>
              <a:t> subset</a:t>
            </a:r>
          </a:p>
          <a:p>
            <a:pPr rtl="0"/>
            <a:r>
              <a:rPr lang="en-US" sz="1200" b="0" kern="1200" baseline="0" dirty="0" smtClean="0">
                <a:solidFill>
                  <a:schemeClr val="tx1"/>
                </a:solidFill>
                <a:latin typeface="+mn-lt"/>
                <a:ea typeface="+mn-ea"/>
                <a:cs typeface="+mn-cs"/>
              </a:rPr>
              <a:t>]&gt;</a:t>
            </a:r>
          </a:p>
          <a:p>
            <a:pPr rtl="0"/>
            <a:endParaRPr lang="en-US" sz="1200" b="0" kern="1200" baseline="0" dirty="0" smtClean="0">
              <a:solidFill>
                <a:schemeClr val="tx1"/>
              </a:solidFill>
              <a:latin typeface="+mn-lt"/>
              <a:ea typeface="+mn-ea"/>
              <a:cs typeface="+mn-cs"/>
            </a:endParaRPr>
          </a:p>
          <a:p>
            <a:pPr rtl="0"/>
            <a:r>
              <a:rPr lang="en-US" sz="1200" b="0" kern="1200" baseline="0" dirty="0" smtClean="0">
                <a:solidFill>
                  <a:schemeClr val="tx1"/>
                </a:solidFill>
                <a:latin typeface="+mn-lt"/>
                <a:ea typeface="+mn-ea"/>
                <a:cs typeface="+mn-cs"/>
              </a:rPr>
              <a:t>Where</a:t>
            </a:r>
          </a:p>
          <a:p>
            <a:pPr rtl="0"/>
            <a:r>
              <a:rPr lang="en-US" sz="1200" b="1" i="1" kern="1200" baseline="0" dirty="0" err="1" smtClean="0">
                <a:solidFill>
                  <a:schemeClr val="tx1"/>
                </a:solidFill>
                <a:latin typeface="+mn-lt"/>
                <a:ea typeface="+mn-ea"/>
                <a:cs typeface="+mn-cs"/>
              </a:rPr>
              <a:t>name_of_root_element</a:t>
            </a:r>
            <a:r>
              <a:rPr lang="en-US" sz="1200" b="1" i="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is the name of the root element. </a:t>
            </a:r>
          </a:p>
          <a:p>
            <a:pPr rtl="0"/>
            <a:r>
              <a:rPr lang="en-US" sz="1200" b="1" i="1" kern="1200" baseline="0" dirty="0" smtClean="0">
                <a:solidFill>
                  <a:schemeClr val="tx1"/>
                </a:solidFill>
                <a:latin typeface="+mn-lt"/>
                <a:ea typeface="+mn-ea"/>
                <a:cs typeface="+mn-cs"/>
              </a:rPr>
              <a:t>SYSTEM</a:t>
            </a:r>
            <a:r>
              <a:rPr lang="en-US" sz="1200" b="0" kern="1200" baseline="0" dirty="0" smtClean="0">
                <a:solidFill>
                  <a:schemeClr val="tx1"/>
                </a:solidFill>
                <a:latin typeface="+mn-lt"/>
                <a:ea typeface="+mn-ea"/>
                <a:cs typeface="+mn-cs"/>
              </a:rPr>
              <a:t> is the </a:t>
            </a:r>
            <a:r>
              <a:rPr lang="en-US" sz="1200" b="0" kern="1200" baseline="0" dirty="0" err="1" smtClean="0">
                <a:solidFill>
                  <a:schemeClr val="tx1"/>
                </a:solidFill>
                <a:latin typeface="+mn-lt"/>
                <a:ea typeface="+mn-ea"/>
                <a:cs typeface="+mn-cs"/>
              </a:rPr>
              <a:t>url</a:t>
            </a:r>
            <a:r>
              <a:rPr lang="en-US" sz="1200" b="0" kern="1200" baseline="0" dirty="0" smtClean="0">
                <a:solidFill>
                  <a:schemeClr val="tx1"/>
                </a:solidFill>
                <a:latin typeface="+mn-lt"/>
                <a:ea typeface="+mn-ea"/>
                <a:cs typeface="+mn-cs"/>
              </a:rPr>
              <a:t> where the </a:t>
            </a:r>
            <a:r>
              <a:rPr lang="en-US" sz="1200" b="0" kern="1200" baseline="0" dirty="0" err="1" smtClean="0">
                <a:solidFill>
                  <a:schemeClr val="tx1"/>
                </a:solidFill>
                <a:latin typeface="+mn-lt"/>
                <a:ea typeface="+mn-ea"/>
                <a:cs typeface="+mn-cs"/>
              </a:rPr>
              <a:t>dtd</a:t>
            </a:r>
            <a:r>
              <a:rPr lang="en-US" sz="1200" b="0" kern="1200" baseline="0" dirty="0" smtClean="0">
                <a:solidFill>
                  <a:schemeClr val="tx1"/>
                </a:solidFill>
                <a:latin typeface="+mn-lt"/>
                <a:ea typeface="+mn-ea"/>
                <a:cs typeface="+mn-cs"/>
              </a:rPr>
              <a:t> is located.</a:t>
            </a:r>
          </a:p>
          <a:p>
            <a:pPr rtl="0"/>
            <a:r>
              <a:rPr lang="en-US" sz="1200" b="1" i="1" kern="1200" baseline="0" dirty="0" smtClean="0">
                <a:solidFill>
                  <a:schemeClr val="tx1"/>
                </a:solidFill>
                <a:latin typeface="+mn-lt"/>
                <a:ea typeface="+mn-ea"/>
                <a:cs typeface="+mn-cs"/>
              </a:rPr>
              <a:t>[Internal </a:t>
            </a:r>
            <a:r>
              <a:rPr lang="en-US" sz="1200" b="1" i="1" kern="1200" baseline="0" dirty="0" err="1" smtClean="0">
                <a:solidFill>
                  <a:schemeClr val="tx1"/>
                </a:solidFill>
                <a:latin typeface="+mn-lt"/>
                <a:ea typeface="+mn-ea"/>
                <a:cs typeface="+mn-cs"/>
              </a:rPr>
              <a:t>dtd</a:t>
            </a:r>
            <a:r>
              <a:rPr lang="en-US" sz="1200" b="1" i="1" kern="1200" baseline="0" dirty="0" smtClean="0">
                <a:solidFill>
                  <a:schemeClr val="tx1"/>
                </a:solidFill>
                <a:latin typeface="+mn-lt"/>
                <a:ea typeface="+mn-ea"/>
                <a:cs typeface="+mn-cs"/>
              </a:rPr>
              <a:t> subset] </a:t>
            </a:r>
            <a:r>
              <a:rPr lang="en-US" sz="1200" b="0" kern="1200" baseline="0" dirty="0" smtClean="0">
                <a:solidFill>
                  <a:schemeClr val="tx1"/>
                </a:solidFill>
                <a:latin typeface="+mn-lt"/>
                <a:ea typeface="+mn-ea"/>
                <a:cs typeface="+mn-cs"/>
              </a:rPr>
              <a:t>are those declarations that are in the document.</a:t>
            </a:r>
            <a:endParaRPr lang="en-US" sz="1200" b="0" dirty="0" smtClean="0"/>
          </a:p>
        </p:txBody>
      </p:sp>
      <p:sp>
        <p:nvSpPr>
          <p:cNvPr id="4" name="Slide Number Placeholder 3"/>
          <p:cNvSpPr>
            <a:spLocks noGrp="1"/>
          </p:cNvSpPr>
          <p:nvPr>
            <p:ph type="sldNum" sz="quarter" idx="10"/>
          </p:nvPr>
        </p:nvSpPr>
        <p:spPr/>
        <p:txBody>
          <a:bodyPr/>
          <a:lstStyle/>
          <a:p>
            <a:fld id="{0094F98C-41C1-484E-8521-75FACE032F02}"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Additional information about the attributes can be given in the form of attributes. Attributes are created in the DTD along with the elements. Every attribute within an element is associated with a name-value pair.</a:t>
            </a:r>
          </a:p>
          <a:p>
            <a:pPr rtl="0"/>
            <a:r>
              <a:rPr lang="en-US" sz="1200" kern="1200" baseline="0" dirty="0" smtClean="0">
                <a:solidFill>
                  <a:schemeClr val="tx1"/>
                </a:solidFill>
                <a:latin typeface="+mn-lt"/>
                <a:ea typeface="+mn-ea"/>
                <a:cs typeface="+mn-cs"/>
              </a:rPr>
              <a:t>Attributes can be used to distinguish between the elements of the same name. Attributes occur in the start-tags after the element name. Attribute values are always enclosed in single or double quotes.</a:t>
            </a:r>
            <a:endParaRPr lang="en-US" sz="1200" b="0" dirty="0" smtClean="0"/>
          </a:p>
        </p:txBody>
      </p:sp>
      <p:sp>
        <p:nvSpPr>
          <p:cNvPr id="4" name="Slide Number Placeholder 3"/>
          <p:cNvSpPr>
            <a:spLocks noGrp="1"/>
          </p:cNvSpPr>
          <p:nvPr>
            <p:ph type="sldNum" sz="quarter" idx="10"/>
          </p:nvPr>
        </p:nvSpPr>
        <p:spPr/>
        <p:txBody>
          <a:bodyPr/>
          <a:lstStyle/>
          <a:p>
            <a:fld id="{0094F98C-41C1-484E-8521-75FACE032F02}"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Features of XML</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an example where there are two occurrences of the &lt;title&gt; element in an XML document, one suggesting the title of a CD whereas another suggesting the title of a book. Imagine that an application is supposed to access this document and search for the &lt;title&gt; element. An XML parser will be lost if it does not get an additional information to search for a specific title.</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 namespaces</a:t>
            </a:r>
          </a:p>
          <a:p>
            <a:endParaRPr lang="en-US" dirty="0" smtClean="0"/>
          </a:p>
          <a:p>
            <a:r>
              <a:rPr lang="en-US" dirty="0" smtClean="0"/>
              <a:t>A Namespace is identified by the Uniform Resource Identifier (URI).</a:t>
            </a:r>
          </a:p>
          <a:p>
            <a:r>
              <a:rPr lang="en-US" dirty="0" smtClean="0"/>
              <a:t>For example, we can have all three elements named as "batch". The first referring the batch of students in </a:t>
            </a:r>
            <a:r>
              <a:rPr lang="en-US" dirty="0" err="1" smtClean="0"/>
              <a:t>Aptech</a:t>
            </a:r>
            <a:r>
              <a:rPr lang="en-US" dirty="0" smtClean="0"/>
              <a:t> Education Center, the second a batch of products, and the third, a batch of tourists. The element batch can be identified with a unique URI as given below.</a:t>
            </a:r>
          </a:p>
          <a:p>
            <a:r>
              <a:rPr lang="en-US" dirty="0" smtClean="0"/>
              <a:t>http://www.Aptech_edu.ac.batch</a:t>
            </a:r>
          </a:p>
          <a:p>
            <a:r>
              <a:rPr lang="en-US" dirty="0" smtClean="0"/>
              <a:t>http://www.tea.org.batch</a:t>
            </a:r>
          </a:p>
          <a:p>
            <a:r>
              <a:rPr lang="en-US" dirty="0" smtClean="0"/>
              <a:t>http://www.tourism.org.batch</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namespacePrefix</a:t>
            </a:r>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namespace has a prefix that is used as a reference to the namespace. Prefixes must not begin with </a:t>
            </a:r>
            <a:r>
              <a:rPr lang="en-US" sz="1200" kern="1200" baseline="0" dirty="0" err="1" smtClean="0">
                <a:solidFill>
                  <a:schemeClr val="tx1"/>
                </a:solidFill>
                <a:latin typeface="+mn-lt"/>
                <a:ea typeface="+mn-ea"/>
                <a:cs typeface="+mn-cs"/>
              </a:rPr>
              <a:t>xmlns</a:t>
            </a:r>
            <a:r>
              <a:rPr lang="en-US" sz="1200" kern="1200" baseline="0" dirty="0" smtClean="0">
                <a:solidFill>
                  <a:schemeClr val="tx1"/>
                </a:solidFill>
                <a:latin typeface="+mn-lt"/>
                <a:ea typeface="+mn-ea"/>
                <a:cs typeface="+mn-cs"/>
              </a:rPr>
              <a:t> or xml. A namespace prefix can be any legal XML name that does not contain a colon. A legal XML name must begin with a letter or an underscore.</a:t>
            </a:r>
          </a:p>
          <a:p>
            <a:r>
              <a:rPr lang="en-US" sz="1200" b="1" kern="1200" baseline="0" dirty="0" err="1" smtClean="0">
                <a:solidFill>
                  <a:schemeClr val="tx1"/>
                </a:solidFill>
                <a:latin typeface="+mn-lt"/>
                <a:ea typeface="+mn-ea"/>
                <a:cs typeface="+mn-cs"/>
              </a:rPr>
              <a:t>elementName</a:t>
            </a:r>
            <a:r>
              <a:rPr lang="en-US" sz="1200" b="1" kern="1200" baseline="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It specifies the name of the element.</a:t>
            </a:r>
          </a:p>
          <a:p>
            <a:r>
              <a:rPr lang="en-US" sz="1200" b="1" kern="1200" baseline="0" dirty="0" err="1" smtClean="0">
                <a:solidFill>
                  <a:schemeClr val="tx1"/>
                </a:solidFill>
                <a:latin typeface="+mn-lt"/>
                <a:ea typeface="+mn-ea"/>
                <a:cs typeface="+mn-cs"/>
              </a:rPr>
              <a:t>xmlns</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The </a:t>
            </a:r>
            <a:r>
              <a:rPr lang="en-US" sz="1200" b="0" kern="1200" baseline="0" dirty="0" err="1" smtClean="0">
                <a:solidFill>
                  <a:schemeClr val="tx1"/>
                </a:solidFill>
                <a:latin typeface="+mn-lt"/>
                <a:ea typeface="+mn-ea"/>
                <a:cs typeface="+mn-cs"/>
              </a:rPr>
              <a:t>xmlns</a:t>
            </a:r>
            <a:r>
              <a:rPr lang="en-US" sz="1200" b="0" kern="1200" baseline="0" dirty="0" smtClean="0">
                <a:solidFill>
                  <a:schemeClr val="tx1"/>
                </a:solidFill>
                <a:latin typeface="+mn-lt"/>
                <a:ea typeface="+mn-ea"/>
                <a:cs typeface="+mn-cs"/>
              </a:rPr>
              <a:t> attribute is what notifies an XML processor that a namespace is being declared. </a:t>
            </a:r>
            <a:r>
              <a:rPr lang="en-US" sz="1200" b="0" kern="1200" baseline="0" dirty="0" err="1" smtClean="0">
                <a:solidFill>
                  <a:schemeClr val="tx1"/>
                </a:solidFill>
                <a:latin typeface="+mn-lt"/>
                <a:ea typeface="+mn-ea"/>
                <a:cs typeface="+mn-cs"/>
              </a:rPr>
              <a:t>xmlns</a:t>
            </a:r>
            <a:r>
              <a:rPr lang="en-US" sz="1200" b="0" kern="1200" baseline="0" dirty="0" smtClean="0">
                <a:solidFill>
                  <a:schemeClr val="tx1"/>
                </a:solidFill>
                <a:latin typeface="+mn-lt"/>
                <a:ea typeface="+mn-ea"/>
                <a:cs typeface="+mn-cs"/>
              </a:rPr>
              <a:t> stand for XML Namespace.</a:t>
            </a:r>
          </a:p>
          <a:p>
            <a:r>
              <a:rPr lang="en-US" sz="1200" b="1" kern="1200" baseline="0" dirty="0" smtClean="0">
                <a:solidFill>
                  <a:schemeClr val="tx1"/>
                </a:solidFill>
                <a:latin typeface="+mn-lt"/>
                <a:ea typeface="+mn-ea"/>
                <a:cs typeface="+mn-cs"/>
              </a:rPr>
              <a:t>URI: </a:t>
            </a:r>
            <a:r>
              <a:rPr lang="en-US" sz="1200" kern="1200" baseline="0" dirty="0" smtClean="0">
                <a:solidFill>
                  <a:schemeClr val="tx1"/>
                </a:solidFill>
                <a:latin typeface="+mn-lt"/>
                <a:ea typeface="+mn-ea"/>
                <a:cs typeface="+mn-cs"/>
              </a:rPr>
              <a:t>A Uniform Resource Identifier (URI) is a string of characters which identifies an Internet Resource. The URI includes Uniform Resource Name (URN) and a Uniform Resource Locator (URL). URLs contain the reference for a document or an HTML page on the Web. The URN is a universally unique number that identifies Internet resources.</a:t>
            </a:r>
          </a:p>
          <a:p>
            <a:endParaRPr lang="en-US" b="1"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default namespace is used by an element and its child elements if the element does not have a namespace prefix.</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default namespace applies to the element on which it was defined and all descendants of that element. If one of the descendants has another default namespace defined on it, this new namespace definition overrides the previous one and becomes the default for that element and all its descendants.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Introduction to XML:</a:t>
            </a:r>
          </a:p>
          <a:p>
            <a:r>
              <a:rPr lang="en-US" sz="1200" kern="1200" baseline="0" dirty="0" smtClean="0">
                <a:solidFill>
                  <a:schemeClr val="tx1"/>
                </a:solidFill>
                <a:latin typeface="+mn-lt"/>
                <a:ea typeface="+mn-ea"/>
                <a:cs typeface="+mn-cs"/>
              </a:rPr>
              <a:t>XML was developed to overcome the drawbacks of earlier mark up languages. XML consists of set of rules that describe the content to be displayed in the document. XML markup contains the content in the information containers called as elements.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Exploring XML: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XML document is divided into two parts namely document prolog and root element. An XML editor creates the XML document and a parser validates the document.</a:t>
            </a:r>
            <a:endParaRPr lang="en-US" b="1" dirty="0" smtClean="0"/>
          </a:p>
          <a:p>
            <a:r>
              <a:rPr lang="en-US" b="1" dirty="0" smtClean="0"/>
              <a:t>Working with XML:</a:t>
            </a:r>
          </a:p>
          <a:p>
            <a:r>
              <a:rPr lang="en-US" sz="1200" kern="1200" baseline="0" dirty="0" smtClean="0">
                <a:solidFill>
                  <a:schemeClr val="tx1"/>
                </a:solidFill>
                <a:latin typeface="+mn-lt"/>
                <a:ea typeface="+mn-ea"/>
                <a:cs typeface="+mn-cs"/>
              </a:rPr>
              <a:t>XML document is divided into XML Version Declaration, DTD and the document instance in which the mark up defines the content. The XML mark up is again categorized into structural, semantic and stylistic. The output of the XML document is displayed in the browser if it is well formed.</a:t>
            </a:r>
            <a:endParaRPr lang="en-US" b="1" dirty="0" smtClean="0"/>
          </a:p>
          <a:p>
            <a:r>
              <a:rPr lang="en-US" b="1" dirty="0" smtClean="0"/>
              <a:t>XML Syntax:</a:t>
            </a:r>
          </a:p>
          <a:p>
            <a:r>
              <a:rPr lang="en-US" sz="1200" kern="1200" baseline="0" dirty="0" smtClean="0">
                <a:solidFill>
                  <a:schemeClr val="tx1"/>
                </a:solidFill>
                <a:latin typeface="+mn-lt"/>
                <a:ea typeface="+mn-ea"/>
                <a:cs typeface="+mn-cs"/>
              </a:rPr>
              <a:t>Comments are used in the document to give information about the line or block of code. The content in XML document is divided into mark up and character data. The entities in XML are divided into general entities and parameter entities. A DTD can be declared either internally or externally.</a:t>
            </a:r>
            <a:endParaRPr lang="en-US" b="1" dirty="0" smtClean="0"/>
          </a:p>
          <a:p>
            <a:r>
              <a:rPr lang="en-US" b="1" dirty="0" smtClean="0"/>
              <a:t>XML Namespaces:</a:t>
            </a:r>
            <a:r>
              <a:rPr lang="en-US" b="1" baseline="0" dirty="0" smtClean="0"/>
              <a:t> </a:t>
            </a:r>
          </a:p>
          <a:p>
            <a:r>
              <a:rPr lang="en-US" sz="1200" kern="1200" baseline="0" dirty="0" smtClean="0">
                <a:solidFill>
                  <a:schemeClr val="tx1"/>
                </a:solidFill>
                <a:latin typeface="+mn-lt"/>
                <a:ea typeface="+mn-ea"/>
                <a:cs typeface="+mn-cs"/>
              </a:rPr>
              <a:t>Namespaces distinguish between elements and attributes with the same name from different XML applications. It is a collection of names that can be used as element names or attribute names in XML document. XML Namespaces provide a globally unique name for an element or attribute to avoid name collisions.</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Working with Namespaces  Syntax: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Namespaces are declared by an </a:t>
            </a:r>
            <a:r>
              <a:rPr lang="en-US" sz="1200" kern="1200" baseline="0" dirty="0" err="1" smtClean="0">
                <a:solidFill>
                  <a:schemeClr val="tx1"/>
                </a:solidFill>
                <a:latin typeface="+mn-lt"/>
                <a:ea typeface="+mn-ea"/>
                <a:cs typeface="+mn-cs"/>
              </a:rPr>
              <a:t>xmlns</a:t>
            </a:r>
            <a:r>
              <a:rPr lang="en-US" sz="1200" kern="1200" baseline="0" dirty="0" smtClean="0">
                <a:solidFill>
                  <a:schemeClr val="tx1"/>
                </a:solidFill>
                <a:latin typeface="+mn-lt"/>
                <a:ea typeface="+mn-ea"/>
                <a:cs typeface="+mn-cs"/>
              </a:rPr>
              <a:t> attribute whose value is the URI of the namespace. If an attribute name has no prefix, it has no namespace. A default namespace is used by an element and its child elements if the element does not have a namespace prefix.</a:t>
            </a:r>
            <a:endParaRPr lang="en-US" b="1" dirty="0" smtClean="0"/>
          </a:p>
          <a:p>
            <a:endParaRPr lang="en-US" b="1" dirty="0" smtClean="0"/>
          </a:p>
          <a:p>
            <a:endParaRPr lang="en-US" sz="1200" b="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US" sz="1200" b="1" kern="1200" baseline="0" dirty="0" smtClean="0">
                <a:solidFill>
                  <a:schemeClr val="tx1"/>
                </a:solidFill>
                <a:latin typeface="+mn-lt"/>
                <a:ea typeface="+mn-ea"/>
                <a:cs typeface="+mn-cs"/>
              </a:rPr>
              <a:t>Data Independence</a:t>
            </a:r>
          </a:p>
          <a:p>
            <a:pPr rtl="0"/>
            <a:r>
              <a:rPr lang="en-US" sz="1200" kern="1200" baseline="0" dirty="0" smtClean="0">
                <a:solidFill>
                  <a:schemeClr val="tx1"/>
                </a:solidFill>
                <a:latin typeface="+mn-lt"/>
                <a:ea typeface="+mn-ea"/>
                <a:cs typeface="+mn-cs"/>
              </a:rPr>
              <a:t>Data independence is the essential characteristic of XML. It separates the content from its presentation. Since an XML document describes data, it can be processed by any application.</a:t>
            </a:r>
          </a:p>
          <a:p>
            <a:pPr rtl="0"/>
            <a:endParaRPr lang="en-US" dirty="0" smtClean="0"/>
          </a:p>
          <a:p>
            <a:pPr rtl="0"/>
            <a:r>
              <a:rPr lang="en-US" sz="1200" b="1" kern="1200" baseline="0" dirty="0" smtClean="0">
                <a:solidFill>
                  <a:schemeClr val="tx1"/>
                </a:solidFill>
                <a:latin typeface="+mn-lt"/>
                <a:ea typeface="+mn-ea"/>
                <a:cs typeface="+mn-cs"/>
              </a:rPr>
              <a:t>Easier to parse</a:t>
            </a:r>
          </a:p>
          <a:p>
            <a:pPr rtl="0"/>
            <a:r>
              <a:rPr lang="en-US" sz="1200" kern="1200" baseline="0" dirty="0" smtClean="0">
                <a:solidFill>
                  <a:schemeClr val="tx1"/>
                </a:solidFill>
                <a:latin typeface="+mn-lt"/>
                <a:ea typeface="+mn-ea"/>
                <a:cs typeface="+mn-cs"/>
              </a:rPr>
              <a:t>The absence of formatting instructions makes it easy to parse. This makes XML an ideal framework for data exchange.</a:t>
            </a:r>
          </a:p>
          <a:p>
            <a:pPr rtl="0"/>
            <a:endParaRPr lang="en-US" sz="1200" kern="1200" baseline="0" dirty="0" smtClean="0">
              <a:solidFill>
                <a:schemeClr val="tx1"/>
              </a:solidFill>
              <a:latin typeface="+mn-lt"/>
              <a:ea typeface="+mn-ea"/>
              <a:cs typeface="+mn-cs"/>
            </a:endParaRPr>
          </a:p>
          <a:p>
            <a:pPr rtl="0"/>
            <a:r>
              <a:rPr lang="en-US" sz="1200" b="1" kern="1200" baseline="0" dirty="0" smtClean="0">
                <a:solidFill>
                  <a:schemeClr val="tx1"/>
                </a:solidFill>
                <a:latin typeface="+mn-lt"/>
                <a:ea typeface="+mn-ea"/>
                <a:cs typeface="+mn-cs"/>
              </a:rPr>
              <a:t>Reducing Server Load</a:t>
            </a:r>
          </a:p>
          <a:p>
            <a:pPr rtl="0"/>
            <a:r>
              <a:rPr lang="en-US" sz="1200" kern="1200" baseline="0" dirty="0" smtClean="0">
                <a:solidFill>
                  <a:schemeClr val="tx1"/>
                </a:solidFill>
                <a:latin typeface="+mn-lt"/>
                <a:ea typeface="+mn-ea"/>
                <a:cs typeface="+mn-cs"/>
              </a:rPr>
              <a:t>Because XML's semantic and structural information enables it to be manipulated by any application, much of the processing that was once earlier limited to servers can now be performed by clients. This reduces server load and network traffic, resulting in a faster, more efficient Web.</a:t>
            </a:r>
          </a:p>
          <a:p>
            <a:pPr rtl="0"/>
            <a:endParaRPr lang="en-US" sz="1200" kern="1200" baseline="0" dirty="0" smtClean="0">
              <a:solidFill>
                <a:schemeClr val="tx1"/>
              </a:solidFill>
              <a:latin typeface="+mn-lt"/>
              <a:ea typeface="+mn-ea"/>
              <a:cs typeface="+mn-cs"/>
            </a:endParaRPr>
          </a:p>
          <a:p>
            <a:pPr rtl="0"/>
            <a:r>
              <a:rPr lang="en-US" sz="1200" b="1" kern="1200" baseline="0" dirty="0" smtClean="0">
                <a:solidFill>
                  <a:schemeClr val="tx1"/>
                </a:solidFill>
                <a:latin typeface="+mn-lt"/>
                <a:ea typeface="+mn-ea"/>
                <a:cs typeface="+mn-cs"/>
              </a:rPr>
              <a:t>Easier to create</a:t>
            </a:r>
          </a:p>
          <a:p>
            <a:pPr rtl="0"/>
            <a:r>
              <a:rPr lang="en-US" sz="1200" kern="1200" baseline="0" dirty="0" smtClean="0">
                <a:solidFill>
                  <a:schemeClr val="tx1"/>
                </a:solidFill>
                <a:latin typeface="+mn-lt"/>
                <a:ea typeface="+mn-ea"/>
                <a:cs typeface="+mn-cs"/>
              </a:rPr>
              <a:t>It is text-based, so it is easy to create an XML document with even the most primitive text processing tools. However, XML also can describe images, vector graphics, animation or any other data type to which it is extended.</a:t>
            </a:r>
          </a:p>
          <a:p>
            <a:pPr rtl="0"/>
            <a:endParaRPr lang="en-US" sz="1200" kern="1200" baseline="0" dirty="0" smtClean="0">
              <a:solidFill>
                <a:schemeClr val="tx1"/>
              </a:solidFill>
              <a:latin typeface="+mn-lt"/>
              <a:ea typeface="+mn-ea"/>
              <a:cs typeface="+mn-cs"/>
            </a:endParaRPr>
          </a:p>
          <a:p>
            <a:pPr rtl="0"/>
            <a:r>
              <a:rPr lang="en-US" sz="1200" b="1" kern="1200" baseline="0" dirty="0" smtClean="0">
                <a:solidFill>
                  <a:schemeClr val="tx1"/>
                </a:solidFill>
                <a:latin typeface="+mn-lt"/>
                <a:ea typeface="+mn-ea"/>
                <a:cs typeface="+mn-cs"/>
              </a:rPr>
              <a:t>Web Site Content</a:t>
            </a:r>
          </a:p>
          <a:p>
            <a:pPr rtl="0"/>
            <a:r>
              <a:rPr lang="en-US" sz="1200" kern="1200" baseline="0" dirty="0" smtClean="0">
                <a:solidFill>
                  <a:schemeClr val="tx1"/>
                </a:solidFill>
                <a:latin typeface="+mn-lt"/>
                <a:ea typeface="+mn-ea"/>
                <a:cs typeface="+mn-cs"/>
              </a:rPr>
              <a:t>The W3C uses XML to write its specifications and transforms it to a number of other presentation formats. Some web sites also use XML for their content and get it transformed to HTML using XSLT and CSS and display the content directly in browsers.</a:t>
            </a:r>
          </a:p>
          <a:p>
            <a:pPr rtl="0"/>
            <a:endParaRPr lang="en-US" sz="1200" kern="1200" baseline="0" dirty="0" smtClean="0">
              <a:solidFill>
                <a:schemeClr val="tx1"/>
              </a:solidFill>
              <a:latin typeface="+mn-lt"/>
              <a:ea typeface="+mn-ea"/>
              <a:cs typeface="+mn-cs"/>
            </a:endParaRPr>
          </a:p>
          <a:p>
            <a:pPr rtl="0"/>
            <a:r>
              <a:rPr lang="en-US" sz="1200" b="1" kern="1200" baseline="0" dirty="0" smtClean="0">
                <a:solidFill>
                  <a:schemeClr val="tx1"/>
                </a:solidFill>
                <a:latin typeface="+mn-lt"/>
                <a:ea typeface="+mn-ea"/>
                <a:cs typeface="+mn-cs"/>
              </a:rPr>
              <a:t>Remote Procedure Calls</a:t>
            </a:r>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XML is also used as a protocol for Remote Procedure Calls (RPC). RPC is a protocol that allows objects on one computer to call objects on another </a:t>
            </a:r>
          </a:p>
          <a:p>
            <a:pPr rtl="0"/>
            <a:r>
              <a:rPr lang="en-US" sz="1200" kern="1200" baseline="0" dirty="0" smtClean="0">
                <a:solidFill>
                  <a:schemeClr val="tx1"/>
                </a:solidFill>
                <a:latin typeface="+mn-lt"/>
                <a:ea typeface="+mn-ea"/>
                <a:cs typeface="+mn-cs"/>
              </a:rPr>
              <a:t>computer to do work, allowing distributed computing.</a:t>
            </a:r>
          </a:p>
          <a:p>
            <a:pPr rtl="0"/>
            <a:endParaRPr lang="en-US" sz="1200" kern="1200" baseline="0" dirty="0" smtClean="0">
              <a:solidFill>
                <a:schemeClr val="tx1"/>
              </a:solidFill>
              <a:latin typeface="+mn-lt"/>
              <a:ea typeface="+mn-ea"/>
              <a:cs typeface="+mn-cs"/>
            </a:endParaRPr>
          </a:p>
          <a:p>
            <a:pPr rtl="0"/>
            <a:r>
              <a:rPr lang="en-US" sz="1200" b="1" kern="1200" baseline="0" dirty="0" smtClean="0">
                <a:solidFill>
                  <a:schemeClr val="tx1"/>
                </a:solidFill>
                <a:latin typeface="+mn-lt"/>
                <a:ea typeface="+mn-ea"/>
                <a:cs typeface="+mn-cs"/>
              </a:rPr>
              <a:t>e-Commerce</a:t>
            </a:r>
            <a:endParaRPr lang="en-US" sz="1200" kern="1200" baseline="0" dirty="0" smtClean="0">
              <a:solidFill>
                <a:schemeClr val="tx1"/>
              </a:solidFill>
              <a:latin typeface="+mn-lt"/>
              <a:ea typeface="+mn-ea"/>
              <a:cs typeface="+mn-cs"/>
            </a:endParaRPr>
          </a:p>
          <a:p>
            <a:pPr rtl="0"/>
            <a:r>
              <a:rPr lang="en-US" sz="1200" kern="1200" baseline="0" dirty="0" smtClean="0">
                <a:solidFill>
                  <a:schemeClr val="tx1"/>
                </a:solidFill>
                <a:latin typeface="+mn-lt"/>
                <a:ea typeface="+mn-ea"/>
                <a:cs typeface="+mn-cs"/>
              </a:rPr>
              <a:t>XML can be used as an exchange format in order to send data from one company to another.</a:t>
            </a:r>
          </a:p>
          <a:p>
            <a:pPr rtl="0"/>
            <a:endParaRPr lang="en-US" sz="1200" kern="1200" baseline="0" dirty="0" smtClean="0">
              <a:solidFill>
                <a:schemeClr val="tx1"/>
              </a:solidFill>
              <a:latin typeface="+mn-lt"/>
              <a:ea typeface="+mn-ea"/>
              <a:cs typeface="+mn-cs"/>
            </a:endParaRPr>
          </a:p>
          <a:p>
            <a:pPr rtl="0"/>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94F98C-41C1-484E-8521-75FACE032F0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XML Structure</a:t>
            </a:r>
          </a:p>
          <a:p>
            <a:r>
              <a:rPr lang="en-US" sz="1200" kern="1200" baseline="0" dirty="0" smtClean="0">
                <a:solidFill>
                  <a:schemeClr val="tx1"/>
                </a:solidFill>
                <a:latin typeface="+mn-lt"/>
                <a:ea typeface="+mn-ea"/>
                <a:cs typeface="+mn-cs"/>
              </a:rPr>
              <a:t>An XML document consists of a set of unambiguously named "entities". Every XML document starts with a "root" or document entity. All other entities are optional. Entities are aliases for more complex functions. A single entity name can represent a large amount of text. The alias name is used each time some text is referenced and the processor expands the contents of the alias.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Document Prolog</a:t>
            </a:r>
          </a:p>
          <a:p>
            <a:r>
              <a:rPr lang="en-US" sz="1200" kern="1200" baseline="0" dirty="0" smtClean="0">
                <a:solidFill>
                  <a:schemeClr val="tx1"/>
                </a:solidFill>
                <a:latin typeface="+mn-lt"/>
                <a:ea typeface="+mn-ea"/>
                <a:cs typeface="+mn-cs"/>
              </a:rPr>
              <a:t>XML parser gets information about the content in the document with the help of document prolog. Document prolog contains metadata and consists of two parts - XML Declaration and Document Type Declaration. XML Declaration specifies the version of XML being used. Document Type Declaration defines entities' or attributes' values and checks grammar and vocabulary of markup.</a:t>
            </a:r>
          </a:p>
          <a:p>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Example</a:t>
            </a:r>
          </a:p>
          <a:p>
            <a:endParaRPr lang="vi-VN" dirty="0" smtClean="0"/>
          </a:p>
          <a:p>
            <a:r>
              <a:rPr lang="vi-VN" dirty="0" smtClean="0"/>
              <a:t>&lt;?xml version="1.0" encoding="UTF-8"?&gt;</a:t>
            </a:r>
          </a:p>
          <a:p>
            <a:r>
              <a:rPr lang="vi-VN" dirty="0" smtClean="0"/>
              <a:t>&lt;!DOCTYPE Music_Library [</a:t>
            </a:r>
          </a:p>
          <a:p>
            <a:r>
              <a:rPr lang="vi-VN" dirty="0" smtClean="0"/>
              <a:t>&lt;!ELEMENT Music_Library (Year, Price, Country, Artist, Title)&gt;</a:t>
            </a:r>
          </a:p>
          <a:p>
            <a:r>
              <a:rPr lang="vi-VN" dirty="0" smtClean="0"/>
              <a:t>&lt;!ELEMENT Title (#PCDATA)&gt;</a:t>
            </a:r>
          </a:p>
          <a:p>
            <a:r>
              <a:rPr lang="vi-VN" dirty="0" smtClean="0"/>
              <a:t>&lt;!ELEMENT Artist (#PCDATA)&gt;</a:t>
            </a:r>
          </a:p>
          <a:p>
            <a:r>
              <a:rPr lang="vi-VN" dirty="0" smtClean="0"/>
              <a:t>&lt;!ELEMENT Country (#PCDATA)&gt;</a:t>
            </a:r>
          </a:p>
          <a:p>
            <a:r>
              <a:rPr lang="vi-VN" dirty="0" smtClean="0"/>
              <a:t>&lt;!ELEMENT Price (#PCDATA)&gt;</a:t>
            </a:r>
          </a:p>
          <a:p>
            <a:r>
              <a:rPr lang="vi-VN" dirty="0" smtClean="0"/>
              <a:t>&lt;!ELEMENT Year (#PCDATA)&gt;</a:t>
            </a:r>
          </a:p>
          <a:p>
            <a:r>
              <a:rPr lang="vi-VN" dirty="0" smtClean="0"/>
              <a:t>&lt;</a:t>
            </a:r>
            <a:r>
              <a:rPr lang="en-US" dirty="0" smtClean="0"/>
              <a:t>!ENT</a:t>
            </a:r>
            <a:r>
              <a:rPr lang="vi-VN" dirty="0" smtClean="0"/>
              <a:t>ITY</a:t>
            </a:r>
            <a:r>
              <a:rPr lang="vi-VN" baseline="0" dirty="0" smtClean="0"/>
              <a:t> MS "Thatz life"</a:t>
            </a:r>
            <a:r>
              <a:rPr lang="vi-VN" dirty="0" smtClean="0"/>
              <a:t>&gt;</a:t>
            </a:r>
          </a:p>
          <a:p>
            <a:r>
              <a:rPr lang="vi-VN" dirty="0" smtClean="0"/>
              <a:t>]&gt;</a:t>
            </a:r>
          </a:p>
          <a:p>
            <a:endParaRPr lang="vi-VN" dirty="0" smtClean="0"/>
          </a:p>
          <a:p>
            <a:r>
              <a:rPr lang="vi-VN" dirty="0" smtClean="0"/>
              <a:t>&lt;Music_Library&gt;</a:t>
            </a:r>
          </a:p>
          <a:p>
            <a:r>
              <a:rPr lang="vi-VN" dirty="0" smtClean="0"/>
              <a:t>    &lt;Title&gt;YLO&lt;/Title&gt;</a:t>
            </a:r>
          </a:p>
          <a:p>
            <a:r>
              <a:rPr lang="vi-VN" dirty="0" smtClean="0"/>
              <a:t>    &lt;Artist&gt; </a:t>
            </a:r>
            <a:r>
              <a:rPr lang="en-US" dirty="0" smtClean="0"/>
              <a:t>&amp;</a:t>
            </a:r>
            <a:r>
              <a:rPr lang="vi-VN" dirty="0" smtClean="0"/>
              <a:t>MS;- Jenny  Dan&lt;/Artist&gt;</a:t>
            </a:r>
          </a:p>
          <a:p>
            <a:r>
              <a:rPr lang="vi-VN" dirty="0" smtClean="0"/>
              <a:t>    &lt;Country&gt;Germany&lt;/Country&gt;</a:t>
            </a:r>
          </a:p>
          <a:p>
            <a:r>
              <a:rPr lang="vi-VN" dirty="0" smtClean="0"/>
              <a:t>    &lt;Price&gt;$12&lt;/Price&gt;</a:t>
            </a:r>
          </a:p>
          <a:p>
            <a:r>
              <a:rPr lang="vi-VN" dirty="0" smtClean="0"/>
              <a:t>    &lt;Year&gt;2010&lt;/Year&gt;</a:t>
            </a:r>
          </a:p>
          <a:p>
            <a:r>
              <a:rPr lang="vi-VN" dirty="0" smtClean="0"/>
              <a:t>&lt;/Music_Library&gt;</a:t>
            </a:r>
            <a:endParaRPr lang="vi-VN"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8</a:t>
            </a:fld>
            <a:endParaRPr lang="en-US"/>
          </a:p>
        </p:txBody>
      </p:sp>
    </p:spTree>
    <p:extLst>
      <p:ext uri="{BB962C8B-B14F-4D97-AF65-F5344CB8AC3E}">
        <p14:creationId xmlns:p14="http://schemas.microsoft.com/office/powerpoint/2010/main" val="3847783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XML editor refers to the DTD and creates an XML document. After the document is created, the document is scanned for elements and attributes in it. This stage is known as scanning. The XML parser builds a complete data structure after parsing. The data is then extracted from elements and attributes of the document. This stage is known as access. It is then converted into the application program. The document structure can also be modified during the process by inserting or deleting elements or by changing textual content of element or attribute. This stage is known as modification. The data is then serialized to a textual form and is passed to a browser or any other application that can display it. This stage is known as serialization.</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XML documents are most commonly created with an editor. The main functions that editors provide are as follows:</a:t>
            </a:r>
          </a:p>
          <a:p>
            <a:pPr rtl="0"/>
            <a:r>
              <a:rPr lang="en-US" sz="1200" kern="1200" baseline="0" dirty="0" smtClean="0">
                <a:solidFill>
                  <a:schemeClr val="tx1"/>
                </a:solidFill>
                <a:latin typeface="+mn-lt"/>
                <a:ea typeface="+mn-ea"/>
                <a:cs typeface="+mn-cs"/>
              </a:rPr>
              <a:t>- Add opening and closing tags to the code</a:t>
            </a:r>
          </a:p>
          <a:p>
            <a:pPr rtl="0"/>
            <a:r>
              <a:rPr lang="en-US" sz="1200" kern="1200" baseline="0" dirty="0" smtClean="0">
                <a:solidFill>
                  <a:schemeClr val="tx1"/>
                </a:solidFill>
                <a:latin typeface="+mn-lt"/>
                <a:ea typeface="+mn-ea"/>
                <a:cs typeface="+mn-cs"/>
              </a:rPr>
              <a:t>- Check for validity of XML</a:t>
            </a:r>
          </a:p>
          <a:p>
            <a:pPr rtl="0"/>
            <a:r>
              <a:rPr lang="en-US" sz="1200" kern="1200" baseline="0" dirty="0" smtClean="0">
                <a:solidFill>
                  <a:schemeClr val="tx1"/>
                </a:solidFill>
                <a:latin typeface="+mn-lt"/>
                <a:ea typeface="+mn-ea"/>
                <a:cs typeface="+mn-cs"/>
              </a:rPr>
              <a:t>- Verify XML against a DTD/Schema</a:t>
            </a:r>
          </a:p>
          <a:p>
            <a:pPr rtl="0"/>
            <a:r>
              <a:rPr lang="en-US" sz="1200" kern="1200" baseline="0" dirty="0" smtClean="0">
                <a:solidFill>
                  <a:schemeClr val="tx1"/>
                </a:solidFill>
                <a:latin typeface="+mn-lt"/>
                <a:ea typeface="+mn-ea"/>
                <a:cs typeface="+mn-cs"/>
              </a:rPr>
              <a:t>- Perform series of transforms over a document</a:t>
            </a:r>
          </a:p>
          <a:p>
            <a:pPr rtl="0"/>
            <a:r>
              <a:rPr lang="en-US" sz="1200" kern="1200" baseline="0" dirty="0" smtClean="0">
                <a:solidFill>
                  <a:schemeClr val="tx1"/>
                </a:solidFill>
                <a:latin typeface="+mn-lt"/>
                <a:ea typeface="+mn-ea"/>
                <a:cs typeface="+mn-cs"/>
              </a:rPr>
              <a:t>- Color the XML syntax</a:t>
            </a:r>
          </a:p>
          <a:p>
            <a:pPr rtl="0"/>
            <a:r>
              <a:rPr lang="en-US" sz="1200" kern="1200" baseline="0" dirty="0" smtClean="0">
                <a:solidFill>
                  <a:schemeClr val="tx1"/>
                </a:solidFill>
                <a:latin typeface="+mn-lt"/>
                <a:ea typeface="+mn-ea"/>
                <a:cs typeface="+mn-cs"/>
              </a:rPr>
              <a:t>- Display the line numbers</a:t>
            </a:r>
          </a:p>
          <a:p>
            <a:pPr rtl="0"/>
            <a:r>
              <a:rPr lang="en-US" sz="1200" kern="1200" baseline="0" dirty="0" smtClean="0">
                <a:solidFill>
                  <a:schemeClr val="tx1"/>
                </a:solidFill>
                <a:latin typeface="+mn-lt"/>
                <a:ea typeface="+mn-ea"/>
                <a:cs typeface="+mn-cs"/>
              </a:rPr>
              <a:t>- Present the content and hide the code</a:t>
            </a:r>
          </a:p>
          <a:p>
            <a:pPr rtl="0"/>
            <a:r>
              <a:rPr lang="en-US" sz="1200" kern="1200" baseline="0" dirty="0" smtClean="0">
                <a:solidFill>
                  <a:schemeClr val="tx1"/>
                </a:solidFill>
                <a:latin typeface="+mn-lt"/>
                <a:ea typeface="+mn-ea"/>
                <a:cs typeface="+mn-cs"/>
              </a:rPr>
              <a:t>- Complete the word</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pPr>
            <a:r>
              <a:rPr lang="en-US" b="1" dirty="0" smtClean="0"/>
              <a:t>XML parser</a:t>
            </a:r>
            <a:r>
              <a:rPr lang="en-US" dirty="0" smtClean="0"/>
              <a:t> (processor) </a:t>
            </a:r>
          </a:p>
          <a:p>
            <a:pPr lvl="1">
              <a:buFontTx/>
              <a:buChar char="-"/>
            </a:pPr>
            <a:r>
              <a:rPr lang="en-US" dirty="0" smtClean="0"/>
              <a:t>is a software program or set of programs that parses documents for its structure. </a:t>
            </a:r>
          </a:p>
          <a:p>
            <a:pPr lvl="1">
              <a:buFontTx/>
              <a:buChar char="-"/>
            </a:pPr>
            <a:r>
              <a:rPr lang="en-US" dirty="0" smtClean="0"/>
              <a:t>The parser reads the document and verifies it for its</a:t>
            </a:r>
            <a:r>
              <a:rPr lang="en-US" b="1" dirty="0" smtClean="0"/>
              <a:t> </a:t>
            </a:r>
            <a:r>
              <a:rPr lang="en-US" i="1" dirty="0" smtClean="0"/>
              <a:t>well-</a:t>
            </a:r>
            <a:r>
              <a:rPr lang="en-US" i="1" dirty="0" err="1" smtClean="0"/>
              <a:t>formedness</a:t>
            </a:r>
            <a:r>
              <a:rPr lang="en-US" dirty="0" smtClean="0"/>
              <a:t>; it also capable for validating XML files depending on DTD. After this, the parser </a:t>
            </a:r>
            <a:r>
              <a:rPr lang="en-US" i="1" dirty="0" smtClean="0"/>
              <a:t>converts the document into tree of elements or data structure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Commonly used parsers:</a:t>
            </a:r>
            <a:r>
              <a:rPr lang="en-US" sz="1200" dirty="0" smtClean="0"/>
              <a:t> Crimson, </a:t>
            </a:r>
            <a:r>
              <a:rPr lang="en-US" sz="1200" dirty="0" err="1" smtClean="0"/>
              <a:t>Xerces</a:t>
            </a:r>
            <a:r>
              <a:rPr lang="en-US" sz="1200" dirty="0" smtClean="0"/>
              <a:t>, Oracle XML Parser …</a:t>
            </a:r>
          </a:p>
          <a:p>
            <a:endParaRPr lang="vi-VN"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11</a:t>
            </a:fld>
            <a:endParaRPr lang="en-US"/>
          </a:p>
        </p:txBody>
      </p:sp>
    </p:spTree>
    <p:extLst>
      <p:ext uri="{BB962C8B-B14F-4D97-AF65-F5344CB8AC3E}">
        <p14:creationId xmlns:p14="http://schemas.microsoft.com/office/powerpoint/2010/main" val="27741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After the XML document is read, the parser passes the data structure to the client application. The application can be a web browser. The browser then formats the data and displays it to the user. Other programs like database, MIDI program or a spreadsheet program may also receive the data and present it accordingly.</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2C69951-B106-44C7-A256-09A2CD288F69}" type="slidenum">
              <a:rPr lang="en-US"/>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10A348B-EBFE-4B68-9BAC-65ADD8BF4B18}" type="slidenum">
              <a:rPr lang="en-US"/>
              <a:pPr>
                <a:defRPr/>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6A9A61D-82FB-432B-B11B-6C447A18A43A}" type="slidenum">
              <a:rPr lang="en-US"/>
              <a:pPr>
                <a:defRPr/>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60" indent="0" algn="ctr">
              <a:buNone/>
              <a:defRPr/>
            </a:lvl2pPr>
            <a:lvl3pPr marL="914319" indent="0" algn="ctr">
              <a:buNone/>
              <a:defRPr/>
            </a:lvl3pPr>
            <a:lvl4pPr marL="1371479" indent="0" algn="ctr">
              <a:buNone/>
              <a:defRPr/>
            </a:lvl4pPr>
            <a:lvl5pPr marL="1828638" indent="0" algn="ctr">
              <a:buNone/>
              <a:defRPr/>
            </a:lvl5pPr>
            <a:lvl6pPr marL="2285798" indent="0" algn="ctr">
              <a:buNone/>
              <a:defRPr/>
            </a:lvl6pPr>
            <a:lvl7pPr marL="2742957" indent="0" algn="ctr">
              <a:buNone/>
              <a:defRPr/>
            </a:lvl7pPr>
            <a:lvl8pPr marL="3200112" indent="0" algn="ctr">
              <a:buNone/>
              <a:defRPr/>
            </a:lvl8pPr>
            <a:lvl9pPr marL="365727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p:txBody>
          <a:bodyPr/>
          <a:lstStyle>
            <a:lvl1pPr>
              <a:defRPr smtClean="0"/>
            </a:lvl1pPr>
          </a:lstStyle>
          <a:p>
            <a:pPr>
              <a:defRPr/>
            </a:pPr>
            <a:fld id="{139B699C-D45E-42E7-8606-2C408EA4A0C5}" type="slidenum">
              <a:rPr lang="en-US" altLang="en-US"/>
              <a:pPr>
                <a:defRPr/>
              </a:pPr>
              <a:t>‹#›</a:t>
            </a:fld>
            <a:endParaRPr lang="en-US"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5F0FC187-FB74-45BF-920E-194715EBBDE2}" type="slidenum">
              <a:rPr lang="en-US"/>
              <a:pPr>
                <a:defRPr/>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9"/>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60" indent="0">
              <a:buNone/>
              <a:defRPr sz="1800"/>
            </a:lvl2pPr>
            <a:lvl3pPr marL="914319" indent="0">
              <a:buNone/>
              <a:defRPr sz="1600"/>
            </a:lvl3pPr>
            <a:lvl4pPr marL="1371479" indent="0">
              <a:buNone/>
              <a:defRPr sz="1400"/>
            </a:lvl4pPr>
            <a:lvl5pPr marL="1828638" indent="0">
              <a:buNone/>
              <a:defRPr sz="1400"/>
            </a:lvl5pPr>
            <a:lvl6pPr marL="2285798" indent="0">
              <a:buNone/>
              <a:defRPr sz="1400"/>
            </a:lvl6pPr>
            <a:lvl7pPr marL="2742957" indent="0">
              <a:buNone/>
              <a:defRPr sz="1400"/>
            </a:lvl7pPr>
            <a:lvl8pPr marL="3200112" indent="0">
              <a:buNone/>
              <a:defRPr sz="1400"/>
            </a:lvl8pPr>
            <a:lvl9pPr marL="3657272"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CE46ED90-6FD6-41C5-B9B7-D0696FD55018}" type="slidenum">
              <a:rPr lang="en-US"/>
              <a:pPr>
                <a:defRPr/>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D3FD6F92-4259-4AB9-AB17-0C9EFCE618AC}" type="slidenum">
              <a:rPr lang="en-US"/>
              <a:pPr>
                <a:defRPr/>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160" indent="0">
              <a:buNone/>
              <a:defRPr sz="2000" b="1"/>
            </a:lvl2pPr>
            <a:lvl3pPr marL="914319" indent="0">
              <a:buNone/>
              <a:defRPr sz="1800" b="1"/>
            </a:lvl3pPr>
            <a:lvl4pPr marL="1371479" indent="0">
              <a:buNone/>
              <a:defRPr sz="1600" b="1"/>
            </a:lvl4pPr>
            <a:lvl5pPr marL="1828638" indent="0">
              <a:buNone/>
              <a:defRPr sz="1600" b="1"/>
            </a:lvl5pPr>
            <a:lvl6pPr marL="2285798" indent="0">
              <a:buNone/>
              <a:defRPr sz="1600" b="1"/>
            </a:lvl6pPr>
            <a:lvl7pPr marL="2742957" indent="0">
              <a:buNone/>
              <a:defRPr sz="1600" b="1"/>
            </a:lvl7pPr>
            <a:lvl8pPr marL="3200112" indent="0">
              <a:buNone/>
              <a:defRPr sz="1600" b="1"/>
            </a:lvl8pPr>
            <a:lvl9pPr marL="36572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200" b="1"/>
            </a:lvl1pPr>
            <a:lvl2pPr marL="457160" indent="0">
              <a:buNone/>
              <a:defRPr sz="2000" b="1"/>
            </a:lvl2pPr>
            <a:lvl3pPr marL="914319" indent="0">
              <a:buNone/>
              <a:defRPr sz="1800" b="1"/>
            </a:lvl3pPr>
            <a:lvl4pPr marL="1371479" indent="0">
              <a:buNone/>
              <a:defRPr sz="1600" b="1"/>
            </a:lvl4pPr>
            <a:lvl5pPr marL="1828638" indent="0">
              <a:buNone/>
              <a:defRPr sz="1600" b="1"/>
            </a:lvl5pPr>
            <a:lvl6pPr marL="2285798" indent="0">
              <a:buNone/>
              <a:defRPr sz="1600" b="1"/>
            </a:lvl6pPr>
            <a:lvl7pPr marL="2742957" indent="0">
              <a:buNone/>
              <a:defRPr sz="1600" b="1"/>
            </a:lvl7pPr>
            <a:lvl8pPr marL="3200112" indent="0">
              <a:buNone/>
              <a:defRPr sz="1600" b="1"/>
            </a:lvl8pPr>
            <a:lvl9pPr marL="36572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1F4D5269-5036-4BE6-B8AC-D913366CF529}" type="slidenum">
              <a:rPr lang="en-US"/>
              <a:pPr>
                <a:defRPr/>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CB72CB38-1C3E-43C4-B3FD-59BA08F23352}" type="slidenum">
              <a:rPr lang="en-US"/>
              <a:pPr>
                <a:defRPr/>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45347E68-7075-4DAA-9440-3CEED4CE63B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5" y="273053"/>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60" indent="0">
              <a:buNone/>
              <a:defRPr sz="1200"/>
            </a:lvl2pPr>
            <a:lvl3pPr marL="914319" indent="0">
              <a:buNone/>
              <a:defRPr sz="1000"/>
            </a:lvl3pPr>
            <a:lvl4pPr marL="1371479" indent="0">
              <a:buNone/>
              <a:defRPr sz="900"/>
            </a:lvl4pPr>
            <a:lvl5pPr marL="1828638" indent="0">
              <a:buNone/>
              <a:defRPr sz="900"/>
            </a:lvl5pPr>
            <a:lvl6pPr marL="2285798" indent="0">
              <a:buNone/>
              <a:defRPr sz="900"/>
            </a:lvl6pPr>
            <a:lvl7pPr marL="2742957" indent="0">
              <a:buNone/>
              <a:defRPr sz="900"/>
            </a:lvl7pPr>
            <a:lvl8pPr marL="3200112" indent="0">
              <a:buNone/>
              <a:defRPr sz="900"/>
            </a:lvl8pPr>
            <a:lvl9pPr marL="365727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091F972E-D614-42B1-824D-707F43D8EAC3}" type="slidenum">
              <a:rPr lang="en-US"/>
              <a:pPr>
                <a:defRPr/>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0" indent="0">
              <a:buNone/>
              <a:defRPr sz="2800"/>
            </a:lvl2pPr>
            <a:lvl3pPr marL="914319" indent="0">
              <a:buNone/>
              <a:defRPr sz="2400"/>
            </a:lvl3pPr>
            <a:lvl4pPr marL="1371479" indent="0">
              <a:buNone/>
              <a:defRPr sz="2000"/>
            </a:lvl4pPr>
            <a:lvl5pPr marL="1828638" indent="0">
              <a:buNone/>
              <a:defRPr sz="2000"/>
            </a:lvl5pPr>
            <a:lvl6pPr marL="2285798" indent="0">
              <a:buNone/>
              <a:defRPr sz="2000"/>
            </a:lvl6pPr>
            <a:lvl7pPr marL="2742957" indent="0">
              <a:buNone/>
              <a:defRPr sz="2000"/>
            </a:lvl7pPr>
            <a:lvl8pPr marL="3200112" indent="0">
              <a:buNone/>
              <a:defRPr sz="2000"/>
            </a:lvl8pPr>
            <a:lvl9pPr marL="3657272"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60" indent="0">
              <a:buNone/>
              <a:defRPr sz="1200"/>
            </a:lvl2pPr>
            <a:lvl3pPr marL="914319" indent="0">
              <a:buNone/>
              <a:defRPr sz="1000"/>
            </a:lvl3pPr>
            <a:lvl4pPr marL="1371479" indent="0">
              <a:buNone/>
              <a:defRPr sz="900"/>
            </a:lvl4pPr>
            <a:lvl5pPr marL="1828638" indent="0">
              <a:buNone/>
              <a:defRPr sz="900"/>
            </a:lvl5pPr>
            <a:lvl6pPr marL="2285798" indent="0">
              <a:buNone/>
              <a:defRPr sz="900"/>
            </a:lvl6pPr>
            <a:lvl7pPr marL="2742957" indent="0">
              <a:buNone/>
              <a:defRPr sz="900"/>
            </a:lvl7pPr>
            <a:lvl8pPr marL="3200112" indent="0">
              <a:buNone/>
              <a:defRPr sz="900"/>
            </a:lvl8pPr>
            <a:lvl9pPr marL="365727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12A856B8-C030-44CA-A8AA-DF6EF16DBB85}" type="slidenum">
              <a:rPr lang="en-US"/>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391F4A4D-123F-4468-96E5-AD7E4A106D9F}" type="slidenum">
              <a:rPr lang="en-US"/>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E32028C8-7E24-4FA7-8F4D-79BCB1D40B61}" type="slidenum">
              <a:rPr lang="en-US"/>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8"/>
          <p:cNvGrpSpPr>
            <a:grpSpLocks/>
          </p:cNvGrpSpPr>
          <p:nvPr userDrawn="1"/>
        </p:nvGrpSpPr>
        <p:grpSpPr bwMode="auto">
          <a:xfrm rot="-5400000">
            <a:off x="4419600" y="76200"/>
            <a:ext cx="76200" cy="7239000"/>
            <a:chOff x="106680" y="457199"/>
            <a:chExt cx="198121" cy="6477001"/>
          </a:xfrm>
        </p:grpSpPr>
        <p:sp>
          <p:nvSpPr>
            <p:cNvPr id="5" name="Rectangle 4"/>
            <p:cNvSpPr/>
            <p:nvPr/>
          </p:nvSpPr>
          <p:spPr>
            <a:xfrm rot="5400000" flipV="1">
              <a:off x="-2952274" y="3672999"/>
              <a:ext cx="6477001" cy="45401"/>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rot="5400000" flipV="1">
              <a:off x="-3032760" y="3670934"/>
              <a:ext cx="6477001" cy="4953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rot="5400000" flipV="1">
              <a:off x="-3104992" y="3672997"/>
              <a:ext cx="6477001" cy="45404"/>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85800" y="2130426"/>
            <a:ext cx="7772400" cy="1470025"/>
          </a:xfrm>
        </p:spPr>
        <p:txBody>
          <a:bodyPr/>
          <a:lstStyle>
            <a:lvl1pPr algn="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smtClean="0"/>
              <a:t>Click to edit Master subtitle style</a:t>
            </a:r>
            <a:endParaRPr lang="en-US" dirty="0"/>
          </a:p>
        </p:txBody>
      </p:sp>
      <p:sp>
        <p:nvSpPr>
          <p:cNvPr id="8" name="Rectangle 4"/>
          <p:cNvSpPr>
            <a:spLocks noGrp="1" noChangeArrowheads="1"/>
          </p:cNvSpPr>
          <p:nvPr>
            <p:ph type="dt" sz="half" idx="10"/>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1"/>
          </p:nvPr>
        </p:nvSpPr>
        <p:spPr/>
        <p:txBody>
          <a:bodyPr/>
          <a:lstStyle>
            <a:lvl1pPr>
              <a:defRPr smtClean="0"/>
            </a:lvl1pPr>
          </a:lstStyle>
          <a:p>
            <a:pPr>
              <a:defRPr/>
            </a:pPr>
            <a:fld id="{C67441CA-2D21-4D86-92F4-915830A0FFF3}" type="slidenum">
              <a:rPr lang="en-US" altLang="en-US"/>
              <a:pPr>
                <a:defRPr/>
              </a:pPr>
              <a:t>‹#›</a:t>
            </a:fld>
            <a:endParaRPr lang="en-US"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32BDE20-9341-4EEF-8DC8-0111F3632689}" type="slidenum">
              <a:rPr lang="en-US"/>
              <a:pPr>
                <a:defRPr/>
              </a:pPr>
              <a:t>‹#›</a:t>
            </a:fld>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D6FA863-536C-41E5-A2E6-7F92A4A9C80C}" type="slidenum">
              <a:rPr lang="en-US"/>
              <a:pPr>
                <a:defRPr/>
              </a:pPr>
              <a:t>‹#›</a:t>
            </a:fld>
            <a:endParaRPr 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4FB9AE2-B48E-4636-923E-C2F603B61C26}" type="slidenum">
              <a:rPr lang="en-US"/>
              <a:pPr>
                <a:defRPr/>
              </a:pPr>
              <a:t>‹#›</a:t>
            </a:fld>
            <a:endParaRPr 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8EBBB0A1-87EB-4BAF-8E49-DB3B64E77574}" type="slidenum">
              <a:rPr lang="en-US"/>
              <a:pPr>
                <a:defRPr/>
              </a:pPr>
              <a:t>‹#›</a:t>
            </a:fld>
            <a:endParaRPr 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F9E25F9-9962-4AD2-B4A2-6D2B35F9244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endParaRPr lang="en-US"/>
          </a:p>
        </p:txBody>
      </p:sp>
      <p:sp>
        <p:nvSpPr>
          <p:cNvPr id="5" name="Rectangle 5"/>
          <p:cNvSpPr>
            <a:spLocks noGrp="1" noChangeArrowheads="1"/>
          </p:cNvSpPr>
          <p:nvPr>
            <p:ph type="ftr" sz="quarter" idx="11"/>
          </p:nvPr>
        </p:nvSpPr>
        <p:spPr>
          <a:xfrm>
            <a:off x="3124200" y="6381750"/>
            <a:ext cx="2895600" cy="476250"/>
          </a:xfrm>
          <a:prstGeom prst="rect">
            <a:avLst/>
          </a:prstGeom>
        </p:spPr>
        <p:txBody>
          <a:bodyPr/>
          <a:lstStyle>
            <a:lvl1pPr>
              <a:defRPr smtClean="0">
                <a:cs typeface="+mn-cs"/>
              </a:defRPr>
            </a:lvl1pPr>
          </a:lstStyle>
          <a:p>
            <a:r>
              <a:rPr lang="en-US" smtClean="0"/>
              <a:t>XML Simplified</a:t>
            </a:r>
            <a:endParaRPr lang="en-US" dirty="0"/>
          </a:p>
        </p:txBody>
      </p:sp>
      <p:sp>
        <p:nvSpPr>
          <p:cNvPr id="6" name="Rectangle 6"/>
          <p:cNvSpPr>
            <a:spLocks noGrp="1" noChangeArrowheads="1"/>
          </p:cNvSpPr>
          <p:nvPr>
            <p:ph type="sldNum" sz="quarter" idx="12"/>
          </p:nvPr>
        </p:nvSpPr>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AA1EB5A-82B1-41CE-BE41-6AD2F5A9E643}" type="slidenum">
              <a:rPr lang="en-US"/>
              <a:pPr>
                <a:defRPr/>
              </a:pPr>
              <a:t>‹#›</a:t>
            </a:fld>
            <a:endParaRPr 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82C946E-BFD2-49EB-9DD0-D93F96289757}" type="slidenum">
              <a:rPr lang="en-US"/>
              <a:pPr>
                <a:defRPr/>
              </a:pPr>
              <a:t>‹#›</a:t>
            </a:fld>
            <a:endParaRPr 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FB9BF33-207C-4102-B8E3-565241BBA269}" type="slidenum">
              <a:rPr lang="en-US"/>
              <a:pPr>
                <a:defRPr/>
              </a:pPr>
              <a:t>‹#›</a:t>
            </a:fld>
            <a:endParaRPr 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1EECE6A-048C-4387-922F-C956300A6ED7}" type="slidenum">
              <a:rPr lang="en-US"/>
              <a:pPr>
                <a:defRPr/>
              </a:pPr>
              <a:t>‹#›</a:t>
            </a:fld>
            <a:endParaRPr 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91D629A-38BD-4705-B80D-92EF4334895A}" type="slidenum">
              <a:rPr lang="en-US"/>
              <a:pPr>
                <a:defRPr/>
              </a:pPr>
              <a:t>‹#›</a:t>
            </a:fld>
            <a:endParaRPr 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78" indent="0" algn="ctr">
              <a:buNone/>
              <a:defRPr/>
            </a:lvl2pPr>
            <a:lvl3pPr marL="914355" indent="0" algn="ctr">
              <a:buNone/>
              <a:defRPr/>
            </a:lvl3pPr>
            <a:lvl4pPr marL="1371533" indent="0" algn="ctr">
              <a:buNone/>
              <a:defRPr/>
            </a:lvl4pPr>
            <a:lvl5pPr marL="1828710" indent="0" algn="ctr">
              <a:buNone/>
              <a:defRPr/>
            </a:lvl5pPr>
            <a:lvl6pPr marL="2285888" indent="0" algn="ctr">
              <a:buNone/>
              <a:defRPr/>
            </a:lvl6pPr>
            <a:lvl7pPr marL="2743065" indent="0" algn="ctr">
              <a:buNone/>
              <a:defRPr/>
            </a:lvl7pPr>
            <a:lvl8pPr marL="3200240" indent="0" algn="ctr">
              <a:buNone/>
              <a:defRPr/>
            </a:lvl8pPr>
            <a:lvl9pPr marL="365741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8A7263-C8AB-4095-AF24-0E3A617E9F44}" type="slidenum">
              <a:rPr lang="en-US"/>
              <a:pPr>
                <a:defRPr/>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atin typeface="+mj-lt"/>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p:txBody>
          <a:bodyPr/>
          <a:lstStyle>
            <a:lvl1pPr>
              <a:defRPr>
                <a:latin typeface="+mn-lt"/>
              </a:defRPr>
            </a:lvl1pPr>
          </a:lstStyle>
          <a:p>
            <a:pPr>
              <a:defRPr/>
            </a:pPr>
            <a:fld id="{2C5513E8-4417-4B19-9A11-7C050F82405F}" type="slidenum">
              <a:rPr lang="en-US"/>
              <a:pPr>
                <a:defRPr/>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78" indent="0">
              <a:buNone/>
              <a:defRPr sz="1800"/>
            </a:lvl2pPr>
            <a:lvl3pPr marL="914355" indent="0">
              <a:buNone/>
              <a:defRPr sz="1600"/>
            </a:lvl3pPr>
            <a:lvl4pPr marL="1371533" indent="0">
              <a:buNone/>
              <a:defRPr sz="1400"/>
            </a:lvl4pPr>
            <a:lvl5pPr marL="1828710" indent="0">
              <a:buNone/>
              <a:defRPr sz="1400"/>
            </a:lvl5pPr>
            <a:lvl6pPr marL="2285888" indent="0">
              <a:buNone/>
              <a:defRPr sz="1400"/>
            </a:lvl6pPr>
            <a:lvl7pPr marL="2743065" indent="0">
              <a:buNone/>
              <a:defRPr sz="1400"/>
            </a:lvl7pPr>
            <a:lvl8pPr marL="3200240" indent="0">
              <a:buNone/>
              <a:defRPr sz="1400"/>
            </a:lvl8pPr>
            <a:lvl9pPr marL="3657416"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62EEDD-F93F-4A9E-88FE-8BDDDFA877C0}" type="slidenum">
              <a:rPr lang="en-US"/>
              <a:pPr>
                <a:defRPr/>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smtClean="0">
                <a:latin typeface="+mn-lt"/>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p:txBody>
          <a:bodyPr/>
          <a:lstStyle>
            <a:lvl1pPr>
              <a:defRPr>
                <a:latin typeface="+mn-lt"/>
              </a:defRPr>
            </a:lvl1pPr>
          </a:lstStyle>
          <a:p>
            <a:pPr>
              <a:defRPr/>
            </a:pPr>
            <a:fld id="{0A2F0F80-3DEA-46A4-8521-AA0CB6369164}" type="slidenum">
              <a:rPr lang="en-US"/>
              <a:pPr>
                <a:defRPr/>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BFE5A49-E5CD-42B2-B2F4-57538F118AD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XML Simplified</a:t>
            </a:r>
            <a:endParaRPr lang="en-US"/>
          </a:p>
        </p:txBody>
      </p:sp>
      <p:sp>
        <p:nvSpPr>
          <p:cNvPr id="6" name="Slide Number Placeholder 5"/>
          <p:cNvSpPr>
            <a:spLocks noGrp="1"/>
          </p:cNvSpPr>
          <p:nvPr>
            <p:ph type="sldNum" sz="quarter" idx="12"/>
          </p:nvPr>
        </p:nvSpPr>
        <p:spPr/>
        <p:txBody>
          <a:bodyPr/>
          <a:lstStyle/>
          <a:p>
            <a:fld id="{D735788D-378A-404F-BB60-4C58BB75379A}" type="slidenum">
              <a:rPr lang="en-US" smtClean="0"/>
              <a:pPr/>
              <a:t>‹#›</a:t>
            </a:fld>
            <a:endParaRPr lang="en-US"/>
          </a:p>
        </p:txBody>
      </p:sp>
      <p:sp>
        <p:nvSpPr>
          <p:cNvPr id="7" name="Title 1"/>
          <p:cNvSpPr>
            <a:spLocks noGrp="1"/>
          </p:cNvSpPr>
          <p:nvPr>
            <p:ph type="title"/>
          </p:nvPr>
        </p:nvSpPr>
        <p:spPr>
          <a:xfrm>
            <a:off x="533400" y="4406900"/>
            <a:ext cx="7772400" cy="1362075"/>
          </a:xfrm>
        </p:spPr>
        <p:txBody>
          <a:bodyPr anchor="t"/>
          <a:lstStyle>
            <a:lvl1pPr algn="l">
              <a:defRPr sz="4000" b="1" cap="all"/>
            </a:lvl1pPr>
          </a:lstStyle>
          <a:p>
            <a:r>
              <a:rPr lang="en-US" smtClean="0"/>
              <a:t>Click to edit Master title style</a:t>
            </a:r>
            <a:endParaRPr lang="en-US"/>
          </a:p>
        </p:txBody>
      </p:sp>
      <p:sp>
        <p:nvSpPr>
          <p:cNvPr id="8" name="Text Placeholder 2"/>
          <p:cNvSpPr>
            <a:spLocks noGrp="1"/>
          </p:cNvSpPr>
          <p:nvPr>
            <p:ph type="body" idx="1"/>
          </p:nvPr>
        </p:nvSpPr>
        <p:spPr>
          <a:xfrm>
            <a:off x="533400" y="2819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9" name="Group 38"/>
          <p:cNvGrpSpPr/>
          <p:nvPr userDrawn="1"/>
        </p:nvGrpSpPr>
        <p:grpSpPr>
          <a:xfrm rot="16200000">
            <a:off x="4305302" y="495300"/>
            <a:ext cx="228600" cy="7772402"/>
            <a:chOff x="106680" y="457199"/>
            <a:chExt cx="198121" cy="6477001"/>
          </a:xfrm>
        </p:grpSpPr>
        <p:sp>
          <p:nvSpPr>
            <p:cNvPr id="10" name="Rectangle 9"/>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5" name="Picture 14" descr="aptech.jpg"/>
          <p:cNvPicPr>
            <a:picLocks noChangeAspect="1"/>
          </p:cNvPicPr>
          <p:nvPr userDrawn="1"/>
        </p:nvPicPr>
        <p:blipFill>
          <a:blip r:embed="rId3"/>
          <a:stretch>
            <a:fillRect/>
          </a:stretch>
        </p:blipFill>
        <p:spPr>
          <a:xfrm>
            <a:off x="7848600" y="1"/>
            <a:ext cx="1295400" cy="457200"/>
          </a:xfrm>
          <a:prstGeom prst="rect">
            <a:avLst/>
          </a:prstGeom>
        </p:spPr>
      </p:pic>
      <p:sp>
        <p:nvSpPr>
          <p:cNvPr id="16" name="Rectangle 15"/>
          <p:cNvSpPr/>
          <p:nvPr userDrawn="1"/>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37A075F-A61F-4035-90AF-0436D4970C4E}" type="slidenum">
              <a:rPr lang="en-US"/>
              <a:pPr>
                <a:defRPr/>
              </a:pPr>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C1CC2F5-542D-41C6-8584-A781577F9555}" type="slidenum">
              <a:rPr lang="en-US"/>
              <a:pPr>
                <a:defRPr/>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8D48DD-829C-4F99-ACAB-4A93CD79E929}" type="slidenum">
              <a:rPr lang="en-US"/>
              <a:pPr>
                <a:defRPr/>
              </a:pPr>
              <a:t>‹#›</a:t>
            </a:fld>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5" indent="0">
              <a:buNone/>
              <a:defRPr sz="2400"/>
            </a:lvl3pPr>
            <a:lvl4pPr marL="1371533" indent="0">
              <a:buNone/>
              <a:defRPr sz="2000"/>
            </a:lvl4pPr>
            <a:lvl5pPr marL="1828710" indent="0">
              <a:buNone/>
              <a:defRPr sz="2000"/>
            </a:lvl5pPr>
            <a:lvl6pPr marL="2285888" indent="0">
              <a:buNone/>
              <a:defRPr sz="2000"/>
            </a:lvl6pPr>
            <a:lvl7pPr marL="2743065" indent="0">
              <a:buNone/>
              <a:defRPr sz="2000"/>
            </a:lvl7pPr>
            <a:lvl8pPr marL="3200240" indent="0">
              <a:buNone/>
              <a:defRPr sz="2000"/>
            </a:lvl8pPr>
            <a:lvl9pPr marL="3657416"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171BA4-ADC0-4668-AB15-3EC0EDEE96EE}" type="slidenum">
              <a:rPr lang="en-US"/>
              <a:pPr>
                <a:defRPr/>
              </a:pPr>
              <a:t>‹#›</a:t>
            </a:fld>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6971C3-9360-4799-AD5D-29DE1626775F}" type="slidenum">
              <a:rPr lang="en-US"/>
              <a:pPr>
                <a:defRPr/>
              </a:pPr>
              <a:t>‹#›</a:t>
            </a:fld>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8D5546-A5B4-4FBB-8246-41B6032D9EA3}" type="slidenum">
              <a:rPr lang="en-US"/>
              <a:pPr>
                <a:defRPr/>
              </a:pPr>
              <a:t>‹#›</a:t>
            </a:fld>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69" indent="0" algn="ctr">
              <a:buNone/>
              <a:defRPr/>
            </a:lvl2pPr>
            <a:lvl3pPr marL="914337" indent="0" algn="ctr">
              <a:buNone/>
              <a:defRPr/>
            </a:lvl3pPr>
            <a:lvl4pPr marL="1371506" indent="0" algn="ctr">
              <a:buNone/>
              <a:defRPr/>
            </a:lvl4pPr>
            <a:lvl5pPr marL="1828674" indent="0" algn="ctr">
              <a:buNone/>
              <a:defRPr/>
            </a:lvl5pPr>
            <a:lvl6pPr marL="2285843" indent="0" algn="ctr">
              <a:buNone/>
              <a:defRPr/>
            </a:lvl6pPr>
            <a:lvl7pPr marL="2743011" indent="0" algn="ctr">
              <a:buNone/>
              <a:defRPr/>
            </a:lvl7pPr>
            <a:lvl8pPr marL="3200176" indent="0" algn="ctr">
              <a:buNone/>
              <a:defRPr/>
            </a:lvl8pPr>
            <a:lvl9pPr marL="365734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E4A34E-C24E-418B-8832-86B70B9ECA4C}" type="slidenum">
              <a:rPr lang="en-US"/>
              <a:pPr>
                <a:defRPr/>
              </a:pPr>
              <a:t>‹#›</a:t>
            </a:fld>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FB9CFE-C6E3-4B12-A378-610BCBB326D3}" type="slidenum">
              <a:rPr lang="en-US"/>
              <a:pPr>
                <a:defRPr/>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69" indent="0">
              <a:buNone/>
              <a:defRPr sz="1800"/>
            </a:lvl2pPr>
            <a:lvl3pPr marL="914337" indent="0">
              <a:buNone/>
              <a:defRPr sz="1600"/>
            </a:lvl3pPr>
            <a:lvl4pPr marL="1371506" indent="0">
              <a:buNone/>
              <a:defRPr sz="1400"/>
            </a:lvl4pPr>
            <a:lvl5pPr marL="1828674" indent="0">
              <a:buNone/>
              <a:defRPr sz="1400"/>
            </a:lvl5pPr>
            <a:lvl6pPr marL="2285843" indent="0">
              <a:buNone/>
              <a:defRPr sz="1400"/>
            </a:lvl6pPr>
            <a:lvl7pPr marL="2743011" indent="0">
              <a:buNone/>
              <a:defRPr sz="1400"/>
            </a:lvl7pPr>
            <a:lvl8pPr marL="3200176" indent="0">
              <a:buNone/>
              <a:defRPr sz="1400"/>
            </a:lvl8pPr>
            <a:lvl9pPr marL="3657344"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8055A9-8EEE-4D8F-8F21-D93A514C3D3D}" type="slidenum">
              <a:rPr lang="en-US"/>
              <a:pPr>
                <a:defRPr/>
              </a:pPr>
              <a:t>‹#›</a:t>
            </a:fld>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505CEB-D16F-41EC-9263-E0BEE328BAD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p:txBody>
          <a:bodyPr/>
          <a:lstStyle>
            <a:lvl1pPr>
              <a:defRPr smtClean="0"/>
            </a:lvl1pPr>
          </a:lstStyle>
          <a:p>
            <a:pPr>
              <a:defRPr/>
            </a:pPr>
            <a:fld id="{F9F6A5C3-D92E-445D-8F25-9DD29E9C0615}" type="slidenum">
              <a:rPr lang="en-US" altLang="en-US"/>
              <a:pPr>
                <a:defRPr/>
              </a:pPr>
              <a:t>‹#›</a:t>
            </a:fld>
            <a:endParaRPr lang="en-US"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69" indent="0">
              <a:buNone/>
              <a:defRPr sz="2000" b="1"/>
            </a:lvl2pPr>
            <a:lvl3pPr marL="914337" indent="0">
              <a:buNone/>
              <a:defRPr sz="1800" b="1"/>
            </a:lvl3pPr>
            <a:lvl4pPr marL="1371506" indent="0">
              <a:buNone/>
              <a:defRPr sz="1600" b="1"/>
            </a:lvl4pPr>
            <a:lvl5pPr marL="1828674" indent="0">
              <a:buNone/>
              <a:defRPr sz="1600" b="1"/>
            </a:lvl5pPr>
            <a:lvl6pPr marL="2285843" indent="0">
              <a:buNone/>
              <a:defRPr sz="1600" b="1"/>
            </a:lvl6pPr>
            <a:lvl7pPr marL="2743011" indent="0">
              <a:buNone/>
              <a:defRPr sz="1600" b="1"/>
            </a:lvl7pPr>
            <a:lvl8pPr marL="3200176" indent="0">
              <a:buNone/>
              <a:defRPr sz="1600" b="1"/>
            </a:lvl8pPr>
            <a:lvl9pPr marL="36573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169" indent="0">
              <a:buNone/>
              <a:defRPr sz="2000" b="1"/>
            </a:lvl2pPr>
            <a:lvl3pPr marL="914337" indent="0">
              <a:buNone/>
              <a:defRPr sz="1800" b="1"/>
            </a:lvl3pPr>
            <a:lvl4pPr marL="1371506" indent="0">
              <a:buNone/>
              <a:defRPr sz="1600" b="1"/>
            </a:lvl4pPr>
            <a:lvl5pPr marL="1828674" indent="0">
              <a:buNone/>
              <a:defRPr sz="1600" b="1"/>
            </a:lvl5pPr>
            <a:lvl6pPr marL="2285843" indent="0">
              <a:buNone/>
              <a:defRPr sz="1600" b="1"/>
            </a:lvl6pPr>
            <a:lvl7pPr marL="2743011" indent="0">
              <a:buNone/>
              <a:defRPr sz="1600" b="1"/>
            </a:lvl7pPr>
            <a:lvl8pPr marL="3200176" indent="0">
              <a:buNone/>
              <a:defRPr sz="1600" b="1"/>
            </a:lvl8pPr>
            <a:lvl9pPr marL="36573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EB52FCD-7DF0-451F-A3D0-F8071A715D43}" type="slidenum">
              <a:rPr lang="en-US"/>
              <a:pPr>
                <a:defRPr/>
              </a:pPr>
              <a:t>‹#›</a:t>
            </a:fld>
            <a:endParaRPr 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D345E2E-951D-4401-8328-DFD8D7D727A5}" type="slidenum">
              <a:rPr lang="en-US"/>
              <a:pPr>
                <a:defRPr/>
              </a:pPr>
              <a:t>‹#›</a:t>
            </a:fld>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D6893B7-E017-4DF5-9646-ACD4EF3E38B1}" type="slidenum">
              <a:rPr lang="en-US"/>
              <a:pPr>
                <a:defRPr/>
              </a:pPr>
              <a:t>‹#›</a:t>
            </a:fld>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69" indent="0">
              <a:buNone/>
              <a:defRPr sz="1200"/>
            </a:lvl2pPr>
            <a:lvl3pPr marL="914337" indent="0">
              <a:buNone/>
              <a:defRPr sz="1000"/>
            </a:lvl3pPr>
            <a:lvl4pPr marL="1371506" indent="0">
              <a:buNone/>
              <a:defRPr sz="900"/>
            </a:lvl4pPr>
            <a:lvl5pPr marL="1828674" indent="0">
              <a:buNone/>
              <a:defRPr sz="900"/>
            </a:lvl5pPr>
            <a:lvl6pPr marL="2285843" indent="0">
              <a:buNone/>
              <a:defRPr sz="900"/>
            </a:lvl6pPr>
            <a:lvl7pPr marL="2743011" indent="0">
              <a:buNone/>
              <a:defRPr sz="900"/>
            </a:lvl7pPr>
            <a:lvl8pPr marL="3200176" indent="0">
              <a:buNone/>
              <a:defRPr sz="900"/>
            </a:lvl8pPr>
            <a:lvl9pPr marL="365734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F2062D7-7FBD-4C46-9CFB-1FBA12C32B7C}" type="slidenum">
              <a:rPr lang="en-US"/>
              <a:pPr>
                <a:defRPr/>
              </a:pPr>
              <a:t>‹#›</a:t>
            </a:fld>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9" indent="0">
              <a:buNone/>
              <a:defRPr sz="2800"/>
            </a:lvl2pPr>
            <a:lvl3pPr marL="914337" indent="0">
              <a:buNone/>
              <a:defRPr sz="2400"/>
            </a:lvl3pPr>
            <a:lvl4pPr marL="1371506" indent="0">
              <a:buNone/>
              <a:defRPr sz="2000"/>
            </a:lvl4pPr>
            <a:lvl5pPr marL="1828674" indent="0">
              <a:buNone/>
              <a:defRPr sz="2000"/>
            </a:lvl5pPr>
            <a:lvl6pPr marL="2285843" indent="0">
              <a:buNone/>
              <a:defRPr sz="2000"/>
            </a:lvl6pPr>
            <a:lvl7pPr marL="2743011" indent="0">
              <a:buNone/>
              <a:defRPr sz="2000"/>
            </a:lvl7pPr>
            <a:lvl8pPr marL="3200176" indent="0">
              <a:buNone/>
              <a:defRPr sz="2000"/>
            </a:lvl8pPr>
            <a:lvl9pPr marL="3657344"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69" indent="0">
              <a:buNone/>
              <a:defRPr sz="1200"/>
            </a:lvl2pPr>
            <a:lvl3pPr marL="914337" indent="0">
              <a:buNone/>
              <a:defRPr sz="1000"/>
            </a:lvl3pPr>
            <a:lvl4pPr marL="1371506" indent="0">
              <a:buNone/>
              <a:defRPr sz="900"/>
            </a:lvl4pPr>
            <a:lvl5pPr marL="1828674" indent="0">
              <a:buNone/>
              <a:defRPr sz="900"/>
            </a:lvl5pPr>
            <a:lvl6pPr marL="2285843" indent="0">
              <a:buNone/>
              <a:defRPr sz="900"/>
            </a:lvl6pPr>
            <a:lvl7pPr marL="2743011" indent="0">
              <a:buNone/>
              <a:defRPr sz="900"/>
            </a:lvl7pPr>
            <a:lvl8pPr marL="3200176" indent="0">
              <a:buNone/>
              <a:defRPr sz="900"/>
            </a:lvl8pPr>
            <a:lvl9pPr marL="365734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8FA9E3-3D28-45C8-B309-915386884766}" type="slidenum">
              <a:rPr lang="en-US"/>
              <a:pPr>
                <a:defRPr/>
              </a:pPr>
              <a:t>‹#›</a:t>
            </a:fld>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94FCC9-7A3C-4F18-BCC4-84A1AA80A8D8}" type="slidenum">
              <a:rPr lang="en-US"/>
              <a:pPr>
                <a:defRPr/>
              </a:pPr>
              <a:t>‹#›</a:t>
            </a:fld>
            <a:endParaRPr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806CA6-F101-47C2-BCC6-A13B341A81BB}" type="slidenum">
              <a:rPr lang="en-US"/>
              <a:pPr>
                <a:defRPr/>
              </a:pPr>
              <a:t>‹#›</a:t>
            </a:fld>
            <a:endParaRPr 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227170A-BACE-430E-94EF-D3B7D110D46F}" type="slidenum">
              <a:rPr lang="en-US"/>
              <a:pPr>
                <a:defRPr/>
              </a:pPr>
              <a:t>‹#›</a:t>
            </a:fld>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409E949-0B8F-4AE8-B6F9-BCADE7415FA8}" type="slidenum">
              <a:rPr lang="en-US"/>
              <a:pPr>
                <a:defRPr/>
              </a:pPr>
              <a:t>‹#›</a:t>
            </a:fld>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5CEBAA7-ADA7-42A0-B819-24F032D83C7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D4399200-2494-40CC-85C1-589C595110AB}" type="slidenum">
              <a:rPr lang="en-US"/>
              <a:pPr>
                <a:defRPr/>
              </a:pPr>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C4904F8-308D-45DE-9469-67A01A576230}" type="slidenum">
              <a:rPr lang="en-US"/>
              <a:pPr>
                <a:defRPr/>
              </a:pPr>
              <a:t>‹#›</a:t>
            </a:fld>
            <a:endParaRPr 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1BABB454-0EAF-4B48-A4B7-DBB431CCF316}" type="slidenum">
              <a:rPr lang="en-US"/>
              <a:pPr>
                <a:defRPr/>
              </a:pPr>
              <a:t>‹#›</a:t>
            </a:fld>
            <a:endParaRPr 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F6F367A6-1817-4165-875A-6902D986CD85}" type="slidenum">
              <a:rPr lang="en-US"/>
              <a:pPr>
                <a:defRPr/>
              </a:pPr>
              <a:t>‹#›</a:t>
            </a:fld>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43CBF15-69E2-4189-B1B8-BC252CFBB09C}" type="slidenum">
              <a:rPr lang="en-US"/>
              <a:pPr>
                <a:defRPr/>
              </a:pPr>
              <a:t>‹#›</a:t>
            </a:fld>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0C7858C-B280-49F1-A2D0-27A377B7A03E}" type="slidenum">
              <a:rPr lang="en-US"/>
              <a:pPr>
                <a:defRPr/>
              </a:pPr>
              <a:t>‹#›</a:t>
            </a:fld>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83BC50E-BB57-4A0E-9B5A-2EA158D64150}" type="slidenum">
              <a:rPr lang="en-US"/>
              <a:pPr>
                <a:defRPr/>
              </a:pPr>
              <a:t>‹#›</a:t>
            </a:fld>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68AD4CB-CB38-4AD1-8590-AA745AC52CA9}" type="slidenum">
              <a:rPr lang="en-US"/>
              <a:pPr>
                <a:defRPr/>
              </a:pPr>
              <a:t>‹#›</a:t>
            </a:fld>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936A069-29A1-47D0-9C73-DCCB2FF27B3B}" type="slidenum">
              <a:rPr lang="en-US"/>
              <a:pPr>
                <a:defRPr/>
              </a:pPr>
              <a:t>‹#›</a:t>
            </a:fld>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F607925-EFA0-415E-A34C-819404C0B5AE}" type="slidenum">
              <a:rPr lang="en-US"/>
              <a:pPr>
                <a:defRPr/>
              </a:pPr>
              <a:t>‹#›</a:t>
            </a:fld>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C2886C5-82D0-4CC8-9322-F80C427D001A}"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64C03A5A-6E9B-4637-947E-890B7CEADFE8}" type="slidenum">
              <a:rPr lang="en-US"/>
              <a:pPr>
                <a:defRPr/>
              </a:pPr>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9AA3B07-479F-4D39-AE3D-469F7C43E0C8}" type="slidenum">
              <a:rPr lang="en-US"/>
              <a:pPr>
                <a:defRPr/>
              </a:pPr>
              <a:t>‹#›</a:t>
            </a:fld>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52EE316-FBA6-4F3D-8508-18E3E1CFDD34}" type="slidenum">
              <a:rPr lang="en-US"/>
              <a:pPr>
                <a:defRPr/>
              </a:pPr>
              <a:t>‹#›</a:t>
            </a:fld>
            <a:endParaRPr 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56794B8D-2923-41F6-A8B0-0A4DC9842E48}" type="slidenum">
              <a:rPr lang="en-US"/>
              <a:pPr>
                <a:defRPr/>
              </a:pPr>
              <a:t>‹#›</a:t>
            </a:fld>
            <a:endParaRPr 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E6887938-962A-4054-8958-8FB29A1FBE3A}" type="slidenum">
              <a:rPr lang="en-US"/>
              <a:pPr>
                <a:defRPr/>
              </a:pPr>
              <a:t>‹#›</a:t>
            </a:fld>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14F94B24-1790-464F-AAEF-97A009F9CEA5}" type="slidenum">
              <a:rPr lang="en-US"/>
              <a:pPr>
                <a:defRPr/>
              </a:pPr>
              <a:t>‹#›</a:t>
            </a:fld>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23D1BDD-B2E1-4310-AD66-8915BD713BB3}" type="slidenum">
              <a:rPr lang="en-US"/>
              <a:pPr>
                <a:defRPr/>
              </a:pPr>
              <a:t>‹#›</a:t>
            </a:fld>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67190F2-75C5-42C0-811E-C1B92A3603DA}" type="slidenum">
              <a:rPr lang="en-US"/>
              <a:pPr>
                <a:defRPr/>
              </a:pPr>
              <a:t>‹#›</a:t>
            </a:fld>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17FFEF6-CF69-4ABC-874D-D335C432C100}" type="slidenum">
              <a:rPr lang="en-US"/>
              <a:pPr>
                <a:defRPr/>
              </a:pPr>
              <a:t>‹#›</a:t>
            </a:fld>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CA46422-3EA4-413C-91BC-EB34A89D0B3A}" type="slidenum">
              <a:rPr lang="en-US"/>
              <a:pPr>
                <a:defRPr/>
              </a:pPr>
              <a:t>‹#›</a:t>
            </a:fld>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0AFD2B3-AADD-4CDB-AC1A-C84B00EECF2D}"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99FCB95A-4550-4AB1-A0FE-B92D069BCDA5}" type="slidenum">
              <a:rPr lang="en-US"/>
              <a:pPr>
                <a:defRPr/>
              </a:pPr>
              <a:t>‹#›</a:t>
            </a:fld>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BFC7364-4EA3-4A8F-AF76-1B5594FAA2A7}" type="slidenum">
              <a:rPr lang="en-US"/>
              <a:pPr>
                <a:defRPr/>
              </a:pPr>
              <a:t>‹#›</a:t>
            </a:fld>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FC83330-7333-48F5-8132-F3CFFAFBA2C8}" type="slidenum">
              <a:rPr lang="en-US"/>
              <a:pPr>
                <a:defRPr/>
              </a:pPr>
              <a:t>‹#›</a:t>
            </a:fld>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B5AF007-AD35-42AC-BFCE-06DADE2756A8}" type="slidenum">
              <a:rPr lang="en-US"/>
              <a:pPr>
                <a:defRPr/>
              </a:pPr>
              <a:t>‹#›</a:t>
            </a:fld>
            <a:endParaRPr 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01D3EE0-694B-4938-A53A-DF09E50EA281}" type="slidenum">
              <a:rPr lang="en-US"/>
              <a:pPr>
                <a:defRPr/>
              </a:pPr>
              <a:t>‹#›</a:t>
            </a:fld>
            <a:endParaRPr 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B4196DC3-DBF9-4191-B0CF-C23140972154}" type="slidenum">
              <a:rPr lang="en-US"/>
              <a:pPr>
                <a:defRPr/>
              </a:pPr>
              <a:t>‹#›</a:t>
            </a:fld>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2C73DC07-D7D5-46C2-BE42-84D925FDBE60}" type="slidenum">
              <a:rPr lang="en-US"/>
              <a:pPr>
                <a:defRPr/>
              </a:pPr>
              <a:t>‹#›</a:t>
            </a:fld>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273050"/>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A8316C4-5957-4E58-AE2E-F5C33EF6EF03}" type="slidenum">
              <a:rPr lang="en-US"/>
              <a:pPr>
                <a:defRPr/>
              </a:pPr>
              <a:t>‹#›</a:t>
            </a:fld>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BFD7512-90AD-43C3-9CAA-8858C5D235DE}" type="slidenum">
              <a:rPr lang="en-US"/>
              <a:pPr>
                <a:defRPr/>
              </a:pPr>
              <a:t>‹#›</a:t>
            </a:fld>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75FF018-F97A-442E-B1FD-09F2E2DF2CC6}" type="slidenum">
              <a:rPr lang="en-US"/>
              <a:pPr>
                <a:defRPr/>
              </a:pPr>
              <a:t>‹#›</a:t>
            </a:fld>
            <a:endParaRPr 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87177F2-C1F7-46F9-AEF6-53C2C923ACB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C496E4FA-034C-433D-A487-B1AA006AC72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593CC292-D85A-4509-B9C4-910F570E1D6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r>
              <a:rPr lang="en-US" smtClean="0"/>
              <a:t>Page: </a:t>
            </a:r>
            <a:fld id="{181A4895-44D8-46D6-A7AB-E5AB70ECFB85}" type="slidenum">
              <a:rPr lang="en-US" smtClean="0"/>
              <a:pPr/>
              <a:t>‹#›</a:t>
            </a:fld>
            <a:endParaRPr lang="en-US" dirty="0"/>
          </a:p>
        </p:txBody>
      </p:sp>
      <p:sp>
        <p:nvSpPr>
          <p:cNvPr id="6" name="Rectangle 5"/>
          <p:cNvSpPr/>
          <p:nvPr userDrawn="1"/>
        </p:nvSpPr>
        <p:spPr>
          <a:xfrm flipV="1">
            <a:off x="0" y="6324601"/>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38"/>
          <p:cNvGrpSpPr/>
          <p:nvPr userDrawn="1"/>
        </p:nvGrpSpPr>
        <p:grpSpPr>
          <a:xfrm rot="16200000">
            <a:off x="4457699" y="-3695699"/>
            <a:ext cx="228602" cy="9144001"/>
            <a:chOff x="106680" y="457199"/>
            <a:chExt cx="198121" cy="6477001"/>
          </a:xfrm>
        </p:grpSpPr>
        <p:sp>
          <p:nvSpPr>
            <p:cNvPr id="8" name="Rectangle 7"/>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flipV="1">
            <a:off x="0" y="0"/>
            <a:ext cx="9144000" cy="7620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3" name="Picture 12" descr="aptech.jpg"/>
          <p:cNvPicPr>
            <a:picLocks noChangeAspect="1"/>
          </p:cNvPicPr>
          <p:nvPr userDrawn="1"/>
        </p:nvPicPr>
        <p:blipFill>
          <a:blip r:embed="rId3"/>
          <a:stretch>
            <a:fillRect/>
          </a:stretch>
        </p:blipFill>
        <p:spPr>
          <a:xfrm>
            <a:off x="8064502" y="1"/>
            <a:ext cx="1079497" cy="45719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AE3CFD5A-ABE6-47FC-AC15-A274813F2816}"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4E8D2608-86C2-4269-9103-2BE8F98F8532}"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35F790D7-540F-47A3-B11C-7FF07931524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15C8FB2F-6786-4597-B574-13B4C0062A3A}"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3B14FB33-CF39-4CFF-9DF4-C47FBA3FA744}"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44"/>
          <p:cNvPicPr>
            <a:picLocks noChangeAspect="1" noChangeArrowheads="1"/>
          </p:cNvPicPr>
          <p:nvPr userDrawn="1"/>
        </p:nvPicPr>
        <p:blipFill>
          <a:blip r:embed="rId2" cstate="print"/>
          <a:srcRect/>
          <a:stretch>
            <a:fillRect/>
          </a:stretch>
        </p:blipFill>
        <p:spPr bwMode="auto">
          <a:xfrm>
            <a:off x="7543800" y="3276600"/>
            <a:ext cx="1066800" cy="373063"/>
          </a:xfrm>
          <a:prstGeom prst="rect">
            <a:avLst/>
          </a:prstGeom>
          <a:noFill/>
          <a:ln w="9525">
            <a:noFill/>
            <a:miter lim="800000"/>
            <a:headEnd/>
            <a:tailEnd/>
          </a:ln>
        </p:spPr>
      </p:pic>
      <p:sp>
        <p:nvSpPr>
          <p:cNvPr id="38915" name="Rectangle 3"/>
          <p:cNvSpPr>
            <a:spLocks noGrp="1" noChangeArrowheads="1"/>
          </p:cNvSpPr>
          <p:nvPr>
            <p:ph type="ctrTitle"/>
          </p:nvPr>
        </p:nvSpPr>
        <p:spPr>
          <a:xfrm>
            <a:off x="315913" y="466725"/>
            <a:ext cx="6781800" cy="2133600"/>
          </a:xfrm>
        </p:spPr>
        <p:txBody>
          <a:bodyPr anchor="b"/>
          <a:lstStyle>
            <a:lvl1pPr algn="r">
              <a:defRPr sz="4800"/>
            </a:lvl1pPr>
          </a:lstStyle>
          <a:p>
            <a:r>
              <a:rPr lang="en-US" altLang="en-US" smtClean="0"/>
              <a:t>Click to edit Master title style</a:t>
            </a:r>
            <a:endParaRPr lang="en-US" altLang="en-US"/>
          </a:p>
        </p:txBody>
      </p:sp>
      <p:sp>
        <p:nvSpPr>
          <p:cNvPr id="3891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smtClean="0"/>
              <a:t>Click to edit Master subtitle style</a:t>
            </a:r>
            <a:endParaRPr lang="en-US"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xfrm>
            <a:off x="3124200" y="6248400"/>
            <a:ext cx="2895600" cy="457200"/>
          </a:xfrm>
          <a:prstGeom prst="rect">
            <a:avLst/>
          </a:prstGeom>
        </p:spPr>
        <p:txBody>
          <a:bodyPr/>
          <a:lstStyle>
            <a:lvl1pPr>
              <a:defRPr smtClean="0">
                <a:cs typeface="+mn-cs"/>
              </a:defRPr>
            </a:lvl1pPr>
          </a:lstStyle>
          <a:p>
            <a:pPr>
              <a:defRPr/>
            </a:pPr>
            <a:r>
              <a:rPr lang="en-US" altLang="en-US" smtClean="0"/>
              <a:t>XML Simplified</a:t>
            </a:r>
            <a:endParaRPr lang="en-US" altLang="en-US"/>
          </a:p>
        </p:txBody>
      </p:sp>
      <p:sp>
        <p:nvSpPr>
          <p:cNvPr id="7" name="Rectangle 7"/>
          <p:cNvSpPr>
            <a:spLocks noGrp="1" noChangeArrowheads="1"/>
          </p:cNvSpPr>
          <p:nvPr>
            <p:ph type="sldNum" sz="quarter" idx="12"/>
          </p:nvPr>
        </p:nvSpPr>
        <p:spPr>
          <a:xfrm>
            <a:off x="6553200" y="6248400"/>
            <a:ext cx="2133600" cy="457200"/>
          </a:xfrm>
        </p:spPr>
        <p:txBody>
          <a:bodyPr/>
          <a:lstStyle>
            <a:lvl1pPr algn="r">
              <a:defRPr sz="1000"/>
            </a:lvl1pPr>
          </a:lstStyle>
          <a:p>
            <a:pPr>
              <a:defRPr/>
            </a:pPr>
            <a:fld id="{CCB9EDDE-25AE-49FB-A859-2CEBCBCBD22E}" type="slidenum">
              <a:rPr lang="en-US" altLang="en-US"/>
              <a:pPr>
                <a:defRPr/>
              </a:pPr>
              <a:t>‹#›</a:t>
            </a:fld>
            <a:endParaRPr lang="en-US"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60" indent="0" algn="ctr">
              <a:buNone/>
              <a:defRPr/>
            </a:lvl2pPr>
            <a:lvl3pPr marL="914319" indent="0" algn="ctr">
              <a:buNone/>
              <a:defRPr/>
            </a:lvl3pPr>
            <a:lvl4pPr marL="1371479" indent="0" algn="ctr">
              <a:buNone/>
              <a:defRPr/>
            </a:lvl4pPr>
            <a:lvl5pPr marL="1828638" indent="0" algn="ctr">
              <a:buNone/>
              <a:defRPr/>
            </a:lvl5pPr>
            <a:lvl6pPr marL="2285798" indent="0" algn="ctr">
              <a:buNone/>
              <a:defRPr/>
            </a:lvl6pPr>
            <a:lvl7pPr marL="2742957" indent="0" algn="ctr">
              <a:buNone/>
              <a:defRPr/>
            </a:lvl7pPr>
            <a:lvl8pPr marL="3200112" indent="0" algn="ctr">
              <a:buNone/>
              <a:defRPr/>
            </a:lvl8pPr>
            <a:lvl9pPr marL="365727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p:txBody>
          <a:bodyPr/>
          <a:lstStyle>
            <a:lvl1pPr>
              <a:defRPr smtClean="0"/>
            </a:lvl1pPr>
          </a:lstStyle>
          <a:p>
            <a:pPr>
              <a:defRPr/>
            </a:pPr>
            <a:fld id="{7196D5EE-4A14-4BFF-A225-3731FF075DE4}" type="slidenum">
              <a:rPr lang="en-US" altLang="en-US"/>
              <a:pPr>
                <a:defRPr/>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CE5C41C1-B7B7-413D-905F-1E0993661680}"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9"/>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60" indent="0">
              <a:buNone/>
              <a:defRPr sz="1800"/>
            </a:lvl2pPr>
            <a:lvl3pPr marL="914319" indent="0">
              <a:buNone/>
              <a:defRPr sz="1600"/>
            </a:lvl3pPr>
            <a:lvl4pPr marL="1371479" indent="0">
              <a:buNone/>
              <a:defRPr sz="1400"/>
            </a:lvl4pPr>
            <a:lvl5pPr marL="1828638" indent="0">
              <a:buNone/>
              <a:defRPr sz="1400"/>
            </a:lvl5pPr>
            <a:lvl6pPr marL="2285798" indent="0">
              <a:buNone/>
              <a:defRPr sz="1400"/>
            </a:lvl6pPr>
            <a:lvl7pPr marL="2742957" indent="0">
              <a:buNone/>
              <a:defRPr sz="1400"/>
            </a:lvl7pPr>
            <a:lvl8pPr marL="3200112" indent="0">
              <a:buNone/>
              <a:defRPr sz="1400"/>
            </a:lvl8pPr>
            <a:lvl9pPr marL="3657272"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93779A05-C43C-486F-8752-B5C1CB9B072D}"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B25E03D6-809D-45D4-92DF-5DA0FCFBD52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grpSp>
        <p:nvGrpSpPr>
          <p:cNvPr id="6" name="Group 38"/>
          <p:cNvGrpSpPr/>
          <p:nvPr userDrawn="1"/>
        </p:nvGrpSpPr>
        <p:grpSpPr>
          <a:xfrm rot="16200000">
            <a:off x="4305302" y="495300"/>
            <a:ext cx="228600" cy="7772402"/>
            <a:chOff x="106680" y="457199"/>
            <a:chExt cx="198121" cy="6477001"/>
          </a:xfrm>
        </p:grpSpPr>
        <p:sp>
          <p:nvSpPr>
            <p:cNvPr id="7" name="Rectangle 6"/>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2" name="Picture 11" descr="aptech.jpg"/>
          <p:cNvPicPr>
            <a:picLocks noChangeAspect="1"/>
          </p:cNvPicPr>
          <p:nvPr userDrawn="1"/>
        </p:nvPicPr>
        <p:blipFill>
          <a:blip r:embed="rId3"/>
          <a:stretch>
            <a:fillRect/>
          </a:stretch>
        </p:blipFill>
        <p:spPr>
          <a:xfrm>
            <a:off x="7848600" y="1"/>
            <a:ext cx="1295400" cy="457200"/>
          </a:xfrm>
          <a:prstGeom prst="rect">
            <a:avLst/>
          </a:prstGeom>
        </p:spPr>
      </p:pic>
      <p:sp>
        <p:nvSpPr>
          <p:cNvPr id="13" name="Rectangle 12"/>
          <p:cNvSpPr/>
          <p:nvPr userDrawn="1"/>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160" indent="0">
              <a:buNone/>
              <a:defRPr sz="2000" b="1"/>
            </a:lvl2pPr>
            <a:lvl3pPr marL="914319" indent="0">
              <a:buNone/>
              <a:defRPr sz="1800" b="1"/>
            </a:lvl3pPr>
            <a:lvl4pPr marL="1371479" indent="0">
              <a:buNone/>
              <a:defRPr sz="1600" b="1"/>
            </a:lvl4pPr>
            <a:lvl5pPr marL="1828638" indent="0">
              <a:buNone/>
              <a:defRPr sz="1600" b="1"/>
            </a:lvl5pPr>
            <a:lvl6pPr marL="2285798" indent="0">
              <a:buNone/>
              <a:defRPr sz="1600" b="1"/>
            </a:lvl6pPr>
            <a:lvl7pPr marL="2742957" indent="0">
              <a:buNone/>
              <a:defRPr sz="1600" b="1"/>
            </a:lvl7pPr>
            <a:lvl8pPr marL="3200112" indent="0">
              <a:buNone/>
              <a:defRPr sz="1600" b="1"/>
            </a:lvl8pPr>
            <a:lvl9pPr marL="36572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200" b="1"/>
            </a:lvl1pPr>
            <a:lvl2pPr marL="457160" indent="0">
              <a:buNone/>
              <a:defRPr sz="2000" b="1"/>
            </a:lvl2pPr>
            <a:lvl3pPr marL="914319" indent="0">
              <a:buNone/>
              <a:defRPr sz="1800" b="1"/>
            </a:lvl3pPr>
            <a:lvl4pPr marL="1371479" indent="0">
              <a:buNone/>
              <a:defRPr sz="1600" b="1"/>
            </a:lvl4pPr>
            <a:lvl5pPr marL="1828638" indent="0">
              <a:buNone/>
              <a:defRPr sz="1600" b="1"/>
            </a:lvl5pPr>
            <a:lvl6pPr marL="2285798" indent="0">
              <a:buNone/>
              <a:defRPr sz="1600" b="1"/>
            </a:lvl6pPr>
            <a:lvl7pPr marL="2742957" indent="0">
              <a:buNone/>
              <a:defRPr sz="1600" b="1"/>
            </a:lvl7pPr>
            <a:lvl8pPr marL="3200112" indent="0">
              <a:buNone/>
              <a:defRPr sz="1600" b="1"/>
            </a:lvl8pPr>
            <a:lvl9pPr marL="36572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357561D1-7DDD-4EF9-8269-5B255B8106F6}"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3F917808-C881-48C7-A5DC-8751C8AE5D5F}"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5F74D10D-53C2-4654-B16B-CF23A4B12FBB}"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5" y="273053"/>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60" indent="0">
              <a:buNone/>
              <a:defRPr sz="1200"/>
            </a:lvl2pPr>
            <a:lvl3pPr marL="914319" indent="0">
              <a:buNone/>
              <a:defRPr sz="1000"/>
            </a:lvl3pPr>
            <a:lvl4pPr marL="1371479" indent="0">
              <a:buNone/>
              <a:defRPr sz="900"/>
            </a:lvl4pPr>
            <a:lvl5pPr marL="1828638" indent="0">
              <a:buNone/>
              <a:defRPr sz="900"/>
            </a:lvl5pPr>
            <a:lvl6pPr marL="2285798" indent="0">
              <a:buNone/>
              <a:defRPr sz="900"/>
            </a:lvl6pPr>
            <a:lvl7pPr marL="2742957" indent="0">
              <a:buNone/>
              <a:defRPr sz="900"/>
            </a:lvl7pPr>
            <a:lvl8pPr marL="3200112" indent="0">
              <a:buNone/>
              <a:defRPr sz="900"/>
            </a:lvl8pPr>
            <a:lvl9pPr marL="365727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2E9A5041-2272-413E-8449-F3BCEC9A79E9}"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0" indent="0">
              <a:buNone/>
              <a:defRPr sz="2800"/>
            </a:lvl2pPr>
            <a:lvl3pPr marL="914319" indent="0">
              <a:buNone/>
              <a:defRPr sz="2400"/>
            </a:lvl3pPr>
            <a:lvl4pPr marL="1371479" indent="0">
              <a:buNone/>
              <a:defRPr sz="2000"/>
            </a:lvl4pPr>
            <a:lvl5pPr marL="1828638" indent="0">
              <a:buNone/>
              <a:defRPr sz="2000"/>
            </a:lvl5pPr>
            <a:lvl6pPr marL="2285798" indent="0">
              <a:buNone/>
              <a:defRPr sz="2000"/>
            </a:lvl6pPr>
            <a:lvl7pPr marL="2742957" indent="0">
              <a:buNone/>
              <a:defRPr sz="2000"/>
            </a:lvl7pPr>
            <a:lvl8pPr marL="3200112" indent="0">
              <a:buNone/>
              <a:defRPr sz="2000"/>
            </a:lvl8pPr>
            <a:lvl9pPr marL="3657272"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60" indent="0">
              <a:buNone/>
              <a:defRPr sz="1200"/>
            </a:lvl2pPr>
            <a:lvl3pPr marL="914319" indent="0">
              <a:buNone/>
              <a:defRPr sz="1000"/>
            </a:lvl3pPr>
            <a:lvl4pPr marL="1371479" indent="0">
              <a:buNone/>
              <a:defRPr sz="900"/>
            </a:lvl4pPr>
            <a:lvl5pPr marL="1828638" indent="0">
              <a:buNone/>
              <a:defRPr sz="900"/>
            </a:lvl5pPr>
            <a:lvl6pPr marL="2285798" indent="0">
              <a:buNone/>
              <a:defRPr sz="900"/>
            </a:lvl6pPr>
            <a:lvl7pPr marL="2742957" indent="0">
              <a:buNone/>
              <a:defRPr sz="900"/>
            </a:lvl7pPr>
            <a:lvl8pPr marL="3200112" indent="0">
              <a:buNone/>
              <a:defRPr sz="900"/>
            </a:lvl8pPr>
            <a:lvl9pPr marL="365727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1C832C1B-27C7-4D12-8F7B-719C4007A983}"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E9AD724E-D67A-4676-BAF7-F7642C20BA4F}"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9762E57A-E6F2-4CE0-BA7F-5325D158200A}"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8"/>
          <p:cNvGrpSpPr>
            <a:grpSpLocks/>
          </p:cNvGrpSpPr>
          <p:nvPr userDrawn="1"/>
        </p:nvGrpSpPr>
        <p:grpSpPr bwMode="auto">
          <a:xfrm rot="-5400000">
            <a:off x="4419600" y="76200"/>
            <a:ext cx="76200" cy="7239000"/>
            <a:chOff x="106680" y="457199"/>
            <a:chExt cx="198121" cy="6477001"/>
          </a:xfrm>
        </p:grpSpPr>
        <p:sp>
          <p:nvSpPr>
            <p:cNvPr id="5" name="Rectangle 4"/>
            <p:cNvSpPr/>
            <p:nvPr/>
          </p:nvSpPr>
          <p:spPr>
            <a:xfrm rot="5400000" flipV="1">
              <a:off x="-2952274" y="3672999"/>
              <a:ext cx="6477001" cy="45401"/>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rot="5400000" flipV="1">
              <a:off x="-3032760" y="3670934"/>
              <a:ext cx="6477001" cy="4953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rot="5400000" flipV="1">
              <a:off x="-3104992" y="3672997"/>
              <a:ext cx="6477001" cy="45404"/>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85800" y="2130426"/>
            <a:ext cx="7772400" cy="1470025"/>
          </a:xfrm>
        </p:spPr>
        <p:txBody>
          <a:bodyPr/>
          <a:lstStyle>
            <a:lvl1pPr algn="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smtClean="0"/>
              <a:t>Click to edit Master subtitle style</a:t>
            </a:r>
            <a:endParaRPr lang="en-US" dirty="0"/>
          </a:p>
        </p:txBody>
      </p:sp>
      <p:sp>
        <p:nvSpPr>
          <p:cNvPr id="8" name="Rectangle 4"/>
          <p:cNvSpPr>
            <a:spLocks noGrp="1" noChangeArrowheads="1"/>
          </p:cNvSpPr>
          <p:nvPr>
            <p:ph type="dt" sz="half" idx="10"/>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1"/>
          </p:nvPr>
        </p:nvSpPr>
        <p:spPr/>
        <p:txBody>
          <a:bodyPr/>
          <a:lstStyle>
            <a:lvl1pPr>
              <a:defRPr smtClean="0"/>
            </a:lvl1pPr>
          </a:lstStyle>
          <a:p>
            <a:pPr>
              <a:defRPr/>
            </a:pPr>
            <a:fld id="{5D0E532E-4306-4025-9193-06CC39B27740}" type="slidenum">
              <a:rPr lang="en-US" altLang="en-US"/>
              <a:pPr>
                <a:defRPr/>
              </a:pPr>
              <a:t>‹#›</a:t>
            </a:fld>
            <a:endParaRPr lang="en-US"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8088DB8-9774-4FCF-8AA7-AEF386305ECD}"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355DC20-195C-4497-9B47-2390612573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6E44EEB-3F4A-469B-AA5C-A5DF4F29938E}"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567659B0-39AF-4C87-B6F2-CC910412833C}"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28310DE8-F72F-430D-A0C3-91F997F5845A}"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1FE5CDF-9B14-4866-BD59-F136D9CF86A2}" type="slidenum">
              <a:rPr lang="en-US"/>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C5F78C0-D51B-4D09-B1F1-1B9524469C35}"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021DEB8-AAA8-4304-80E2-BBCE0C9D2208}"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3FF1A76-DF60-446B-8E93-2E1478E0B146}"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FF640AD-FA95-402D-845B-DE22F4FFEBA5}"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78" indent="0" algn="ctr">
              <a:buNone/>
              <a:defRPr/>
            </a:lvl2pPr>
            <a:lvl3pPr marL="914355" indent="0" algn="ctr">
              <a:buNone/>
              <a:defRPr/>
            </a:lvl3pPr>
            <a:lvl4pPr marL="1371533" indent="0" algn="ctr">
              <a:buNone/>
              <a:defRPr/>
            </a:lvl4pPr>
            <a:lvl5pPr marL="1828710" indent="0" algn="ctr">
              <a:buNone/>
              <a:defRPr/>
            </a:lvl5pPr>
            <a:lvl6pPr marL="2285888" indent="0" algn="ctr">
              <a:buNone/>
              <a:defRPr/>
            </a:lvl6pPr>
            <a:lvl7pPr marL="2743065" indent="0" algn="ctr">
              <a:buNone/>
              <a:defRPr/>
            </a:lvl7pPr>
            <a:lvl8pPr marL="3200240" indent="0" algn="ctr">
              <a:buNone/>
              <a:defRPr/>
            </a:lvl8pPr>
            <a:lvl9pPr marL="365741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D93D6C-95B9-48E6-AC4C-D44B050A5D15}"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smtClean="0">
                <a:latin typeface="+mj-lt"/>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p:txBody>
          <a:bodyPr/>
          <a:lstStyle>
            <a:lvl1pPr>
              <a:defRPr>
                <a:latin typeface="+mn-lt"/>
              </a:defRPr>
            </a:lvl1pPr>
          </a:lstStyle>
          <a:p>
            <a:pPr>
              <a:defRPr/>
            </a:pPr>
            <a:fld id="{88B0CC96-2F6D-4DBC-A151-CB2783666AA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78" indent="0">
              <a:buNone/>
              <a:defRPr sz="1800"/>
            </a:lvl2pPr>
            <a:lvl3pPr marL="914355" indent="0">
              <a:buNone/>
              <a:defRPr sz="1600"/>
            </a:lvl3pPr>
            <a:lvl4pPr marL="1371533" indent="0">
              <a:buNone/>
              <a:defRPr sz="1400"/>
            </a:lvl4pPr>
            <a:lvl5pPr marL="1828710" indent="0">
              <a:buNone/>
              <a:defRPr sz="1400"/>
            </a:lvl5pPr>
            <a:lvl6pPr marL="2285888" indent="0">
              <a:buNone/>
              <a:defRPr sz="1400"/>
            </a:lvl6pPr>
            <a:lvl7pPr marL="2743065" indent="0">
              <a:buNone/>
              <a:defRPr sz="1400"/>
            </a:lvl7pPr>
            <a:lvl8pPr marL="3200240" indent="0">
              <a:buNone/>
              <a:defRPr sz="1400"/>
            </a:lvl8pPr>
            <a:lvl9pPr marL="3657416"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5CBC22-FE55-4C5F-8929-75E1C207729E}"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smtClean="0">
                <a:latin typeface="+mn-lt"/>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p:txBody>
          <a:bodyPr/>
          <a:lstStyle>
            <a:lvl1pPr>
              <a:defRPr>
                <a:latin typeface="+mn-lt"/>
              </a:defRPr>
            </a:lvl1pPr>
          </a:lstStyle>
          <a:p>
            <a:pPr>
              <a:defRPr/>
            </a:pPr>
            <a:fld id="{862202D8-C6D8-4467-A58A-6EF90054EC13}"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178" indent="0">
              <a:buNone/>
              <a:defRPr sz="2000" b="1"/>
            </a:lvl2pPr>
            <a:lvl3pPr marL="914355" indent="0">
              <a:buNone/>
              <a:defRPr sz="1800" b="1"/>
            </a:lvl3pPr>
            <a:lvl4pPr marL="1371533" indent="0">
              <a:buNone/>
              <a:defRPr sz="1600" b="1"/>
            </a:lvl4pPr>
            <a:lvl5pPr marL="1828710" indent="0">
              <a:buNone/>
              <a:defRPr sz="1600" b="1"/>
            </a:lvl5pPr>
            <a:lvl6pPr marL="2285888" indent="0">
              <a:buNone/>
              <a:defRPr sz="1600" b="1"/>
            </a:lvl6pPr>
            <a:lvl7pPr marL="2743065" indent="0">
              <a:buNone/>
              <a:defRPr sz="1600" b="1"/>
            </a:lvl7pPr>
            <a:lvl8pPr marL="3200240" indent="0">
              <a:buNone/>
              <a:defRPr sz="1600" b="1"/>
            </a:lvl8pPr>
            <a:lvl9pPr marL="365741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972D6EF-9429-4787-A672-DD2CC87FEBE6}"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2F728FC-E050-4F20-B346-185566DFDC46}"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8CBC5BD-F6CE-4B6E-93B8-1E3B4D8C3BA2}"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5EA320-E1B8-4948-B755-8C775C8F065A}"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5" indent="0">
              <a:buNone/>
              <a:defRPr sz="2400"/>
            </a:lvl3pPr>
            <a:lvl4pPr marL="1371533" indent="0">
              <a:buNone/>
              <a:defRPr sz="2000"/>
            </a:lvl4pPr>
            <a:lvl5pPr marL="1828710" indent="0">
              <a:buNone/>
              <a:defRPr sz="2000"/>
            </a:lvl5pPr>
            <a:lvl6pPr marL="2285888" indent="0">
              <a:buNone/>
              <a:defRPr sz="2000"/>
            </a:lvl6pPr>
            <a:lvl7pPr marL="2743065" indent="0">
              <a:buNone/>
              <a:defRPr sz="2000"/>
            </a:lvl7pPr>
            <a:lvl8pPr marL="3200240" indent="0">
              <a:buNone/>
              <a:defRPr sz="2000"/>
            </a:lvl8pPr>
            <a:lvl9pPr marL="3657416"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5" indent="0">
              <a:buNone/>
              <a:defRPr sz="1000"/>
            </a:lvl3pPr>
            <a:lvl4pPr marL="1371533" indent="0">
              <a:buNone/>
              <a:defRPr sz="900"/>
            </a:lvl4pPr>
            <a:lvl5pPr marL="1828710" indent="0">
              <a:buNone/>
              <a:defRPr sz="900"/>
            </a:lvl5pPr>
            <a:lvl6pPr marL="2285888" indent="0">
              <a:buNone/>
              <a:defRPr sz="900"/>
            </a:lvl6pPr>
            <a:lvl7pPr marL="2743065" indent="0">
              <a:buNone/>
              <a:defRPr sz="900"/>
            </a:lvl7pPr>
            <a:lvl8pPr marL="3200240"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57DADB-9618-40F3-A713-E2F305DF4812}"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1B55A6-600B-4447-9C9E-7AF863DEA899}"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548921-90B8-404B-A78C-6222B1556875}"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69" indent="0" algn="ctr">
              <a:buNone/>
              <a:defRPr/>
            </a:lvl2pPr>
            <a:lvl3pPr marL="914337" indent="0" algn="ctr">
              <a:buNone/>
              <a:defRPr/>
            </a:lvl3pPr>
            <a:lvl4pPr marL="1371506" indent="0" algn="ctr">
              <a:buNone/>
              <a:defRPr/>
            </a:lvl4pPr>
            <a:lvl5pPr marL="1828674" indent="0" algn="ctr">
              <a:buNone/>
              <a:defRPr/>
            </a:lvl5pPr>
            <a:lvl6pPr marL="2285843" indent="0" algn="ctr">
              <a:buNone/>
              <a:defRPr/>
            </a:lvl6pPr>
            <a:lvl7pPr marL="2743011" indent="0" algn="ctr">
              <a:buNone/>
              <a:defRPr/>
            </a:lvl7pPr>
            <a:lvl8pPr marL="3200176" indent="0" algn="ctr">
              <a:buNone/>
              <a:defRPr/>
            </a:lvl8pPr>
            <a:lvl9pPr marL="365734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30246C-B326-45AD-9CFA-7696908E7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82642C-D0A1-4220-9A8B-96F404F73969}"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69" indent="0">
              <a:buNone/>
              <a:defRPr sz="1800"/>
            </a:lvl2pPr>
            <a:lvl3pPr marL="914337" indent="0">
              <a:buNone/>
              <a:defRPr sz="1600"/>
            </a:lvl3pPr>
            <a:lvl4pPr marL="1371506" indent="0">
              <a:buNone/>
              <a:defRPr sz="1400"/>
            </a:lvl4pPr>
            <a:lvl5pPr marL="1828674" indent="0">
              <a:buNone/>
              <a:defRPr sz="1400"/>
            </a:lvl5pPr>
            <a:lvl6pPr marL="2285843" indent="0">
              <a:buNone/>
              <a:defRPr sz="1400"/>
            </a:lvl6pPr>
            <a:lvl7pPr marL="2743011" indent="0">
              <a:buNone/>
              <a:defRPr sz="1400"/>
            </a:lvl7pPr>
            <a:lvl8pPr marL="3200176" indent="0">
              <a:buNone/>
              <a:defRPr sz="1400"/>
            </a:lvl8pPr>
            <a:lvl9pPr marL="3657344"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5B3E02-072F-4552-887B-DF10913665B9}"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D31949-29ED-4D55-834C-82E1E5B84AC9}"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69" indent="0">
              <a:buNone/>
              <a:defRPr sz="2000" b="1"/>
            </a:lvl2pPr>
            <a:lvl3pPr marL="914337" indent="0">
              <a:buNone/>
              <a:defRPr sz="1800" b="1"/>
            </a:lvl3pPr>
            <a:lvl4pPr marL="1371506" indent="0">
              <a:buNone/>
              <a:defRPr sz="1600" b="1"/>
            </a:lvl4pPr>
            <a:lvl5pPr marL="1828674" indent="0">
              <a:buNone/>
              <a:defRPr sz="1600" b="1"/>
            </a:lvl5pPr>
            <a:lvl6pPr marL="2285843" indent="0">
              <a:buNone/>
              <a:defRPr sz="1600" b="1"/>
            </a:lvl6pPr>
            <a:lvl7pPr marL="2743011" indent="0">
              <a:buNone/>
              <a:defRPr sz="1600" b="1"/>
            </a:lvl7pPr>
            <a:lvl8pPr marL="3200176" indent="0">
              <a:buNone/>
              <a:defRPr sz="1600" b="1"/>
            </a:lvl8pPr>
            <a:lvl9pPr marL="365734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169" indent="0">
              <a:buNone/>
              <a:defRPr sz="2000" b="1"/>
            </a:lvl2pPr>
            <a:lvl3pPr marL="914337" indent="0">
              <a:buNone/>
              <a:defRPr sz="1800" b="1"/>
            </a:lvl3pPr>
            <a:lvl4pPr marL="1371506" indent="0">
              <a:buNone/>
              <a:defRPr sz="1600" b="1"/>
            </a:lvl4pPr>
            <a:lvl5pPr marL="1828674" indent="0">
              <a:buNone/>
              <a:defRPr sz="1600" b="1"/>
            </a:lvl5pPr>
            <a:lvl6pPr marL="2285843" indent="0">
              <a:buNone/>
              <a:defRPr sz="1600" b="1"/>
            </a:lvl6pPr>
            <a:lvl7pPr marL="2743011" indent="0">
              <a:buNone/>
              <a:defRPr sz="1600" b="1"/>
            </a:lvl7pPr>
            <a:lvl8pPr marL="3200176" indent="0">
              <a:buNone/>
              <a:defRPr sz="1600" b="1"/>
            </a:lvl8pPr>
            <a:lvl9pPr marL="365734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0A1C5ED-38C7-4873-BD51-E6766648FDED}"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A8C98C-32B0-481C-9F43-6A194F6C6B16}"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D7A4221-202C-4B45-8915-E99EDCB4DD29}"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0"/>
            <a:ext cx="3008313" cy="4691063"/>
          </a:xfrm>
        </p:spPr>
        <p:txBody>
          <a:bodyPr/>
          <a:lstStyle>
            <a:lvl1pPr marL="0" indent="0">
              <a:buNone/>
              <a:defRPr sz="1400"/>
            </a:lvl1pPr>
            <a:lvl2pPr marL="457169" indent="0">
              <a:buNone/>
              <a:defRPr sz="1200"/>
            </a:lvl2pPr>
            <a:lvl3pPr marL="914337" indent="0">
              <a:buNone/>
              <a:defRPr sz="1000"/>
            </a:lvl3pPr>
            <a:lvl4pPr marL="1371506" indent="0">
              <a:buNone/>
              <a:defRPr sz="900"/>
            </a:lvl4pPr>
            <a:lvl5pPr marL="1828674" indent="0">
              <a:buNone/>
              <a:defRPr sz="900"/>
            </a:lvl5pPr>
            <a:lvl6pPr marL="2285843" indent="0">
              <a:buNone/>
              <a:defRPr sz="900"/>
            </a:lvl6pPr>
            <a:lvl7pPr marL="2743011" indent="0">
              <a:buNone/>
              <a:defRPr sz="900"/>
            </a:lvl7pPr>
            <a:lvl8pPr marL="3200176" indent="0">
              <a:buNone/>
              <a:defRPr sz="900"/>
            </a:lvl8pPr>
            <a:lvl9pPr marL="365734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6EBDB0-CA0B-4A83-A01B-CEA3CC9A8C98}"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9" indent="0">
              <a:buNone/>
              <a:defRPr sz="2800"/>
            </a:lvl2pPr>
            <a:lvl3pPr marL="914337" indent="0">
              <a:buNone/>
              <a:defRPr sz="2400"/>
            </a:lvl3pPr>
            <a:lvl4pPr marL="1371506" indent="0">
              <a:buNone/>
              <a:defRPr sz="2000"/>
            </a:lvl4pPr>
            <a:lvl5pPr marL="1828674" indent="0">
              <a:buNone/>
              <a:defRPr sz="2000"/>
            </a:lvl5pPr>
            <a:lvl6pPr marL="2285843" indent="0">
              <a:buNone/>
              <a:defRPr sz="2000"/>
            </a:lvl6pPr>
            <a:lvl7pPr marL="2743011" indent="0">
              <a:buNone/>
              <a:defRPr sz="2000"/>
            </a:lvl7pPr>
            <a:lvl8pPr marL="3200176" indent="0">
              <a:buNone/>
              <a:defRPr sz="2000"/>
            </a:lvl8pPr>
            <a:lvl9pPr marL="3657344"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69" indent="0">
              <a:buNone/>
              <a:defRPr sz="1200"/>
            </a:lvl2pPr>
            <a:lvl3pPr marL="914337" indent="0">
              <a:buNone/>
              <a:defRPr sz="1000"/>
            </a:lvl3pPr>
            <a:lvl4pPr marL="1371506" indent="0">
              <a:buNone/>
              <a:defRPr sz="900"/>
            </a:lvl4pPr>
            <a:lvl5pPr marL="1828674" indent="0">
              <a:buNone/>
              <a:defRPr sz="900"/>
            </a:lvl5pPr>
            <a:lvl6pPr marL="2285843" indent="0">
              <a:buNone/>
              <a:defRPr sz="900"/>
            </a:lvl6pPr>
            <a:lvl7pPr marL="2743011" indent="0">
              <a:buNone/>
              <a:defRPr sz="900"/>
            </a:lvl7pPr>
            <a:lvl8pPr marL="3200176" indent="0">
              <a:buNone/>
              <a:defRPr sz="900"/>
            </a:lvl8pPr>
            <a:lvl9pPr marL="3657344"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B8273F-CF00-4792-9AFF-25CB08A55F5B}"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30714C-3F10-4ABB-90CC-C55B111EBD91}"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4E79F2-9F0F-4604-8CB6-D490267D383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99C256C-86D7-4A6D-94B6-4F4EEE8C5C3E}"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DB60742-179D-4156-9BA6-DDDF2FF760A6}"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A818D84-31F7-43D0-85B8-6DCF09D013A6}"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E60BCCD-EC01-4A17-85AC-26B38EB328D4}"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A213F63-F3F5-4150-BED6-A320C59101A2}"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C46C3D7-1A02-413B-9567-896C15CCAEA0}"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20886824-E1B9-427E-AE2D-20D13377D15A}"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F595C23-6ED8-4ECC-8014-647EEB4956F7}"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2F1A275-1933-4E54-A4C9-97254508802B}" type="slidenum">
              <a:rPr lang="en-US"/>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94174F4-34E6-4AEC-BEB9-63A895E55C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AF89CB0-3942-4341-8757-D34FF071F559}" type="slidenum">
              <a:rPr lang="en-US"/>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3190E35-1CBF-4C4F-B198-7D909F204E35}" type="slidenum">
              <a:rPr lang="en-US"/>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7BD860C-2441-40FA-9255-D45577DC6BC2}" type="slidenum">
              <a:rPr lang="en-US"/>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0D1504F-93BC-428A-A26E-C5C51FB5F508}" type="slidenum">
              <a:rPr lang="en-US"/>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CDBF833-25B0-4D50-BFB7-F5E3F58D5763}" type="slidenum">
              <a:rPr lang="en-US"/>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B7B9229-C6E4-4FE6-A301-49BCB0CEA762}" type="slidenum">
              <a:rPr lang="en-US"/>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1983F80D-9D95-4D4E-9271-DC1BB653C1AE}" type="slidenum">
              <a:rPr lang="en-US"/>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D409C051-5795-4D2A-9919-4D15BEF8F1EA}" type="slidenum">
              <a:rPr lang="en-US"/>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9565174-F5E4-46EA-8ED5-5A31F8C34AED}" type="slidenum">
              <a:rPr lang="en-US"/>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555BAF7-E219-4A75-9560-9B96697D317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D735788D-378A-404F-BB60-4C58BB75379A}"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3C3CC89-A43D-4DC1-9C2A-25AC9892440F}" type="slidenum">
              <a:rPr lang="en-US"/>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57BD135-17BD-45FD-9E9D-C1C7798BE6EE}" type="slidenum">
              <a:rPr lang="en-US"/>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7F75FA4-34E4-4A44-8679-00CBA92973A9}" type="slidenum">
              <a:rPr lang="en-US"/>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F635C82-24CE-446A-8F8D-9863C9799F54}" type="slidenum">
              <a:rPr lang="en-US"/>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F2C60C0-FCA7-4395-86FF-BF1B3A8A5A51}" type="slidenum">
              <a:rPr lang="en-US"/>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880ADC6-F921-4375-969F-6D2658935207}" type="slidenum">
              <a:rPr lang="en-US"/>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7787C1C-2E06-45DA-8E83-CB7EC4506351}" type="slidenum">
              <a:rPr lang="en-US"/>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55F8923E-F4E4-4B9E-A08C-EAF24D86503F}" type="slidenum">
              <a:rPr lang="en-US"/>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60185C-AC3A-47D5-8D92-E9D5AF2DC722}" type="slidenum">
              <a:rPr lang="en-US"/>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273050"/>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25E3D2-7B4A-41C4-A095-AE30DF46DB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image" Target="../media/image1.png"/><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6" Type="http://schemas.openxmlformats.org/officeDocument/2006/relationships/image" Target="../media/image9.pn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image" Target="../media/image3.png"/><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image" Target="../media/image1.png"/><Relationship Id="rId18" Type="http://schemas.openxmlformats.org/officeDocument/2006/relationships/image" Target="../media/image10.jpeg"/><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17" Type="http://schemas.openxmlformats.org/officeDocument/2006/relationships/image" Target="../media/image5.png"/><Relationship Id="rId2" Type="http://schemas.openxmlformats.org/officeDocument/2006/relationships/slideLayout" Target="../slideLayouts/slideLayout115.xml"/><Relationship Id="rId16" Type="http://schemas.openxmlformats.org/officeDocument/2006/relationships/image" Target="../media/image4.png"/><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image" Target="../media/image3.png"/><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image" Target="../media/image11.png"/><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6" Type="http://schemas.openxmlformats.org/officeDocument/2006/relationships/image" Target="../media/image5.png"/><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image" Target="../media/image13.png"/><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image" Target="../media/image1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image" Target="../media/image11.png"/><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3.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image" Target="../media/image9.png"/><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image" Target="../media/image12.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image" Target="../media/image11.png"/><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4.xml"/><Relationship Id="rId2" Type="http://schemas.openxmlformats.org/officeDocument/2006/relationships/slideLayout" Target="../slideLayouts/slideLayout148.xml"/><Relationship Id="rId16" Type="http://schemas.openxmlformats.org/officeDocument/2006/relationships/image" Target="../media/image5.png"/><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image" Target="../media/image13.png"/><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image" Target="../media/image12.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image" Target="../media/image11.png"/><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theme" Target="../theme/theme15.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image" Target="../media/image9.png"/><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image" Target="../media/image12.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image" Target="../media/image1.png"/><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theme" Target="../theme/theme16.xml"/><Relationship Id="rId2" Type="http://schemas.openxmlformats.org/officeDocument/2006/relationships/slideLayout" Target="../slideLayouts/slideLayout170.xml"/><Relationship Id="rId16" Type="http://schemas.openxmlformats.org/officeDocument/2006/relationships/image" Target="../media/image9.png"/><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5" Type="http://schemas.openxmlformats.org/officeDocument/2006/relationships/image" Target="../media/image3.png"/><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4.png"/><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19" Type="http://schemas.openxmlformats.org/officeDocument/2006/relationships/image" Target="../media/image8.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image" Target="../media/image9.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18" Type="http://schemas.openxmlformats.org/officeDocument/2006/relationships/image" Target="../media/image10.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4.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3.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6" Type="http://schemas.openxmlformats.org/officeDocument/2006/relationships/image" Target="../media/image5.pn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3.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9.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1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11.png"/><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6" Type="http://schemas.openxmlformats.org/officeDocument/2006/relationships/image" Target="../media/image5.pn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13.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11.pn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image" Target="../media/image9.png"/><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1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1.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6" Type="http://schemas.openxmlformats.org/officeDocument/2006/relationships/image" Target="../media/image9.png"/><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image" Target="../media/image3.png"/><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p:cNvPicPr>
            <a:picLocks noChangeAspect="1" noChangeArrowheads="1"/>
          </p:cNvPicPr>
          <p:nvPr/>
        </p:nvPicPr>
        <p:blipFill>
          <a:blip r:embed="rId15" cstate="print"/>
          <a:srcRect/>
          <a:stretch>
            <a:fillRect/>
          </a:stretch>
        </p:blipFill>
        <p:spPr bwMode="auto">
          <a:xfrm>
            <a:off x="609600" y="1938338"/>
            <a:ext cx="8534400" cy="3538537"/>
          </a:xfrm>
          <a:prstGeom prst="rect">
            <a:avLst/>
          </a:prstGeom>
          <a:noFill/>
          <a:ln w="9525">
            <a:noFill/>
            <a:miter lim="800000"/>
            <a:headEnd/>
            <a:tailEnd/>
          </a:ln>
        </p:spPr>
      </p:pic>
      <p:pic>
        <p:nvPicPr>
          <p:cNvPr id="9219" name="Picture 23"/>
          <p:cNvPicPr>
            <a:picLocks noChangeAspect="1" noChangeArrowheads="1"/>
          </p:cNvPicPr>
          <p:nvPr/>
        </p:nvPicPr>
        <p:blipFill>
          <a:blip r:embed="rId16" cstate="print"/>
          <a:srcRect/>
          <a:stretch>
            <a:fillRect/>
          </a:stretch>
        </p:blipFill>
        <p:spPr bwMode="auto">
          <a:xfrm>
            <a:off x="1543050" y="6315075"/>
            <a:ext cx="7600950" cy="542925"/>
          </a:xfrm>
          <a:prstGeom prst="rect">
            <a:avLst/>
          </a:prstGeom>
          <a:noFill/>
          <a:ln w="9525">
            <a:noFill/>
            <a:miter lim="800000"/>
            <a:headEnd/>
            <a:tailEnd/>
          </a:ln>
        </p:spPr>
      </p:pic>
      <p:pic>
        <p:nvPicPr>
          <p:cNvPr id="9220" name="Picture 24"/>
          <p:cNvPicPr>
            <a:picLocks noChangeAspect="1" noChangeArrowheads="1"/>
          </p:cNvPicPr>
          <p:nvPr/>
        </p:nvPicPr>
        <p:blipFill>
          <a:blip r:embed="rId17" cstate="print"/>
          <a:srcRect/>
          <a:stretch>
            <a:fillRect/>
          </a:stretch>
        </p:blipFill>
        <p:spPr bwMode="auto">
          <a:xfrm>
            <a:off x="2362200" y="4533900"/>
            <a:ext cx="6324600" cy="46038"/>
          </a:xfrm>
          <a:prstGeom prst="rect">
            <a:avLst/>
          </a:prstGeom>
          <a:noFill/>
          <a:ln w="9525">
            <a:noFill/>
            <a:miter lim="800000"/>
            <a:headEnd/>
            <a:tailEnd/>
          </a:ln>
        </p:spPr>
      </p:pic>
      <p:sp>
        <p:nvSpPr>
          <p:cNvPr id="9221"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solidFill>
                  <a:schemeClr val="tx1"/>
                </a:solidFill>
                <a:cs typeface="+mn-cs"/>
              </a:defRPr>
            </a:lvl1pPr>
          </a:lstStyle>
          <a:p>
            <a:fld id="{D735788D-378A-404F-BB60-4C58BB75379A}" type="slidenum">
              <a:rPr lang="en-US" smtClean="0"/>
              <a:pPr/>
              <a:t>‹#›</a:t>
            </a:fld>
            <a:endParaRPr lang="en-US"/>
          </a:p>
        </p:txBody>
      </p:sp>
      <p:grpSp>
        <p:nvGrpSpPr>
          <p:cNvPr id="9225" name="Group 10"/>
          <p:cNvGrpSpPr>
            <a:grpSpLocks/>
          </p:cNvGrpSpPr>
          <p:nvPr/>
        </p:nvGrpSpPr>
        <p:grpSpPr bwMode="auto">
          <a:xfrm>
            <a:off x="838200" y="854075"/>
            <a:ext cx="3784600" cy="1076325"/>
            <a:chOff x="838200" y="854075"/>
            <a:chExt cx="3784600" cy="1076325"/>
          </a:xfrm>
        </p:grpSpPr>
        <p:pic>
          <p:nvPicPr>
            <p:cNvPr id="9227" name="Picture 19"/>
            <p:cNvPicPr>
              <a:picLocks noChangeAspect="1" noChangeArrowheads="1"/>
            </p:cNvPicPr>
            <p:nvPr/>
          </p:nvPicPr>
          <p:blipFill>
            <a:blip r:embed="rId18" cstate="print"/>
            <a:srcRect r="66216"/>
            <a:stretch>
              <a:fillRect/>
            </a:stretch>
          </p:blipFill>
          <p:spPr bwMode="auto">
            <a:xfrm>
              <a:off x="838200" y="854075"/>
              <a:ext cx="1905000" cy="1076325"/>
            </a:xfrm>
            <a:prstGeom prst="rect">
              <a:avLst/>
            </a:prstGeom>
            <a:noFill/>
            <a:ln w="9525">
              <a:noFill/>
              <a:miter lim="800000"/>
              <a:headEnd/>
              <a:tailEnd/>
            </a:ln>
          </p:spPr>
        </p:pic>
        <p:pic>
          <p:nvPicPr>
            <p:cNvPr id="9228" name="Picture 2"/>
            <p:cNvPicPr>
              <a:picLocks noChangeAspect="1" noChangeArrowheads="1"/>
            </p:cNvPicPr>
            <p:nvPr userDrawn="1"/>
          </p:nvPicPr>
          <p:blipFill>
            <a:blip r:embed="rId19" cstate="print"/>
            <a:srcRect/>
            <a:stretch>
              <a:fillRect/>
            </a:stretch>
          </p:blipFill>
          <p:spPr bwMode="auto">
            <a:xfrm>
              <a:off x="2971800" y="1219200"/>
              <a:ext cx="1651000" cy="381000"/>
            </a:xfrm>
            <a:prstGeom prst="rect">
              <a:avLst/>
            </a:prstGeom>
            <a:noFill/>
            <a:ln w="9525">
              <a:noFill/>
              <a:miter lim="800000"/>
              <a:headEnd/>
              <a:tailEnd/>
            </a:ln>
          </p:spPr>
        </p:pic>
      </p:grpSp>
      <p:sp>
        <p:nvSpPr>
          <p:cNvPr id="12" name="TextBox 11"/>
          <p:cNvSpPr txBox="1"/>
          <p:nvPr/>
        </p:nvSpPr>
        <p:spPr>
          <a:xfrm>
            <a:off x="3276600" y="6400800"/>
            <a:ext cx="4625975" cy="338138"/>
          </a:xfrm>
          <a:prstGeom prst="rect">
            <a:avLst/>
          </a:prstGeom>
          <a:noFill/>
        </p:spPr>
        <p:txBody>
          <a:bodyPr wrap="none">
            <a:spAutoFit/>
          </a:bodyPr>
          <a:lstStyle/>
          <a:p>
            <a:pPr>
              <a:defRPr/>
            </a:pPr>
            <a:r>
              <a:rPr lang="en-US" sz="1600" dirty="0">
                <a:cs typeface="+mn-cs"/>
              </a:rPr>
              <a:t>FPT APTECH COMPUTER EDUCATION HANOI</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51" r:id="rId13"/>
  </p:sldLayoutIdLst>
  <p:timing>
    <p:tnLst>
      <p:par>
        <p:cTn id="1" dur="indefinite" restart="never" nodeType="tmRoot"/>
      </p:par>
    </p:tnLst>
  </p:timing>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10243"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10244"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10245" name="Rectangle 2"/>
          <p:cNvSpPr>
            <a:spLocks noGrp="1" noChangeArrowheads="1"/>
          </p:cNvSpPr>
          <p:nvPr>
            <p:ph type="title"/>
          </p:nvPr>
        </p:nvSpPr>
        <p:spPr bwMode="auto">
          <a:xfrm>
            <a:off x="1981200" y="152400"/>
            <a:ext cx="6705600" cy="9144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0246"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36" tIns="45716" rIns="91436" bIns="45716" numCol="1" anchor="t" anchorCtr="0" compatLnSpc="1">
            <a:prstTxWarp prst="textNoShape">
              <a:avLst/>
            </a:prstTxWarp>
          </a:bodyPr>
          <a:lstStyle>
            <a:lvl1pPr>
              <a:defRPr sz="1400">
                <a:solidFill>
                  <a:schemeClr val="tx1"/>
                </a:solidFill>
                <a:cs typeface="+mn-cs"/>
              </a:defRPr>
            </a:lvl1pPr>
          </a:lstStyle>
          <a:p>
            <a:pPr>
              <a:defRPr/>
            </a:pPr>
            <a:endParaRPr lang="en-US" alt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36" tIns="45716" rIns="91436" bIns="45716" numCol="1" anchor="t" anchorCtr="0" compatLnSpc="1">
            <a:prstTxWarp prst="textNoShape">
              <a:avLst/>
            </a:prstTxWarp>
          </a:bodyPr>
          <a:lstStyle>
            <a:lvl1pPr algn="r">
              <a:defRPr sz="1400">
                <a:solidFill>
                  <a:schemeClr val="tx1"/>
                </a:solidFill>
                <a:cs typeface="+mn-cs"/>
              </a:defRPr>
            </a:lvl1pPr>
          </a:lstStyle>
          <a:p>
            <a:pPr>
              <a:defRPr/>
            </a:pPr>
            <a:fld id="{C32BB43E-1938-4843-B4C4-C157B40D66D9}" type="slidenum">
              <a:rPr lang="en-US"/>
              <a:pPr>
                <a:defRPr/>
              </a:pPr>
              <a:t>‹#›</a:t>
            </a:fld>
            <a:endParaRPr lang="en-US"/>
          </a:p>
        </p:txBody>
      </p:sp>
      <p:pic>
        <p:nvPicPr>
          <p:cNvPr id="10249" name="Picture 1" descr="C:\Users\tandt\Documents\FAT\Marketing\logo.png"/>
          <p:cNvPicPr>
            <a:picLocks noChangeAspect="1" noChangeArrowheads="1"/>
          </p:cNvPicPr>
          <p:nvPr/>
        </p:nvPicPr>
        <p:blipFill>
          <a:blip r:embed="rId16" cstate="print"/>
          <a:srcRect/>
          <a:stretch>
            <a:fillRect/>
          </a:stretch>
        </p:blipFill>
        <p:spPr bwMode="auto">
          <a:xfrm>
            <a:off x="228600" y="228600"/>
            <a:ext cx="914400" cy="841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169" algn="r" rtl="0" eaLnBrk="1" fontAlgn="base" hangingPunct="1">
        <a:spcBef>
          <a:spcPct val="0"/>
        </a:spcBef>
        <a:spcAft>
          <a:spcPct val="0"/>
        </a:spcAft>
        <a:defRPr sz="2700" b="1">
          <a:solidFill>
            <a:schemeClr val="tx2"/>
          </a:solidFill>
          <a:latin typeface="Arial" charset="0"/>
          <a:cs typeface="Arial" charset="0"/>
        </a:defRPr>
      </a:lvl6pPr>
      <a:lvl7pPr marL="914337" algn="r" rtl="0" eaLnBrk="1" fontAlgn="base" hangingPunct="1">
        <a:spcBef>
          <a:spcPct val="0"/>
        </a:spcBef>
        <a:spcAft>
          <a:spcPct val="0"/>
        </a:spcAft>
        <a:defRPr sz="2700" b="1">
          <a:solidFill>
            <a:schemeClr val="tx2"/>
          </a:solidFill>
          <a:latin typeface="Arial" charset="0"/>
          <a:cs typeface="Arial" charset="0"/>
        </a:defRPr>
      </a:lvl7pPr>
      <a:lvl8pPr marL="1371506" algn="r" rtl="0" eaLnBrk="1" fontAlgn="base" hangingPunct="1">
        <a:spcBef>
          <a:spcPct val="0"/>
        </a:spcBef>
        <a:spcAft>
          <a:spcPct val="0"/>
        </a:spcAft>
        <a:defRPr sz="2700" b="1">
          <a:solidFill>
            <a:schemeClr val="tx2"/>
          </a:solidFill>
          <a:latin typeface="Arial" charset="0"/>
          <a:cs typeface="Arial" charset="0"/>
        </a:defRPr>
      </a:lvl8pPr>
      <a:lvl9pPr marL="1828674"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425" indent="-228584" algn="l" rtl="0" eaLnBrk="1" fontAlgn="base" hangingPunct="1">
        <a:spcBef>
          <a:spcPct val="20000"/>
        </a:spcBef>
        <a:spcAft>
          <a:spcPct val="0"/>
        </a:spcAft>
        <a:buChar char="»"/>
        <a:defRPr sz="1500">
          <a:solidFill>
            <a:schemeClr val="tx1"/>
          </a:solidFill>
          <a:latin typeface="+mn-lt"/>
          <a:cs typeface="+mn-cs"/>
        </a:defRPr>
      </a:lvl6pPr>
      <a:lvl7pPr marL="2971593" indent="-228584" algn="l" rtl="0" eaLnBrk="1" fontAlgn="base" hangingPunct="1">
        <a:spcBef>
          <a:spcPct val="20000"/>
        </a:spcBef>
        <a:spcAft>
          <a:spcPct val="0"/>
        </a:spcAft>
        <a:buChar char="»"/>
        <a:defRPr sz="1500">
          <a:solidFill>
            <a:schemeClr val="tx1"/>
          </a:solidFill>
          <a:latin typeface="+mn-lt"/>
          <a:cs typeface="+mn-cs"/>
        </a:defRPr>
      </a:lvl7pPr>
      <a:lvl8pPr marL="3428760" indent="-228584" algn="l" rtl="0" eaLnBrk="1" fontAlgn="base" hangingPunct="1">
        <a:spcBef>
          <a:spcPct val="20000"/>
        </a:spcBef>
        <a:spcAft>
          <a:spcPct val="0"/>
        </a:spcAft>
        <a:buChar char="»"/>
        <a:defRPr sz="1500">
          <a:solidFill>
            <a:schemeClr val="tx1"/>
          </a:solidFill>
          <a:latin typeface="+mn-lt"/>
          <a:cs typeface="+mn-cs"/>
        </a:defRPr>
      </a:lvl8pPr>
      <a:lvl9pPr marL="3885927" indent="-228584"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37" rtl="0" eaLnBrk="1" latinLnBrk="0" hangingPunct="1">
        <a:defRPr sz="1800" kern="1200">
          <a:solidFill>
            <a:schemeClr val="tx1"/>
          </a:solidFill>
          <a:latin typeface="+mn-lt"/>
          <a:ea typeface="+mn-ea"/>
          <a:cs typeface="+mn-cs"/>
        </a:defRPr>
      </a:lvl1pPr>
      <a:lvl2pPr marL="457169" algn="l" defTabSz="914337" rtl="0" eaLnBrk="1" latinLnBrk="0" hangingPunct="1">
        <a:defRPr sz="1800" kern="1200">
          <a:solidFill>
            <a:schemeClr val="tx1"/>
          </a:solidFill>
          <a:latin typeface="+mn-lt"/>
          <a:ea typeface="+mn-ea"/>
          <a:cs typeface="+mn-cs"/>
        </a:defRPr>
      </a:lvl2pPr>
      <a:lvl3pPr marL="914337" algn="l" defTabSz="914337" rtl="0" eaLnBrk="1" latinLnBrk="0" hangingPunct="1">
        <a:defRPr sz="1800" kern="1200">
          <a:solidFill>
            <a:schemeClr val="tx1"/>
          </a:solidFill>
          <a:latin typeface="+mn-lt"/>
          <a:ea typeface="+mn-ea"/>
          <a:cs typeface="+mn-cs"/>
        </a:defRPr>
      </a:lvl3pPr>
      <a:lvl4pPr marL="1371506" algn="l" defTabSz="914337" rtl="0" eaLnBrk="1" latinLnBrk="0" hangingPunct="1">
        <a:defRPr sz="1800" kern="1200">
          <a:solidFill>
            <a:schemeClr val="tx1"/>
          </a:solidFill>
          <a:latin typeface="+mn-lt"/>
          <a:ea typeface="+mn-ea"/>
          <a:cs typeface="+mn-cs"/>
        </a:defRPr>
      </a:lvl4pPr>
      <a:lvl5pPr marL="1828674" algn="l" defTabSz="914337" rtl="0" eaLnBrk="1" latinLnBrk="0" hangingPunct="1">
        <a:defRPr sz="1800" kern="1200">
          <a:solidFill>
            <a:schemeClr val="tx1"/>
          </a:solidFill>
          <a:latin typeface="+mn-lt"/>
          <a:ea typeface="+mn-ea"/>
          <a:cs typeface="+mn-cs"/>
        </a:defRPr>
      </a:lvl5pPr>
      <a:lvl6pPr marL="2285843" algn="l" defTabSz="914337" rtl="0" eaLnBrk="1" latinLnBrk="0" hangingPunct="1">
        <a:defRPr sz="1800" kern="1200">
          <a:solidFill>
            <a:schemeClr val="tx1"/>
          </a:solidFill>
          <a:latin typeface="+mn-lt"/>
          <a:ea typeface="+mn-ea"/>
          <a:cs typeface="+mn-cs"/>
        </a:defRPr>
      </a:lvl6pPr>
      <a:lvl7pPr marL="2743011" algn="l" defTabSz="914337" rtl="0" eaLnBrk="1" latinLnBrk="0" hangingPunct="1">
        <a:defRPr sz="1800" kern="1200">
          <a:solidFill>
            <a:schemeClr val="tx1"/>
          </a:solidFill>
          <a:latin typeface="+mn-lt"/>
          <a:ea typeface="+mn-ea"/>
          <a:cs typeface="+mn-cs"/>
        </a:defRPr>
      </a:lvl7pPr>
      <a:lvl8pPr marL="3200176" algn="l" defTabSz="914337" rtl="0" eaLnBrk="1" latinLnBrk="0" hangingPunct="1">
        <a:defRPr sz="1800" kern="1200">
          <a:solidFill>
            <a:schemeClr val="tx1"/>
          </a:solidFill>
          <a:latin typeface="+mn-lt"/>
          <a:ea typeface="+mn-ea"/>
          <a:cs typeface="+mn-cs"/>
        </a:defRPr>
      </a:lvl8pPr>
      <a:lvl9pPr marL="3657344" algn="l" defTabSz="91433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11267"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11268"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11269"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39" tIns="45719" rIns="91439" bIns="45719" numCol="1" anchor="ctr" anchorCtr="0" compatLnSpc="1">
            <a:prstTxWarp prst="textNoShape">
              <a:avLst/>
            </a:prstTxWarp>
          </a:bodyPr>
          <a:lstStyle/>
          <a:p>
            <a:pPr lvl="0"/>
            <a:r>
              <a:rPr lang="en-US" smtClean="0"/>
              <a:t>Click to edit Master title style</a:t>
            </a:r>
          </a:p>
        </p:txBody>
      </p:sp>
      <p:sp>
        <p:nvSpPr>
          <p:cNvPr id="1127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9" tIns="45719" rIns="91439" bIns="457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39" tIns="45719" rIns="91439" bIns="45719"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39" tIns="45719" rIns="91439" bIns="45719" numCol="1" anchor="t" anchorCtr="0" compatLnSpc="1">
            <a:prstTxWarp prst="textNoShape">
              <a:avLst/>
            </a:prstTxWarp>
          </a:bodyPr>
          <a:lstStyle>
            <a:lvl1pPr algn="r">
              <a:defRPr sz="1400" smtClean="0">
                <a:solidFill>
                  <a:schemeClr val="tx1"/>
                </a:solidFill>
                <a:cs typeface="+mn-cs"/>
              </a:defRPr>
            </a:lvl1pPr>
          </a:lstStyle>
          <a:p>
            <a:pPr>
              <a:defRPr/>
            </a:pPr>
            <a:fld id="{669C6810-607A-49CC-8DCF-217A8F124E29}" type="slidenum">
              <a:rPr lang="en-US"/>
              <a:pPr>
                <a:defRPr/>
              </a:pPr>
              <a:t>‹#›</a:t>
            </a:fld>
            <a:endParaRPr lang="en-US" dirty="0"/>
          </a:p>
        </p:txBody>
      </p:sp>
      <p:grpSp>
        <p:nvGrpSpPr>
          <p:cNvPr id="11273" name="Group 10"/>
          <p:cNvGrpSpPr>
            <a:grpSpLocks/>
          </p:cNvGrpSpPr>
          <p:nvPr/>
        </p:nvGrpSpPr>
        <p:grpSpPr bwMode="auto">
          <a:xfrm>
            <a:off x="838200" y="854075"/>
            <a:ext cx="3784600" cy="1076325"/>
            <a:chOff x="838200" y="854075"/>
            <a:chExt cx="3784600" cy="1076325"/>
          </a:xfrm>
        </p:grpSpPr>
        <p:pic>
          <p:nvPicPr>
            <p:cNvPr id="11275" name="Picture 19"/>
            <p:cNvPicPr>
              <a:picLocks noChangeAspect="1" noChangeArrowheads="1"/>
            </p:cNvPicPr>
            <p:nvPr/>
          </p:nvPicPr>
          <p:blipFill>
            <a:blip r:embed="rId16" cstate="print"/>
            <a:srcRect r="66216"/>
            <a:stretch>
              <a:fillRect/>
            </a:stretch>
          </p:blipFill>
          <p:spPr bwMode="auto">
            <a:xfrm>
              <a:off x="838200" y="854075"/>
              <a:ext cx="1905000" cy="1076325"/>
            </a:xfrm>
            <a:prstGeom prst="rect">
              <a:avLst/>
            </a:prstGeom>
            <a:noFill/>
            <a:ln w="9525">
              <a:noFill/>
              <a:miter lim="800000"/>
              <a:headEnd/>
              <a:tailEnd/>
            </a:ln>
          </p:spPr>
        </p:pic>
        <p:pic>
          <p:nvPicPr>
            <p:cNvPr id="11276" name="Picture 2"/>
            <p:cNvPicPr>
              <a:picLocks noChangeAspect="1" noChangeArrowheads="1"/>
            </p:cNvPicPr>
            <p:nvPr userDrawn="1"/>
          </p:nvPicPr>
          <p:blipFill>
            <a:blip r:embed="rId17" cstate="print"/>
            <a:srcRect/>
            <a:stretch>
              <a:fillRect/>
            </a:stretch>
          </p:blipFill>
          <p:spPr bwMode="auto">
            <a:xfrm>
              <a:off x="2971800" y="1219200"/>
              <a:ext cx="1651000" cy="381000"/>
            </a:xfrm>
            <a:prstGeom prst="rect">
              <a:avLst/>
            </a:prstGeom>
            <a:noFill/>
            <a:ln w="9525">
              <a:noFill/>
              <a:miter lim="800000"/>
              <a:headEnd/>
              <a:tailEnd/>
            </a:ln>
          </p:spPr>
        </p:pic>
      </p:grpSp>
      <p:pic>
        <p:nvPicPr>
          <p:cNvPr id="11274" name="Picture 5" descr="http://a2.sphotos.ak.fbcdn.net/hphotos-ak-ash4/184858_206983142650043_100000150763874_913735_1086564_n.jpg"/>
          <p:cNvPicPr>
            <a:picLocks noChangeAspect="1" noChangeArrowheads="1"/>
          </p:cNvPicPr>
          <p:nvPr/>
        </p:nvPicPr>
        <p:blipFill>
          <a:blip r:embed="rId18" cstate="print">
            <a:clrChange>
              <a:clrFrom>
                <a:srgbClr val="FFFFFF"/>
              </a:clrFrom>
              <a:clrTo>
                <a:srgbClr val="FFFFFF">
                  <a:alpha val="0"/>
                </a:srgbClr>
              </a:clrTo>
            </a:clrChange>
          </a:blip>
          <a:srcRect t="17999" b="28000"/>
          <a:stretch>
            <a:fillRect/>
          </a:stretch>
        </p:blipFill>
        <p:spPr bwMode="auto">
          <a:xfrm>
            <a:off x="8208963" y="6200775"/>
            <a:ext cx="84772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96" algn="r" rtl="0" eaLnBrk="1" fontAlgn="base" hangingPunct="1">
        <a:spcBef>
          <a:spcPct val="0"/>
        </a:spcBef>
        <a:spcAft>
          <a:spcPct val="0"/>
        </a:spcAft>
        <a:defRPr sz="2700" b="1">
          <a:solidFill>
            <a:schemeClr val="tx2"/>
          </a:solidFill>
          <a:latin typeface="Arial" charset="0"/>
          <a:cs typeface="Arial" charset="0"/>
        </a:defRPr>
      </a:lvl6pPr>
      <a:lvl7pPr marL="914391" algn="r" rtl="0" eaLnBrk="1" fontAlgn="base" hangingPunct="1">
        <a:spcBef>
          <a:spcPct val="0"/>
        </a:spcBef>
        <a:spcAft>
          <a:spcPct val="0"/>
        </a:spcAft>
        <a:defRPr sz="2700" b="1">
          <a:solidFill>
            <a:schemeClr val="tx2"/>
          </a:solidFill>
          <a:latin typeface="Arial" charset="0"/>
          <a:cs typeface="Arial" charset="0"/>
        </a:defRPr>
      </a:lvl7pPr>
      <a:lvl8pPr marL="1371587" algn="r" rtl="0" eaLnBrk="1" fontAlgn="base" hangingPunct="1">
        <a:spcBef>
          <a:spcPct val="0"/>
        </a:spcBef>
        <a:spcAft>
          <a:spcPct val="0"/>
        </a:spcAft>
        <a:defRPr sz="2700" b="1">
          <a:solidFill>
            <a:schemeClr val="tx2"/>
          </a:solidFill>
          <a:latin typeface="Arial" charset="0"/>
          <a:cs typeface="Arial" charset="0"/>
        </a:defRPr>
      </a:lvl8pPr>
      <a:lvl9pPr marL="1828782"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575" indent="-228597" algn="l" rtl="0" eaLnBrk="1" fontAlgn="base" hangingPunct="1">
        <a:spcBef>
          <a:spcPct val="20000"/>
        </a:spcBef>
        <a:spcAft>
          <a:spcPct val="0"/>
        </a:spcAft>
        <a:buChar char="»"/>
        <a:defRPr sz="1500">
          <a:solidFill>
            <a:schemeClr val="tx1"/>
          </a:solidFill>
          <a:latin typeface="+mn-lt"/>
          <a:cs typeface="+mn-cs"/>
        </a:defRPr>
      </a:lvl6pPr>
      <a:lvl7pPr marL="2971770" indent="-228597" algn="l" rtl="0" eaLnBrk="1" fontAlgn="base" hangingPunct="1">
        <a:spcBef>
          <a:spcPct val="20000"/>
        </a:spcBef>
        <a:spcAft>
          <a:spcPct val="0"/>
        </a:spcAft>
        <a:buChar char="»"/>
        <a:defRPr sz="1500">
          <a:solidFill>
            <a:schemeClr val="tx1"/>
          </a:solidFill>
          <a:latin typeface="+mn-lt"/>
          <a:cs typeface="+mn-cs"/>
        </a:defRPr>
      </a:lvl7pPr>
      <a:lvl8pPr marL="3428966" indent="-228597" algn="l" rtl="0" eaLnBrk="1" fontAlgn="base" hangingPunct="1">
        <a:spcBef>
          <a:spcPct val="20000"/>
        </a:spcBef>
        <a:spcAft>
          <a:spcPct val="0"/>
        </a:spcAft>
        <a:buChar char="»"/>
        <a:defRPr sz="1500">
          <a:solidFill>
            <a:schemeClr val="tx1"/>
          </a:solidFill>
          <a:latin typeface="+mn-lt"/>
          <a:cs typeface="+mn-cs"/>
        </a:defRPr>
      </a:lvl8pPr>
      <a:lvl9pPr marL="3886161" indent="-228597"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12291"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37" tIns="45717" rIns="91437" bIns="45717" numCol="1" anchor="ctr" anchorCtr="0" compatLnSpc="1">
            <a:prstTxWarp prst="textNoShape">
              <a:avLst/>
            </a:prstTxWarp>
          </a:bodyPr>
          <a:lstStyle/>
          <a:p>
            <a:pPr lvl="0"/>
            <a:r>
              <a:rPr lang="en-US" smtClean="0"/>
              <a:t>Click to edit Master title style</a:t>
            </a:r>
          </a:p>
        </p:txBody>
      </p:sp>
      <p:sp>
        <p:nvSpPr>
          <p:cNvPr id="1229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7" tIns="45717" rIns="91437" bIns="4571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lgn="r">
              <a:defRPr sz="1400">
                <a:solidFill>
                  <a:schemeClr val="tx1"/>
                </a:solidFill>
                <a:cs typeface="+mn-cs"/>
              </a:defRPr>
            </a:lvl1pPr>
          </a:lstStyle>
          <a:p>
            <a:pPr>
              <a:defRPr/>
            </a:pPr>
            <a:fld id="{1388C143-A37F-44C3-8BB1-437FE2834A0B}" type="slidenum">
              <a:rPr lang="en-US"/>
              <a:pPr>
                <a:defRPr/>
              </a:pPr>
              <a:t>‹#›</a:t>
            </a:fld>
            <a:endParaRPr lang="en-US"/>
          </a:p>
        </p:txBody>
      </p:sp>
      <p:pic>
        <p:nvPicPr>
          <p:cNvPr id="12296"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grpSp>
        <p:nvGrpSpPr>
          <p:cNvPr id="12297" name="Group 10"/>
          <p:cNvGrpSpPr>
            <a:grpSpLocks/>
          </p:cNvGrpSpPr>
          <p:nvPr/>
        </p:nvGrpSpPr>
        <p:grpSpPr bwMode="auto">
          <a:xfrm>
            <a:off x="457200" y="314325"/>
            <a:ext cx="1676400" cy="523875"/>
            <a:chOff x="457200" y="228600"/>
            <a:chExt cx="1676400" cy="523875"/>
          </a:xfrm>
        </p:grpSpPr>
        <p:pic>
          <p:nvPicPr>
            <p:cNvPr id="12298" name="Picture 11"/>
            <p:cNvPicPr>
              <a:picLocks noChangeAspect="1" noChangeArrowheads="1"/>
            </p:cNvPicPr>
            <p:nvPr/>
          </p:nvPicPr>
          <p:blipFill>
            <a:blip r:embed="rId15" cstate="print"/>
            <a:srcRect/>
            <a:stretch>
              <a:fillRect/>
            </a:stretch>
          </p:blipFill>
          <p:spPr bwMode="auto">
            <a:xfrm>
              <a:off x="457200" y="228600"/>
              <a:ext cx="866775" cy="523875"/>
            </a:xfrm>
            <a:prstGeom prst="rect">
              <a:avLst/>
            </a:prstGeom>
            <a:noFill/>
            <a:ln w="9525">
              <a:noFill/>
              <a:miter lim="800000"/>
              <a:headEnd/>
              <a:tailEnd/>
            </a:ln>
          </p:spPr>
        </p:pic>
        <p:pic>
          <p:nvPicPr>
            <p:cNvPr id="12299" name="Picture 2"/>
            <p:cNvPicPr>
              <a:picLocks noChangeAspect="1" noChangeArrowheads="1"/>
            </p:cNvPicPr>
            <p:nvPr userDrawn="1"/>
          </p:nvPicPr>
          <p:blipFill>
            <a:blip r:embed="rId16" cstate="print"/>
            <a:srcRect/>
            <a:stretch>
              <a:fillRect/>
            </a:stretch>
          </p:blipFill>
          <p:spPr bwMode="auto">
            <a:xfrm>
              <a:off x="1371600" y="381000"/>
              <a:ext cx="762000" cy="17584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87" algn="r" rtl="0" eaLnBrk="1" fontAlgn="base" hangingPunct="1">
        <a:spcBef>
          <a:spcPct val="0"/>
        </a:spcBef>
        <a:spcAft>
          <a:spcPct val="0"/>
        </a:spcAft>
        <a:defRPr sz="2700" b="1">
          <a:solidFill>
            <a:schemeClr val="tx2"/>
          </a:solidFill>
          <a:latin typeface="Arial" charset="0"/>
          <a:cs typeface="Arial" charset="0"/>
        </a:defRPr>
      </a:lvl6pPr>
      <a:lvl7pPr marL="914373" algn="r" rtl="0" eaLnBrk="1" fontAlgn="base" hangingPunct="1">
        <a:spcBef>
          <a:spcPct val="0"/>
        </a:spcBef>
        <a:spcAft>
          <a:spcPct val="0"/>
        </a:spcAft>
        <a:defRPr sz="2700" b="1">
          <a:solidFill>
            <a:schemeClr val="tx2"/>
          </a:solidFill>
          <a:latin typeface="Arial" charset="0"/>
          <a:cs typeface="Arial" charset="0"/>
        </a:defRPr>
      </a:lvl7pPr>
      <a:lvl8pPr marL="1371560" algn="r" rtl="0" eaLnBrk="1" fontAlgn="base" hangingPunct="1">
        <a:spcBef>
          <a:spcPct val="0"/>
        </a:spcBef>
        <a:spcAft>
          <a:spcPct val="0"/>
        </a:spcAft>
        <a:defRPr sz="2700" b="1">
          <a:solidFill>
            <a:schemeClr val="tx2"/>
          </a:solidFill>
          <a:latin typeface="Arial" charset="0"/>
          <a:cs typeface="Arial" charset="0"/>
        </a:defRPr>
      </a:lvl8pPr>
      <a:lvl9pPr marL="1828746"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525" indent="-228593" algn="l" rtl="0" eaLnBrk="1" fontAlgn="base" hangingPunct="1">
        <a:spcBef>
          <a:spcPct val="20000"/>
        </a:spcBef>
        <a:spcAft>
          <a:spcPct val="0"/>
        </a:spcAft>
        <a:buChar char="»"/>
        <a:defRPr sz="1500">
          <a:solidFill>
            <a:schemeClr val="tx1"/>
          </a:solidFill>
          <a:latin typeface="+mn-lt"/>
          <a:cs typeface="+mn-cs"/>
        </a:defRPr>
      </a:lvl6pPr>
      <a:lvl7pPr marL="2971711" indent="-228593" algn="l" rtl="0" eaLnBrk="1" fontAlgn="base" hangingPunct="1">
        <a:spcBef>
          <a:spcPct val="20000"/>
        </a:spcBef>
        <a:spcAft>
          <a:spcPct val="0"/>
        </a:spcAft>
        <a:buChar char="»"/>
        <a:defRPr sz="1500">
          <a:solidFill>
            <a:schemeClr val="tx1"/>
          </a:solidFill>
          <a:latin typeface="+mn-lt"/>
          <a:cs typeface="+mn-cs"/>
        </a:defRPr>
      </a:lvl7pPr>
      <a:lvl8pPr marL="3428897" indent="-228593" algn="l" rtl="0" eaLnBrk="1" fontAlgn="base" hangingPunct="1">
        <a:spcBef>
          <a:spcPct val="20000"/>
        </a:spcBef>
        <a:spcAft>
          <a:spcPct val="0"/>
        </a:spcAft>
        <a:buChar char="»"/>
        <a:defRPr sz="1500">
          <a:solidFill>
            <a:schemeClr val="tx1"/>
          </a:solidFill>
          <a:latin typeface="+mn-lt"/>
          <a:cs typeface="+mn-cs"/>
        </a:defRPr>
      </a:lvl8pPr>
      <a:lvl9pPr marL="3886083" indent="-228593"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13315"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1331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lgn="r">
              <a:defRPr sz="1400">
                <a:solidFill>
                  <a:schemeClr val="tx1"/>
                </a:solidFill>
                <a:cs typeface="+mn-cs"/>
              </a:defRPr>
            </a:lvl1pPr>
          </a:lstStyle>
          <a:p>
            <a:pPr>
              <a:defRPr/>
            </a:pPr>
            <a:fld id="{500B7B9E-85EA-4AC3-BC7A-21E6A0D9CE75}" type="slidenum">
              <a:rPr lang="en-US"/>
              <a:pPr>
                <a:defRPr/>
              </a:pPr>
              <a:t>‹#›</a:t>
            </a:fld>
            <a:endParaRPr lang="en-US"/>
          </a:p>
        </p:txBody>
      </p:sp>
      <p:pic>
        <p:nvPicPr>
          <p:cNvPr id="13320"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pic>
        <p:nvPicPr>
          <p:cNvPr id="13321" name="Picture 1" descr="C:\Users\tandt\Documents\FAT\Marketing\logo.png"/>
          <p:cNvPicPr>
            <a:picLocks noChangeAspect="1" noChangeArrowheads="1"/>
          </p:cNvPicPr>
          <p:nvPr/>
        </p:nvPicPr>
        <p:blipFill>
          <a:blip r:embed="rId15" cstate="print"/>
          <a:srcRect/>
          <a:stretch>
            <a:fillRect/>
          </a:stretch>
        </p:blipFill>
        <p:spPr bwMode="auto">
          <a:xfrm>
            <a:off x="457200" y="146050"/>
            <a:ext cx="800100" cy="736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78" algn="r" rtl="0" eaLnBrk="1" fontAlgn="base" hangingPunct="1">
        <a:spcBef>
          <a:spcPct val="0"/>
        </a:spcBef>
        <a:spcAft>
          <a:spcPct val="0"/>
        </a:spcAft>
        <a:defRPr sz="2700" b="1">
          <a:solidFill>
            <a:schemeClr val="tx2"/>
          </a:solidFill>
          <a:latin typeface="Arial" charset="0"/>
          <a:cs typeface="Arial" charset="0"/>
        </a:defRPr>
      </a:lvl6pPr>
      <a:lvl7pPr marL="914355" algn="r" rtl="0" eaLnBrk="1" fontAlgn="base" hangingPunct="1">
        <a:spcBef>
          <a:spcPct val="0"/>
        </a:spcBef>
        <a:spcAft>
          <a:spcPct val="0"/>
        </a:spcAft>
        <a:defRPr sz="2700" b="1">
          <a:solidFill>
            <a:schemeClr val="tx2"/>
          </a:solidFill>
          <a:latin typeface="Arial" charset="0"/>
          <a:cs typeface="Arial" charset="0"/>
        </a:defRPr>
      </a:lvl7pPr>
      <a:lvl8pPr marL="1371533" algn="r" rtl="0" eaLnBrk="1" fontAlgn="base" hangingPunct="1">
        <a:spcBef>
          <a:spcPct val="0"/>
        </a:spcBef>
        <a:spcAft>
          <a:spcPct val="0"/>
        </a:spcAft>
        <a:defRPr sz="2700" b="1">
          <a:solidFill>
            <a:schemeClr val="tx2"/>
          </a:solidFill>
          <a:latin typeface="Arial" charset="0"/>
          <a:cs typeface="Arial" charset="0"/>
        </a:defRPr>
      </a:lvl8pPr>
      <a:lvl9pPr marL="1828710"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475" indent="-228588" algn="l" rtl="0" eaLnBrk="1" fontAlgn="base" hangingPunct="1">
        <a:spcBef>
          <a:spcPct val="20000"/>
        </a:spcBef>
        <a:spcAft>
          <a:spcPct val="0"/>
        </a:spcAft>
        <a:buChar char="»"/>
        <a:defRPr sz="1500">
          <a:solidFill>
            <a:schemeClr val="tx1"/>
          </a:solidFill>
          <a:latin typeface="+mn-lt"/>
          <a:cs typeface="+mn-cs"/>
        </a:defRPr>
      </a:lvl6pPr>
      <a:lvl7pPr marL="2971652" indent="-228588" algn="l" rtl="0" eaLnBrk="1" fontAlgn="base" hangingPunct="1">
        <a:spcBef>
          <a:spcPct val="20000"/>
        </a:spcBef>
        <a:spcAft>
          <a:spcPct val="0"/>
        </a:spcAft>
        <a:buChar char="»"/>
        <a:defRPr sz="1500">
          <a:solidFill>
            <a:schemeClr val="tx1"/>
          </a:solidFill>
          <a:latin typeface="+mn-lt"/>
          <a:cs typeface="+mn-cs"/>
        </a:defRPr>
      </a:lvl7pPr>
      <a:lvl8pPr marL="3428828" indent="-228588" algn="l" rtl="0" eaLnBrk="1" fontAlgn="base" hangingPunct="1">
        <a:spcBef>
          <a:spcPct val="20000"/>
        </a:spcBef>
        <a:spcAft>
          <a:spcPct val="0"/>
        </a:spcAft>
        <a:buChar char="»"/>
        <a:defRPr sz="1500">
          <a:solidFill>
            <a:schemeClr val="tx1"/>
          </a:solidFill>
          <a:latin typeface="+mn-lt"/>
          <a:cs typeface="+mn-cs"/>
        </a:defRPr>
      </a:lvl8pPr>
      <a:lvl9pPr marL="3886005" indent="-228588"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3"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8"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6" algn="l" defTabSz="914355"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14339"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pPr>
              <a:defRPr/>
            </a:pPr>
            <a:fld id="{FCC6F77A-93D9-4DA6-ACD8-78BDF6AB351D}" type="slidenum">
              <a:rPr lang="en-US"/>
              <a:pPr>
                <a:defRPr/>
              </a:pPr>
              <a:t>‹#›</a:t>
            </a:fld>
            <a:endParaRPr lang="en-US"/>
          </a:p>
        </p:txBody>
      </p:sp>
      <p:pic>
        <p:nvPicPr>
          <p:cNvPr id="14344"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grpSp>
        <p:nvGrpSpPr>
          <p:cNvPr id="14345" name="Group 10"/>
          <p:cNvGrpSpPr>
            <a:grpSpLocks/>
          </p:cNvGrpSpPr>
          <p:nvPr/>
        </p:nvGrpSpPr>
        <p:grpSpPr bwMode="auto">
          <a:xfrm>
            <a:off x="457200" y="314325"/>
            <a:ext cx="1676400" cy="523875"/>
            <a:chOff x="457200" y="228600"/>
            <a:chExt cx="1676400" cy="523875"/>
          </a:xfrm>
        </p:grpSpPr>
        <p:pic>
          <p:nvPicPr>
            <p:cNvPr id="14346" name="Picture 11"/>
            <p:cNvPicPr>
              <a:picLocks noChangeAspect="1" noChangeArrowheads="1"/>
            </p:cNvPicPr>
            <p:nvPr/>
          </p:nvPicPr>
          <p:blipFill>
            <a:blip r:embed="rId15" cstate="print"/>
            <a:srcRect/>
            <a:stretch>
              <a:fillRect/>
            </a:stretch>
          </p:blipFill>
          <p:spPr bwMode="auto">
            <a:xfrm>
              <a:off x="457200" y="228600"/>
              <a:ext cx="866775" cy="523875"/>
            </a:xfrm>
            <a:prstGeom prst="rect">
              <a:avLst/>
            </a:prstGeom>
            <a:noFill/>
            <a:ln w="9525">
              <a:noFill/>
              <a:miter lim="800000"/>
              <a:headEnd/>
              <a:tailEnd/>
            </a:ln>
          </p:spPr>
        </p:pic>
        <p:pic>
          <p:nvPicPr>
            <p:cNvPr id="14347" name="Picture 2"/>
            <p:cNvPicPr>
              <a:picLocks noChangeAspect="1" noChangeArrowheads="1"/>
            </p:cNvPicPr>
            <p:nvPr userDrawn="1"/>
          </p:nvPicPr>
          <p:blipFill>
            <a:blip r:embed="rId16" cstate="print"/>
            <a:srcRect/>
            <a:stretch>
              <a:fillRect/>
            </a:stretch>
          </p:blipFill>
          <p:spPr bwMode="auto">
            <a:xfrm>
              <a:off x="1371600" y="381000"/>
              <a:ext cx="762000" cy="17584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15363"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pPr>
              <a:defRPr/>
            </a:pPr>
            <a:fld id="{859ED016-7433-4AEF-ADF0-F7618E792281}" type="slidenum">
              <a:rPr lang="en-US"/>
              <a:pPr>
                <a:defRPr/>
              </a:pPr>
              <a:t>‹#›</a:t>
            </a:fld>
            <a:endParaRPr lang="en-US"/>
          </a:p>
        </p:txBody>
      </p:sp>
      <p:pic>
        <p:nvPicPr>
          <p:cNvPr id="15368"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pic>
        <p:nvPicPr>
          <p:cNvPr id="15369" name="Picture 1" descr="C:\Users\tandt\Documents\FAT\Marketing\logo.png"/>
          <p:cNvPicPr>
            <a:picLocks noChangeAspect="1" noChangeArrowheads="1"/>
          </p:cNvPicPr>
          <p:nvPr/>
        </p:nvPicPr>
        <p:blipFill>
          <a:blip r:embed="rId15" cstate="print"/>
          <a:srcRect/>
          <a:stretch>
            <a:fillRect/>
          </a:stretch>
        </p:blipFill>
        <p:spPr bwMode="auto">
          <a:xfrm>
            <a:off x="457200" y="146050"/>
            <a:ext cx="800100" cy="736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16387"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16388"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16389" name="Rectangle 2"/>
          <p:cNvSpPr>
            <a:spLocks noGrp="1" noChangeArrowheads="1"/>
          </p:cNvSpPr>
          <p:nvPr>
            <p:ph type="title"/>
          </p:nvPr>
        </p:nvSpPr>
        <p:spPr bwMode="auto">
          <a:xfrm>
            <a:off x="1981200" y="152400"/>
            <a:ext cx="6705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0"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solidFill>
                  <a:schemeClr val="tx1"/>
                </a:solidFill>
                <a:cs typeface="+mn-cs"/>
              </a:defRPr>
            </a:lvl1pPr>
          </a:lstStyle>
          <a:p>
            <a:pPr>
              <a:defRPr/>
            </a:pPr>
            <a:fld id="{65563CBD-BB9A-424D-89F9-0F220CEBDA3A}" type="slidenum">
              <a:rPr lang="en-US"/>
              <a:pPr>
                <a:defRPr/>
              </a:pPr>
              <a:t>‹#›</a:t>
            </a:fld>
            <a:endParaRPr lang="en-US"/>
          </a:p>
        </p:txBody>
      </p:sp>
      <p:pic>
        <p:nvPicPr>
          <p:cNvPr id="16393" name="Picture 1" descr="C:\Users\tandt\Documents\FAT\Marketing\logo.png"/>
          <p:cNvPicPr>
            <a:picLocks noChangeAspect="1" noChangeArrowheads="1"/>
          </p:cNvPicPr>
          <p:nvPr/>
        </p:nvPicPr>
        <p:blipFill>
          <a:blip r:embed="rId16" cstate="print"/>
          <a:srcRect/>
          <a:stretch>
            <a:fillRect/>
          </a:stretch>
        </p:blipFill>
        <p:spPr bwMode="auto">
          <a:xfrm>
            <a:off x="228600" y="228600"/>
            <a:ext cx="914400" cy="841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noChangeArrowheads="1"/>
          </p:cNvPicPr>
          <p:nvPr/>
        </p:nvPicPr>
        <p:blipFill>
          <a:blip r:embed="rId14" cstate="print"/>
          <a:srcRect/>
          <a:stretch>
            <a:fillRect/>
          </a:stretch>
        </p:blipFill>
        <p:spPr bwMode="auto">
          <a:xfrm>
            <a:off x="609600" y="1938338"/>
            <a:ext cx="8534400" cy="3538537"/>
          </a:xfrm>
          <a:prstGeom prst="rect">
            <a:avLst/>
          </a:prstGeom>
          <a:noFill/>
          <a:ln w="9525">
            <a:noFill/>
            <a:miter lim="800000"/>
            <a:headEnd/>
            <a:tailEnd/>
          </a:ln>
        </p:spPr>
      </p:pic>
      <p:pic>
        <p:nvPicPr>
          <p:cNvPr id="1027" name="Picture 23"/>
          <p:cNvPicPr>
            <a:picLocks noChangeAspect="1" noChangeArrowheads="1"/>
          </p:cNvPicPr>
          <p:nvPr/>
        </p:nvPicPr>
        <p:blipFill>
          <a:blip r:embed="rId15" cstate="print"/>
          <a:srcRect/>
          <a:stretch>
            <a:fillRect/>
          </a:stretch>
        </p:blipFill>
        <p:spPr bwMode="auto">
          <a:xfrm>
            <a:off x="1543050" y="6315075"/>
            <a:ext cx="7600950" cy="542925"/>
          </a:xfrm>
          <a:prstGeom prst="rect">
            <a:avLst/>
          </a:prstGeom>
          <a:noFill/>
          <a:ln w="9525">
            <a:noFill/>
            <a:miter lim="800000"/>
            <a:headEnd/>
            <a:tailEnd/>
          </a:ln>
        </p:spPr>
      </p:pic>
      <p:pic>
        <p:nvPicPr>
          <p:cNvPr id="1028" name="Picture 24"/>
          <p:cNvPicPr>
            <a:picLocks noChangeAspect="1" noChangeArrowheads="1"/>
          </p:cNvPicPr>
          <p:nvPr/>
        </p:nvPicPr>
        <p:blipFill>
          <a:blip r:embed="rId16" cstate="print"/>
          <a:srcRect/>
          <a:stretch>
            <a:fillRect/>
          </a:stretch>
        </p:blipFill>
        <p:spPr bwMode="auto">
          <a:xfrm>
            <a:off x="2362200" y="4533900"/>
            <a:ext cx="6324600" cy="46038"/>
          </a:xfrm>
          <a:prstGeom prst="rect">
            <a:avLst/>
          </a:prstGeom>
          <a:noFill/>
          <a:ln w="9525">
            <a:noFill/>
            <a:miter lim="800000"/>
            <a:headEnd/>
            <a:tailEnd/>
          </a:ln>
        </p:spPr>
      </p:pic>
      <p:sp>
        <p:nvSpPr>
          <p:cNvPr id="1029"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lt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solidFill>
                  <a:schemeClr val="tx1"/>
                </a:solidFill>
                <a:cs typeface="+mn-cs"/>
              </a:defRPr>
            </a:lvl1pPr>
          </a:lstStyle>
          <a:p>
            <a:pPr>
              <a:defRPr/>
            </a:pPr>
            <a:fld id="{9A388F2B-FBC8-4F31-93F5-6ADA3E2833D8}" type="slidenum">
              <a:rPr lang="en-US"/>
              <a:pPr>
                <a:defRPr/>
              </a:pPr>
              <a:t>‹#›</a:t>
            </a:fld>
            <a:endParaRPr lang="en-US"/>
          </a:p>
        </p:txBody>
      </p:sp>
      <p:grpSp>
        <p:nvGrpSpPr>
          <p:cNvPr id="1033" name="Group 10"/>
          <p:cNvGrpSpPr>
            <a:grpSpLocks/>
          </p:cNvGrpSpPr>
          <p:nvPr/>
        </p:nvGrpSpPr>
        <p:grpSpPr bwMode="auto">
          <a:xfrm>
            <a:off x="838200" y="854075"/>
            <a:ext cx="3784600" cy="1076325"/>
            <a:chOff x="838200" y="854075"/>
            <a:chExt cx="3784600" cy="1076325"/>
          </a:xfrm>
        </p:grpSpPr>
        <p:pic>
          <p:nvPicPr>
            <p:cNvPr id="1036" name="Picture 19"/>
            <p:cNvPicPr>
              <a:picLocks noChangeAspect="1" noChangeArrowheads="1"/>
            </p:cNvPicPr>
            <p:nvPr/>
          </p:nvPicPr>
          <p:blipFill>
            <a:blip r:embed="rId17" cstate="print"/>
            <a:srcRect r="66216"/>
            <a:stretch>
              <a:fillRect/>
            </a:stretch>
          </p:blipFill>
          <p:spPr bwMode="auto">
            <a:xfrm>
              <a:off x="838200" y="854075"/>
              <a:ext cx="1905000" cy="1076325"/>
            </a:xfrm>
            <a:prstGeom prst="rect">
              <a:avLst/>
            </a:prstGeom>
            <a:noFill/>
            <a:ln w="9525">
              <a:noFill/>
              <a:miter lim="800000"/>
              <a:headEnd/>
              <a:tailEnd/>
            </a:ln>
          </p:spPr>
        </p:pic>
        <p:pic>
          <p:nvPicPr>
            <p:cNvPr id="1037" name="Picture 2"/>
            <p:cNvPicPr>
              <a:picLocks noChangeAspect="1" noChangeArrowheads="1"/>
            </p:cNvPicPr>
            <p:nvPr userDrawn="1"/>
          </p:nvPicPr>
          <p:blipFill>
            <a:blip r:embed="rId18" cstate="print"/>
            <a:srcRect/>
            <a:stretch>
              <a:fillRect/>
            </a:stretch>
          </p:blipFill>
          <p:spPr bwMode="auto">
            <a:xfrm>
              <a:off x="2971800" y="1219200"/>
              <a:ext cx="1651000" cy="381000"/>
            </a:xfrm>
            <a:prstGeom prst="rect">
              <a:avLst/>
            </a:prstGeom>
            <a:noFill/>
            <a:ln w="9525">
              <a:noFill/>
              <a:miter lim="800000"/>
              <a:headEnd/>
              <a:tailEnd/>
            </a:ln>
          </p:spPr>
        </p:pic>
      </p:grpSp>
      <p:sp>
        <p:nvSpPr>
          <p:cNvPr id="12" name="TextBox 11"/>
          <p:cNvSpPr txBox="1"/>
          <p:nvPr/>
        </p:nvSpPr>
        <p:spPr>
          <a:xfrm>
            <a:off x="3276600" y="6400800"/>
            <a:ext cx="4625975" cy="338138"/>
          </a:xfrm>
          <a:prstGeom prst="rect">
            <a:avLst/>
          </a:prstGeom>
          <a:noFill/>
        </p:spPr>
        <p:txBody>
          <a:bodyPr wrap="none">
            <a:spAutoFit/>
          </a:bodyPr>
          <a:lstStyle/>
          <a:p>
            <a:pPr>
              <a:defRPr/>
            </a:pPr>
            <a:r>
              <a:rPr lang="en-US" sz="1600" dirty="0">
                <a:cs typeface="+mn-cs"/>
              </a:rPr>
              <a:t>FPT APTECH COMPUTER EDUCATION HANOI</a:t>
            </a:r>
          </a:p>
        </p:txBody>
      </p:sp>
      <p:pic>
        <p:nvPicPr>
          <p:cNvPr id="1035" name="Picture 44"/>
          <p:cNvPicPr>
            <a:picLocks noChangeAspect="1" noChangeArrowheads="1"/>
          </p:cNvPicPr>
          <p:nvPr/>
        </p:nvPicPr>
        <p:blipFill>
          <a:blip r:embed="rId19" cstate="print"/>
          <a:srcRect/>
          <a:stretch>
            <a:fillRect/>
          </a:stretch>
        </p:blipFill>
        <p:spPr bwMode="auto">
          <a:xfrm>
            <a:off x="8153400" y="160338"/>
            <a:ext cx="990600" cy="373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2051"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2052"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2053" name="Rectangle 2"/>
          <p:cNvSpPr>
            <a:spLocks noGrp="1" noChangeArrowheads="1"/>
          </p:cNvSpPr>
          <p:nvPr>
            <p:ph type="title"/>
          </p:nvPr>
        </p:nvSpPr>
        <p:spPr bwMode="auto">
          <a:xfrm>
            <a:off x="1981200" y="152400"/>
            <a:ext cx="6705600" cy="914400"/>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36" tIns="45716" rIns="91436" bIns="45716" numCol="1" anchor="t" anchorCtr="0" compatLnSpc="1">
            <a:prstTxWarp prst="textNoShape">
              <a:avLst/>
            </a:prstTxWarp>
          </a:bodyPr>
          <a:lstStyle>
            <a:lvl1pPr>
              <a:defRPr sz="1400">
                <a:solidFill>
                  <a:schemeClr val="tx1"/>
                </a:solidFill>
                <a:cs typeface="+mn-cs"/>
              </a:defRPr>
            </a:lvl1pPr>
          </a:lstStyle>
          <a:p>
            <a:pPr>
              <a:defRPr/>
            </a:pPr>
            <a:endParaRPr lang="en-US" alt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36" tIns="45716" rIns="91436" bIns="45716" numCol="1" anchor="t" anchorCtr="0" compatLnSpc="1">
            <a:prstTxWarp prst="textNoShape">
              <a:avLst/>
            </a:prstTxWarp>
          </a:bodyPr>
          <a:lstStyle>
            <a:lvl1pPr algn="r">
              <a:defRPr sz="1400">
                <a:solidFill>
                  <a:schemeClr val="tx1"/>
                </a:solidFill>
                <a:cs typeface="+mn-cs"/>
              </a:defRPr>
            </a:lvl1pPr>
          </a:lstStyle>
          <a:p>
            <a:pPr>
              <a:defRPr/>
            </a:pPr>
            <a:fld id="{D43BB1D7-3E85-4430-A78C-9A348DD3BB3A}" type="slidenum">
              <a:rPr lang="en-US"/>
              <a:pPr>
                <a:defRPr/>
              </a:pPr>
              <a:t>‹#›</a:t>
            </a:fld>
            <a:endParaRPr lang="en-US"/>
          </a:p>
        </p:txBody>
      </p:sp>
      <p:pic>
        <p:nvPicPr>
          <p:cNvPr id="2057" name="Picture 1" descr="C:\Users\tandt\Documents\FAT\Marketing\logo.png"/>
          <p:cNvPicPr>
            <a:picLocks noChangeAspect="1" noChangeArrowheads="1"/>
          </p:cNvPicPr>
          <p:nvPr/>
        </p:nvPicPr>
        <p:blipFill>
          <a:blip r:embed="rId16" cstate="print"/>
          <a:srcRect/>
          <a:stretch>
            <a:fillRect/>
          </a:stretch>
        </p:blipFill>
        <p:spPr bwMode="auto">
          <a:xfrm>
            <a:off x="228600" y="228600"/>
            <a:ext cx="914400" cy="841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169" algn="r" rtl="0" eaLnBrk="1" fontAlgn="base" hangingPunct="1">
        <a:spcBef>
          <a:spcPct val="0"/>
        </a:spcBef>
        <a:spcAft>
          <a:spcPct val="0"/>
        </a:spcAft>
        <a:defRPr sz="2700" b="1">
          <a:solidFill>
            <a:schemeClr val="tx2"/>
          </a:solidFill>
          <a:latin typeface="Arial" charset="0"/>
          <a:cs typeface="Arial" charset="0"/>
        </a:defRPr>
      </a:lvl6pPr>
      <a:lvl7pPr marL="914337" algn="r" rtl="0" eaLnBrk="1" fontAlgn="base" hangingPunct="1">
        <a:spcBef>
          <a:spcPct val="0"/>
        </a:spcBef>
        <a:spcAft>
          <a:spcPct val="0"/>
        </a:spcAft>
        <a:defRPr sz="2700" b="1">
          <a:solidFill>
            <a:schemeClr val="tx2"/>
          </a:solidFill>
          <a:latin typeface="Arial" charset="0"/>
          <a:cs typeface="Arial" charset="0"/>
        </a:defRPr>
      </a:lvl7pPr>
      <a:lvl8pPr marL="1371506" algn="r" rtl="0" eaLnBrk="1" fontAlgn="base" hangingPunct="1">
        <a:spcBef>
          <a:spcPct val="0"/>
        </a:spcBef>
        <a:spcAft>
          <a:spcPct val="0"/>
        </a:spcAft>
        <a:defRPr sz="2700" b="1">
          <a:solidFill>
            <a:schemeClr val="tx2"/>
          </a:solidFill>
          <a:latin typeface="Arial" charset="0"/>
          <a:cs typeface="Arial" charset="0"/>
        </a:defRPr>
      </a:lvl8pPr>
      <a:lvl9pPr marL="1828674"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425" indent="-228584" algn="l" rtl="0" eaLnBrk="1" fontAlgn="base" hangingPunct="1">
        <a:spcBef>
          <a:spcPct val="20000"/>
        </a:spcBef>
        <a:spcAft>
          <a:spcPct val="0"/>
        </a:spcAft>
        <a:buChar char="»"/>
        <a:defRPr sz="1500">
          <a:solidFill>
            <a:schemeClr val="tx1"/>
          </a:solidFill>
          <a:latin typeface="+mn-lt"/>
          <a:cs typeface="+mn-cs"/>
        </a:defRPr>
      </a:lvl6pPr>
      <a:lvl7pPr marL="2971593" indent="-228584" algn="l" rtl="0" eaLnBrk="1" fontAlgn="base" hangingPunct="1">
        <a:spcBef>
          <a:spcPct val="20000"/>
        </a:spcBef>
        <a:spcAft>
          <a:spcPct val="0"/>
        </a:spcAft>
        <a:buChar char="»"/>
        <a:defRPr sz="1500">
          <a:solidFill>
            <a:schemeClr val="tx1"/>
          </a:solidFill>
          <a:latin typeface="+mn-lt"/>
          <a:cs typeface="+mn-cs"/>
        </a:defRPr>
      </a:lvl7pPr>
      <a:lvl8pPr marL="3428760" indent="-228584" algn="l" rtl="0" eaLnBrk="1" fontAlgn="base" hangingPunct="1">
        <a:spcBef>
          <a:spcPct val="20000"/>
        </a:spcBef>
        <a:spcAft>
          <a:spcPct val="0"/>
        </a:spcAft>
        <a:buChar char="»"/>
        <a:defRPr sz="1500">
          <a:solidFill>
            <a:schemeClr val="tx1"/>
          </a:solidFill>
          <a:latin typeface="+mn-lt"/>
          <a:cs typeface="+mn-cs"/>
        </a:defRPr>
      </a:lvl8pPr>
      <a:lvl9pPr marL="3885927" indent="-228584"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37" rtl="0" eaLnBrk="1" latinLnBrk="0" hangingPunct="1">
        <a:defRPr sz="1800" kern="1200">
          <a:solidFill>
            <a:schemeClr val="tx1"/>
          </a:solidFill>
          <a:latin typeface="+mn-lt"/>
          <a:ea typeface="+mn-ea"/>
          <a:cs typeface="+mn-cs"/>
        </a:defRPr>
      </a:lvl1pPr>
      <a:lvl2pPr marL="457169" algn="l" defTabSz="914337" rtl="0" eaLnBrk="1" latinLnBrk="0" hangingPunct="1">
        <a:defRPr sz="1800" kern="1200">
          <a:solidFill>
            <a:schemeClr val="tx1"/>
          </a:solidFill>
          <a:latin typeface="+mn-lt"/>
          <a:ea typeface="+mn-ea"/>
          <a:cs typeface="+mn-cs"/>
        </a:defRPr>
      </a:lvl2pPr>
      <a:lvl3pPr marL="914337" algn="l" defTabSz="914337" rtl="0" eaLnBrk="1" latinLnBrk="0" hangingPunct="1">
        <a:defRPr sz="1800" kern="1200">
          <a:solidFill>
            <a:schemeClr val="tx1"/>
          </a:solidFill>
          <a:latin typeface="+mn-lt"/>
          <a:ea typeface="+mn-ea"/>
          <a:cs typeface="+mn-cs"/>
        </a:defRPr>
      </a:lvl3pPr>
      <a:lvl4pPr marL="1371506" algn="l" defTabSz="914337" rtl="0" eaLnBrk="1" latinLnBrk="0" hangingPunct="1">
        <a:defRPr sz="1800" kern="1200">
          <a:solidFill>
            <a:schemeClr val="tx1"/>
          </a:solidFill>
          <a:latin typeface="+mn-lt"/>
          <a:ea typeface="+mn-ea"/>
          <a:cs typeface="+mn-cs"/>
        </a:defRPr>
      </a:lvl4pPr>
      <a:lvl5pPr marL="1828674" algn="l" defTabSz="914337" rtl="0" eaLnBrk="1" latinLnBrk="0" hangingPunct="1">
        <a:defRPr sz="1800" kern="1200">
          <a:solidFill>
            <a:schemeClr val="tx1"/>
          </a:solidFill>
          <a:latin typeface="+mn-lt"/>
          <a:ea typeface="+mn-ea"/>
          <a:cs typeface="+mn-cs"/>
        </a:defRPr>
      </a:lvl5pPr>
      <a:lvl6pPr marL="2285843" algn="l" defTabSz="914337" rtl="0" eaLnBrk="1" latinLnBrk="0" hangingPunct="1">
        <a:defRPr sz="1800" kern="1200">
          <a:solidFill>
            <a:schemeClr val="tx1"/>
          </a:solidFill>
          <a:latin typeface="+mn-lt"/>
          <a:ea typeface="+mn-ea"/>
          <a:cs typeface="+mn-cs"/>
        </a:defRPr>
      </a:lvl6pPr>
      <a:lvl7pPr marL="2743011" algn="l" defTabSz="914337" rtl="0" eaLnBrk="1" latinLnBrk="0" hangingPunct="1">
        <a:defRPr sz="1800" kern="1200">
          <a:solidFill>
            <a:schemeClr val="tx1"/>
          </a:solidFill>
          <a:latin typeface="+mn-lt"/>
          <a:ea typeface="+mn-ea"/>
          <a:cs typeface="+mn-cs"/>
        </a:defRPr>
      </a:lvl7pPr>
      <a:lvl8pPr marL="3200176" algn="l" defTabSz="914337" rtl="0" eaLnBrk="1" latinLnBrk="0" hangingPunct="1">
        <a:defRPr sz="1800" kern="1200">
          <a:solidFill>
            <a:schemeClr val="tx1"/>
          </a:solidFill>
          <a:latin typeface="+mn-lt"/>
          <a:ea typeface="+mn-ea"/>
          <a:cs typeface="+mn-cs"/>
        </a:defRPr>
      </a:lvl8pPr>
      <a:lvl9pPr marL="3657344" algn="l" defTabSz="91433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3075"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3076"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3077"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39" tIns="45719" rIns="91439" bIns="45719" numCol="1" anchor="ctr" anchorCtr="0" compatLnSpc="1">
            <a:prstTxWarp prst="textNoShape">
              <a:avLst/>
            </a:prstTxWarp>
          </a:bodyPr>
          <a:lstStyle/>
          <a:p>
            <a:pPr lvl="0"/>
            <a:r>
              <a:rPr lang="en-US" smtClean="0"/>
              <a:t>Click to edit Master title style</a:t>
            </a:r>
          </a:p>
        </p:txBody>
      </p:sp>
      <p:sp>
        <p:nvSpPr>
          <p:cNvPr id="307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9" tIns="45719" rIns="91439" bIns="457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39" tIns="45719" rIns="91439" bIns="45719"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39" tIns="45719" rIns="91439" bIns="45719" numCol="1" anchor="t" anchorCtr="0" compatLnSpc="1">
            <a:prstTxWarp prst="textNoShape">
              <a:avLst/>
            </a:prstTxWarp>
          </a:bodyPr>
          <a:lstStyle>
            <a:lvl1pPr algn="r">
              <a:defRPr sz="1400" smtClean="0">
                <a:solidFill>
                  <a:schemeClr val="tx1"/>
                </a:solidFill>
                <a:cs typeface="+mn-cs"/>
              </a:defRPr>
            </a:lvl1pPr>
          </a:lstStyle>
          <a:p>
            <a:pPr>
              <a:defRPr/>
            </a:pPr>
            <a:fld id="{32B090E3-9703-425F-93BA-85AFBAF15C20}" type="slidenum">
              <a:rPr lang="en-US"/>
              <a:pPr>
                <a:defRPr/>
              </a:pPr>
              <a:t>‹#›</a:t>
            </a:fld>
            <a:endParaRPr lang="en-US" dirty="0"/>
          </a:p>
        </p:txBody>
      </p:sp>
      <p:grpSp>
        <p:nvGrpSpPr>
          <p:cNvPr id="3081" name="Group 10"/>
          <p:cNvGrpSpPr>
            <a:grpSpLocks/>
          </p:cNvGrpSpPr>
          <p:nvPr/>
        </p:nvGrpSpPr>
        <p:grpSpPr bwMode="auto">
          <a:xfrm>
            <a:off x="838200" y="854075"/>
            <a:ext cx="3784600" cy="1076325"/>
            <a:chOff x="838200" y="854075"/>
            <a:chExt cx="3784600" cy="1076325"/>
          </a:xfrm>
        </p:grpSpPr>
        <p:pic>
          <p:nvPicPr>
            <p:cNvPr id="3083" name="Picture 19"/>
            <p:cNvPicPr>
              <a:picLocks noChangeAspect="1" noChangeArrowheads="1"/>
            </p:cNvPicPr>
            <p:nvPr/>
          </p:nvPicPr>
          <p:blipFill>
            <a:blip r:embed="rId16" cstate="print"/>
            <a:srcRect r="66216"/>
            <a:stretch>
              <a:fillRect/>
            </a:stretch>
          </p:blipFill>
          <p:spPr bwMode="auto">
            <a:xfrm>
              <a:off x="838200" y="854075"/>
              <a:ext cx="1905000" cy="1076325"/>
            </a:xfrm>
            <a:prstGeom prst="rect">
              <a:avLst/>
            </a:prstGeom>
            <a:noFill/>
            <a:ln w="9525">
              <a:noFill/>
              <a:miter lim="800000"/>
              <a:headEnd/>
              <a:tailEnd/>
            </a:ln>
          </p:spPr>
        </p:pic>
        <p:pic>
          <p:nvPicPr>
            <p:cNvPr id="3084" name="Picture 2"/>
            <p:cNvPicPr>
              <a:picLocks noChangeAspect="1" noChangeArrowheads="1"/>
            </p:cNvPicPr>
            <p:nvPr userDrawn="1"/>
          </p:nvPicPr>
          <p:blipFill>
            <a:blip r:embed="rId17" cstate="print"/>
            <a:srcRect/>
            <a:stretch>
              <a:fillRect/>
            </a:stretch>
          </p:blipFill>
          <p:spPr bwMode="auto">
            <a:xfrm>
              <a:off x="2971800" y="1219200"/>
              <a:ext cx="1651000" cy="381000"/>
            </a:xfrm>
            <a:prstGeom prst="rect">
              <a:avLst/>
            </a:prstGeom>
            <a:noFill/>
            <a:ln w="9525">
              <a:noFill/>
              <a:miter lim="800000"/>
              <a:headEnd/>
              <a:tailEnd/>
            </a:ln>
          </p:spPr>
        </p:pic>
      </p:grpSp>
      <p:pic>
        <p:nvPicPr>
          <p:cNvPr id="3082" name="Picture 5" descr="http://a2.sphotos.ak.fbcdn.net/hphotos-ak-ash4/184858_206983142650043_100000150763874_913735_1086564_n.jpg"/>
          <p:cNvPicPr>
            <a:picLocks noChangeAspect="1" noChangeArrowheads="1"/>
          </p:cNvPicPr>
          <p:nvPr/>
        </p:nvPicPr>
        <p:blipFill>
          <a:blip r:embed="rId18" cstate="print">
            <a:clrChange>
              <a:clrFrom>
                <a:srgbClr val="FFFFFF"/>
              </a:clrFrom>
              <a:clrTo>
                <a:srgbClr val="FFFFFF">
                  <a:alpha val="0"/>
                </a:srgbClr>
              </a:clrTo>
            </a:clrChange>
          </a:blip>
          <a:srcRect t="17999" b="28000"/>
          <a:stretch>
            <a:fillRect/>
          </a:stretch>
        </p:blipFill>
        <p:spPr bwMode="auto">
          <a:xfrm>
            <a:off x="8208963" y="6200775"/>
            <a:ext cx="84772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96" algn="r" rtl="0" eaLnBrk="1" fontAlgn="base" hangingPunct="1">
        <a:spcBef>
          <a:spcPct val="0"/>
        </a:spcBef>
        <a:spcAft>
          <a:spcPct val="0"/>
        </a:spcAft>
        <a:defRPr sz="2700" b="1">
          <a:solidFill>
            <a:schemeClr val="tx2"/>
          </a:solidFill>
          <a:latin typeface="Arial" charset="0"/>
          <a:cs typeface="Arial" charset="0"/>
        </a:defRPr>
      </a:lvl6pPr>
      <a:lvl7pPr marL="914391" algn="r" rtl="0" eaLnBrk="1" fontAlgn="base" hangingPunct="1">
        <a:spcBef>
          <a:spcPct val="0"/>
        </a:spcBef>
        <a:spcAft>
          <a:spcPct val="0"/>
        </a:spcAft>
        <a:defRPr sz="2700" b="1">
          <a:solidFill>
            <a:schemeClr val="tx2"/>
          </a:solidFill>
          <a:latin typeface="Arial" charset="0"/>
          <a:cs typeface="Arial" charset="0"/>
        </a:defRPr>
      </a:lvl7pPr>
      <a:lvl8pPr marL="1371587" algn="r" rtl="0" eaLnBrk="1" fontAlgn="base" hangingPunct="1">
        <a:spcBef>
          <a:spcPct val="0"/>
        </a:spcBef>
        <a:spcAft>
          <a:spcPct val="0"/>
        </a:spcAft>
        <a:defRPr sz="2700" b="1">
          <a:solidFill>
            <a:schemeClr val="tx2"/>
          </a:solidFill>
          <a:latin typeface="Arial" charset="0"/>
          <a:cs typeface="Arial" charset="0"/>
        </a:defRPr>
      </a:lvl8pPr>
      <a:lvl9pPr marL="1828782"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575" indent="-228597" algn="l" rtl="0" eaLnBrk="1" fontAlgn="base" hangingPunct="1">
        <a:spcBef>
          <a:spcPct val="20000"/>
        </a:spcBef>
        <a:spcAft>
          <a:spcPct val="0"/>
        </a:spcAft>
        <a:buChar char="»"/>
        <a:defRPr sz="1500">
          <a:solidFill>
            <a:schemeClr val="tx1"/>
          </a:solidFill>
          <a:latin typeface="+mn-lt"/>
          <a:cs typeface="+mn-cs"/>
        </a:defRPr>
      </a:lvl6pPr>
      <a:lvl7pPr marL="2971770" indent="-228597" algn="l" rtl="0" eaLnBrk="1" fontAlgn="base" hangingPunct="1">
        <a:spcBef>
          <a:spcPct val="20000"/>
        </a:spcBef>
        <a:spcAft>
          <a:spcPct val="0"/>
        </a:spcAft>
        <a:buChar char="»"/>
        <a:defRPr sz="1500">
          <a:solidFill>
            <a:schemeClr val="tx1"/>
          </a:solidFill>
          <a:latin typeface="+mn-lt"/>
          <a:cs typeface="+mn-cs"/>
        </a:defRPr>
      </a:lvl7pPr>
      <a:lvl8pPr marL="3428966" indent="-228597" algn="l" rtl="0" eaLnBrk="1" fontAlgn="base" hangingPunct="1">
        <a:spcBef>
          <a:spcPct val="20000"/>
        </a:spcBef>
        <a:spcAft>
          <a:spcPct val="0"/>
        </a:spcAft>
        <a:buChar char="»"/>
        <a:defRPr sz="1500">
          <a:solidFill>
            <a:schemeClr val="tx1"/>
          </a:solidFill>
          <a:latin typeface="+mn-lt"/>
          <a:cs typeface="+mn-cs"/>
        </a:defRPr>
      </a:lvl8pPr>
      <a:lvl9pPr marL="3886161" indent="-228597"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4099"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37" tIns="45717" rIns="91437" bIns="45717" numCol="1" anchor="ctr" anchorCtr="0" compatLnSpc="1">
            <a:prstTxWarp prst="textNoShape">
              <a:avLst/>
            </a:prstTxWarp>
          </a:bodyPr>
          <a:lstStyle/>
          <a:p>
            <a:pPr lvl="0"/>
            <a:r>
              <a:rPr lang="en-US" smtClean="0"/>
              <a:t>Click to edit Master title style</a:t>
            </a:r>
          </a:p>
        </p:txBody>
      </p:sp>
      <p:sp>
        <p:nvSpPr>
          <p:cNvPr id="410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7" tIns="45717" rIns="91437" bIns="4571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37" tIns="45717" rIns="91437" bIns="45717" numCol="1" anchor="t" anchorCtr="0" compatLnSpc="1">
            <a:prstTxWarp prst="textNoShape">
              <a:avLst/>
            </a:prstTxWarp>
          </a:bodyPr>
          <a:lstStyle>
            <a:lvl1pPr algn="r">
              <a:defRPr sz="1400">
                <a:solidFill>
                  <a:schemeClr val="tx1"/>
                </a:solidFill>
                <a:cs typeface="+mn-cs"/>
              </a:defRPr>
            </a:lvl1pPr>
          </a:lstStyle>
          <a:p>
            <a:pPr>
              <a:defRPr/>
            </a:pPr>
            <a:fld id="{35D0C71F-00A7-40A3-8631-2E166BF18481}" type="slidenum">
              <a:rPr lang="en-US"/>
              <a:pPr>
                <a:defRPr/>
              </a:pPr>
              <a:t>‹#›</a:t>
            </a:fld>
            <a:endParaRPr lang="en-US"/>
          </a:p>
        </p:txBody>
      </p:sp>
      <p:pic>
        <p:nvPicPr>
          <p:cNvPr id="4104"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grpSp>
        <p:nvGrpSpPr>
          <p:cNvPr id="4105" name="Group 10"/>
          <p:cNvGrpSpPr>
            <a:grpSpLocks/>
          </p:cNvGrpSpPr>
          <p:nvPr/>
        </p:nvGrpSpPr>
        <p:grpSpPr bwMode="auto">
          <a:xfrm>
            <a:off x="457200" y="314325"/>
            <a:ext cx="1676400" cy="523875"/>
            <a:chOff x="457200" y="228600"/>
            <a:chExt cx="1676400" cy="523875"/>
          </a:xfrm>
        </p:grpSpPr>
        <p:pic>
          <p:nvPicPr>
            <p:cNvPr id="4106" name="Picture 11"/>
            <p:cNvPicPr>
              <a:picLocks noChangeAspect="1" noChangeArrowheads="1"/>
            </p:cNvPicPr>
            <p:nvPr/>
          </p:nvPicPr>
          <p:blipFill>
            <a:blip r:embed="rId15" cstate="print"/>
            <a:srcRect/>
            <a:stretch>
              <a:fillRect/>
            </a:stretch>
          </p:blipFill>
          <p:spPr bwMode="auto">
            <a:xfrm>
              <a:off x="457200" y="228600"/>
              <a:ext cx="866775" cy="523875"/>
            </a:xfrm>
            <a:prstGeom prst="rect">
              <a:avLst/>
            </a:prstGeom>
            <a:noFill/>
            <a:ln w="9525">
              <a:noFill/>
              <a:miter lim="800000"/>
              <a:headEnd/>
              <a:tailEnd/>
            </a:ln>
          </p:spPr>
        </p:pic>
        <p:pic>
          <p:nvPicPr>
            <p:cNvPr id="4107" name="Picture 2"/>
            <p:cNvPicPr>
              <a:picLocks noChangeAspect="1" noChangeArrowheads="1"/>
            </p:cNvPicPr>
            <p:nvPr userDrawn="1"/>
          </p:nvPicPr>
          <p:blipFill>
            <a:blip r:embed="rId16" cstate="print"/>
            <a:srcRect/>
            <a:stretch>
              <a:fillRect/>
            </a:stretch>
          </p:blipFill>
          <p:spPr bwMode="auto">
            <a:xfrm>
              <a:off x="1371600" y="381000"/>
              <a:ext cx="762000" cy="17584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87" algn="r" rtl="0" eaLnBrk="1" fontAlgn="base" hangingPunct="1">
        <a:spcBef>
          <a:spcPct val="0"/>
        </a:spcBef>
        <a:spcAft>
          <a:spcPct val="0"/>
        </a:spcAft>
        <a:defRPr sz="2700" b="1">
          <a:solidFill>
            <a:schemeClr val="tx2"/>
          </a:solidFill>
          <a:latin typeface="Arial" charset="0"/>
          <a:cs typeface="Arial" charset="0"/>
        </a:defRPr>
      </a:lvl6pPr>
      <a:lvl7pPr marL="914373" algn="r" rtl="0" eaLnBrk="1" fontAlgn="base" hangingPunct="1">
        <a:spcBef>
          <a:spcPct val="0"/>
        </a:spcBef>
        <a:spcAft>
          <a:spcPct val="0"/>
        </a:spcAft>
        <a:defRPr sz="2700" b="1">
          <a:solidFill>
            <a:schemeClr val="tx2"/>
          </a:solidFill>
          <a:latin typeface="Arial" charset="0"/>
          <a:cs typeface="Arial" charset="0"/>
        </a:defRPr>
      </a:lvl7pPr>
      <a:lvl8pPr marL="1371560" algn="r" rtl="0" eaLnBrk="1" fontAlgn="base" hangingPunct="1">
        <a:spcBef>
          <a:spcPct val="0"/>
        </a:spcBef>
        <a:spcAft>
          <a:spcPct val="0"/>
        </a:spcAft>
        <a:defRPr sz="2700" b="1">
          <a:solidFill>
            <a:schemeClr val="tx2"/>
          </a:solidFill>
          <a:latin typeface="Arial" charset="0"/>
          <a:cs typeface="Arial" charset="0"/>
        </a:defRPr>
      </a:lvl8pPr>
      <a:lvl9pPr marL="1828746"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525" indent="-228593" algn="l" rtl="0" eaLnBrk="1" fontAlgn="base" hangingPunct="1">
        <a:spcBef>
          <a:spcPct val="20000"/>
        </a:spcBef>
        <a:spcAft>
          <a:spcPct val="0"/>
        </a:spcAft>
        <a:buChar char="»"/>
        <a:defRPr sz="1500">
          <a:solidFill>
            <a:schemeClr val="tx1"/>
          </a:solidFill>
          <a:latin typeface="+mn-lt"/>
          <a:cs typeface="+mn-cs"/>
        </a:defRPr>
      </a:lvl6pPr>
      <a:lvl7pPr marL="2971711" indent="-228593" algn="l" rtl="0" eaLnBrk="1" fontAlgn="base" hangingPunct="1">
        <a:spcBef>
          <a:spcPct val="20000"/>
        </a:spcBef>
        <a:spcAft>
          <a:spcPct val="0"/>
        </a:spcAft>
        <a:buChar char="»"/>
        <a:defRPr sz="1500">
          <a:solidFill>
            <a:schemeClr val="tx1"/>
          </a:solidFill>
          <a:latin typeface="+mn-lt"/>
          <a:cs typeface="+mn-cs"/>
        </a:defRPr>
      </a:lvl7pPr>
      <a:lvl8pPr marL="3428897" indent="-228593" algn="l" rtl="0" eaLnBrk="1" fontAlgn="base" hangingPunct="1">
        <a:spcBef>
          <a:spcPct val="20000"/>
        </a:spcBef>
        <a:spcAft>
          <a:spcPct val="0"/>
        </a:spcAft>
        <a:buChar char="»"/>
        <a:defRPr sz="1500">
          <a:solidFill>
            <a:schemeClr val="tx1"/>
          </a:solidFill>
          <a:latin typeface="+mn-lt"/>
          <a:cs typeface="+mn-cs"/>
        </a:defRPr>
      </a:lvl8pPr>
      <a:lvl9pPr marL="3886083" indent="-228593"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5123"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36" tIns="45716" rIns="91436" bIns="45716" numCol="1" anchor="ctr" anchorCtr="0" compatLnSpc="1">
            <a:prstTxWarp prst="textNoShape">
              <a:avLst/>
            </a:prstTxWarp>
          </a:bodyPr>
          <a:lstStyle/>
          <a:p>
            <a:pPr lvl="0"/>
            <a:r>
              <a:rPr lang="en-US" smtClean="0"/>
              <a:t>Click to edit Master title style</a:t>
            </a:r>
          </a:p>
        </p:txBody>
      </p:sp>
      <p:sp>
        <p:nvSpPr>
          <p:cNvPr id="512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36" tIns="45716" rIns="91436"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36" tIns="45716" rIns="91436" bIns="45716" numCol="1" anchor="t" anchorCtr="0" compatLnSpc="1">
            <a:prstTxWarp prst="textNoShape">
              <a:avLst/>
            </a:prstTxWarp>
          </a:bodyPr>
          <a:lstStyle>
            <a:lvl1pPr algn="r">
              <a:defRPr sz="1400">
                <a:solidFill>
                  <a:schemeClr val="tx1"/>
                </a:solidFill>
                <a:cs typeface="+mn-cs"/>
              </a:defRPr>
            </a:lvl1pPr>
          </a:lstStyle>
          <a:p>
            <a:pPr>
              <a:defRPr/>
            </a:pPr>
            <a:fld id="{6945FB33-26C1-4848-9A0B-AE981D02B729}" type="slidenum">
              <a:rPr lang="en-US"/>
              <a:pPr>
                <a:defRPr/>
              </a:pPr>
              <a:t>‹#›</a:t>
            </a:fld>
            <a:endParaRPr lang="en-US"/>
          </a:p>
        </p:txBody>
      </p:sp>
      <p:pic>
        <p:nvPicPr>
          <p:cNvPr id="5128"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pic>
        <p:nvPicPr>
          <p:cNvPr id="5129" name="Picture 1" descr="C:\Users\tandt\Documents\FAT\Marketing\logo.png"/>
          <p:cNvPicPr>
            <a:picLocks noChangeAspect="1" noChangeArrowheads="1"/>
          </p:cNvPicPr>
          <p:nvPr/>
        </p:nvPicPr>
        <p:blipFill>
          <a:blip r:embed="rId15" cstate="print"/>
          <a:srcRect/>
          <a:stretch>
            <a:fillRect/>
          </a:stretch>
        </p:blipFill>
        <p:spPr bwMode="auto">
          <a:xfrm>
            <a:off x="457200" y="146050"/>
            <a:ext cx="800100" cy="736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178" algn="r" rtl="0" eaLnBrk="1" fontAlgn="base" hangingPunct="1">
        <a:spcBef>
          <a:spcPct val="0"/>
        </a:spcBef>
        <a:spcAft>
          <a:spcPct val="0"/>
        </a:spcAft>
        <a:defRPr sz="2700" b="1">
          <a:solidFill>
            <a:schemeClr val="tx2"/>
          </a:solidFill>
          <a:latin typeface="Arial" charset="0"/>
          <a:cs typeface="Arial" charset="0"/>
        </a:defRPr>
      </a:lvl6pPr>
      <a:lvl7pPr marL="914355" algn="r" rtl="0" eaLnBrk="1" fontAlgn="base" hangingPunct="1">
        <a:spcBef>
          <a:spcPct val="0"/>
        </a:spcBef>
        <a:spcAft>
          <a:spcPct val="0"/>
        </a:spcAft>
        <a:defRPr sz="2700" b="1">
          <a:solidFill>
            <a:schemeClr val="tx2"/>
          </a:solidFill>
          <a:latin typeface="Arial" charset="0"/>
          <a:cs typeface="Arial" charset="0"/>
        </a:defRPr>
      </a:lvl7pPr>
      <a:lvl8pPr marL="1371533" algn="r" rtl="0" eaLnBrk="1" fontAlgn="base" hangingPunct="1">
        <a:spcBef>
          <a:spcPct val="0"/>
        </a:spcBef>
        <a:spcAft>
          <a:spcPct val="0"/>
        </a:spcAft>
        <a:defRPr sz="2700" b="1">
          <a:solidFill>
            <a:schemeClr val="tx2"/>
          </a:solidFill>
          <a:latin typeface="Arial" charset="0"/>
          <a:cs typeface="Arial" charset="0"/>
        </a:defRPr>
      </a:lvl8pPr>
      <a:lvl9pPr marL="1828710" algn="r" rtl="0" eaLnBrk="1" fontAlgn="base" hangingPunct="1">
        <a:spcBef>
          <a:spcPct val="0"/>
        </a:spcBef>
        <a:spcAft>
          <a:spcPct val="0"/>
        </a:spcAft>
        <a:defRPr sz="2700" b="1">
          <a:solidFill>
            <a:schemeClr val="tx2"/>
          </a:solidFill>
          <a:latin typeface="Arial" charset="0"/>
          <a:cs typeface="Arial" charset="0"/>
        </a:defRPr>
      </a:lvl9pPr>
    </p:titleStyle>
    <p:body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475" indent="-228588" algn="l" rtl="0" eaLnBrk="1" fontAlgn="base" hangingPunct="1">
        <a:spcBef>
          <a:spcPct val="20000"/>
        </a:spcBef>
        <a:spcAft>
          <a:spcPct val="0"/>
        </a:spcAft>
        <a:buChar char="»"/>
        <a:defRPr sz="1500">
          <a:solidFill>
            <a:schemeClr val="tx1"/>
          </a:solidFill>
          <a:latin typeface="+mn-lt"/>
          <a:cs typeface="+mn-cs"/>
        </a:defRPr>
      </a:lvl6pPr>
      <a:lvl7pPr marL="2971652" indent="-228588" algn="l" rtl="0" eaLnBrk="1" fontAlgn="base" hangingPunct="1">
        <a:spcBef>
          <a:spcPct val="20000"/>
        </a:spcBef>
        <a:spcAft>
          <a:spcPct val="0"/>
        </a:spcAft>
        <a:buChar char="»"/>
        <a:defRPr sz="1500">
          <a:solidFill>
            <a:schemeClr val="tx1"/>
          </a:solidFill>
          <a:latin typeface="+mn-lt"/>
          <a:cs typeface="+mn-cs"/>
        </a:defRPr>
      </a:lvl7pPr>
      <a:lvl8pPr marL="3428828" indent="-228588" algn="l" rtl="0" eaLnBrk="1" fontAlgn="base" hangingPunct="1">
        <a:spcBef>
          <a:spcPct val="20000"/>
        </a:spcBef>
        <a:spcAft>
          <a:spcPct val="0"/>
        </a:spcAft>
        <a:buChar char="»"/>
        <a:defRPr sz="1500">
          <a:solidFill>
            <a:schemeClr val="tx1"/>
          </a:solidFill>
          <a:latin typeface="+mn-lt"/>
          <a:cs typeface="+mn-cs"/>
        </a:defRPr>
      </a:lvl8pPr>
      <a:lvl9pPr marL="3886005" indent="-228588"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3"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8"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6" algn="l" defTabSz="91435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6147"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pPr>
              <a:defRPr/>
            </a:pPr>
            <a:fld id="{7A85BC0D-C660-43E0-9F66-5E43ABAAE2FF}" type="slidenum">
              <a:rPr lang="en-US"/>
              <a:pPr>
                <a:defRPr/>
              </a:pPr>
              <a:t>‹#›</a:t>
            </a:fld>
            <a:endParaRPr lang="en-US"/>
          </a:p>
        </p:txBody>
      </p:sp>
      <p:pic>
        <p:nvPicPr>
          <p:cNvPr id="6152"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grpSp>
        <p:nvGrpSpPr>
          <p:cNvPr id="6153" name="Group 10"/>
          <p:cNvGrpSpPr>
            <a:grpSpLocks/>
          </p:cNvGrpSpPr>
          <p:nvPr/>
        </p:nvGrpSpPr>
        <p:grpSpPr bwMode="auto">
          <a:xfrm>
            <a:off x="457200" y="314325"/>
            <a:ext cx="1676400" cy="523875"/>
            <a:chOff x="457200" y="228600"/>
            <a:chExt cx="1676400" cy="523875"/>
          </a:xfrm>
        </p:grpSpPr>
        <p:pic>
          <p:nvPicPr>
            <p:cNvPr id="6154" name="Picture 11"/>
            <p:cNvPicPr>
              <a:picLocks noChangeAspect="1" noChangeArrowheads="1"/>
            </p:cNvPicPr>
            <p:nvPr/>
          </p:nvPicPr>
          <p:blipFill>
            <a:blip r:embed="rId15" cstate="print"/>
            <a:srcRect/>
            <a:stretch>
              <a:fillRect/>
            </a:stretch>
          </p:blipFill>
          <p:spPr bwMode="auto">
            <a:xfrm>
              <a:off x="457200" y="228600"/>
              <a:ext cx="866775" cy="523875"/>
            </a:xfrm>
            <a:prstGeom prst="rect">
              <a:avLst/>
            </a:prstGeom>
            <a:noFill/>
            <a:ln w="9525">
              <a:noFill/>
              <a:miter lim="800000"/>
              <a:headEnd/>
              <a:tailEnd/>
            </a:ln>
          </p:spPr>
        </p:pic>
        <p:pic>
          <p:nvPicPr>
            <p:cNvPr id="6155" name="Picture 2"/>
            <p:cNvPicPr>
              <a:picLocks noChangeAspect="1" noChangeArrowheads="1"/>
            </p:cNvPicPr>
            <p:nvPr userDrawn="1"/>
          </p:nvPicPr>
          <p:blipFill>
            <a:blip r:embed="rId16" cstate="print"/>
            <a:srcRect/>
            <a:stretch>
              <a:fillRect/>
            </a:stretch>
          </p:blipFill>
          <p:spPr bwMode="auto">
            <a:xfrm>
              <a:off x="1371600" y="381000"/>
              <a:ext cx="762000" cy="17584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12"/>
          <p:cNvPicPr>
            <a:picLocks noChangeAspect="1" noChangeArrowheads="1"/>
          </p:cNvPicPr>
          <p:nvPr/>
        </p:nvPicPr>
        <p:blipFill>
          <a:blip r:embed="rId13" cstate="print"/>
          <a:srcRect/>
          <a:stretch>
            <a:fillRect/>
          </a:stretch>
        </p:blipFill>
        <p:spPr bwMode="auto">
          <a:xfrm>
            <a:off x="1371600" y="0"/>
            <a:ext cx="7143750" cy="2962275"/>
          </a:xfrm>
          <a:prstGeom prst="rect">
            <a:avLst/>
          </a:prstGeom>
          <a:noFill/>
          <a:ln w="9525">
            <a:noFill/>
            <a:miter lim="800000"/>
            <a:headEnd/>
            <a:tailEnd/>
          </a:ln>
        </p:spPr>
      </p:pic>
      <p:sp>
        <p:nvSpPr>
          <p:cNvPr id="7171" name="Rectangle 2"/>
          <p:cNvSpPr>
            <a:spLocks noGrp="1" noChangeArrowheads="1"/>
          </p:cNvSpPr>
          <p:nvPr>
            <p:ph type="title"/>
          </p:nvPr>
        </p:nvSpPr>
        <p:spPr bwMode="auto">
          <a:xfrm>
            <a:off x="2667000" y="152400"/>
            <a:ext cx="6019800"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cs typeface="+mn-cs"/>
              </a:defRPr>
            </a:lvl1pPr>
          </a:lstStyle>
          <a:p>
            <a:pPr>
              <a:defRPr/>
            </a:pPr>
            <a:r>
              <a:rPr lang="en-US" smtClean="0"/>
              <a:t>XML Simplified</a:t>
            </a:r>
            <a:endParaRPr lang="en-US"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pPr>
              <a:defRPr/>
            </a:pPr>
            <a:fld id="{A0D2B404-8DB5-4B60-8CDF-5CA285B44037}" type="slidenum">
              <a:rPr lang="en-US"/>
              <a:pPr>
                <a:defRPr/>
              </a:pPr>
              <a:t>‹#›</a:t>
            </a:fld>
            <a:endParaRPr lang="en-US"/>
          </a:p>
        </p:txBody>
      </p:sp>
      <p:pic>
        <p:nvPicPr>
          <p:cNvPr id="7176" name="Picture 10"/>
          <p:cNvPicPr>
            <a:picLocks noChangeAspect="1" noChangeArrowheads="1"/>
          </p:cNvPicPr>
          <p:nvPr/>
        </p:nvPicPr>
        <p:blipFill>
          <a:blip r:embed="rId14" cstate="print"/>
          <a:srcRect/>
          <a:stretch>
            <a:fillRect/>
          </a:stretch>
        </p:blipFill>
        <p:spPr bwMode="auto">
          <a:xfrm>
            <a:off x="400050" y="1052513"/>
            <a:ext cx="8343900" cy="38100"/>
          </a:xfrm>
          <a:prstGeom prst="rect">
            <a:avLst/>
          </a:prstGeom>
          <a:noFill/>
          <a:ln w="9525">
            <a:noFill/>
            <a:miter lim="800000"/>
            <a:headEnd/>
            <a:tailEnd/>
          </a:ln>
        </p:spPr>
      </p:pic>
      <p:pic>
        <p:nvPicPr>
          <p:cNvPr id="7177" name="Picture 1" descr="C:\Users\tandt\Documents\FAT\Marketing\logo.png"/>
          <p:cNvPicPr>
            <a:picLocks noChangeAspect="1" noChangeArrowheads="1"/>
          </p:cNvPicPr>
          <p:nvPr/>
        </p:nvPicPr>
        <p:blipFill>
          <a:blip r:embed="rId15" cstate="print"/>
          <a:srcRect/>
          <a:stretch>
            <a:fillRect/>
          </a:stretch>
        </p:blipFill>
        <p:spPr bwMode="auto">
          <a:xfrm>
            <a:off x="457200" y="146050"/>
            <a:ext cx="800100" cy="736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6"/>
          <p:cNvPicPr>
            <a:picLocks noChangeAspect="1" noChangeArrowheads="1"/>
          </p:cNvPicPr>
          <p:nvPr/>
        </p:nvPicPr>
        <p:blipFill>
          <a:blip r:embed="rId13" cstate="print"/>
          <a:srcRect/>
          <a:stretch>
            <a:fillRect/>
          </a:stretch>
        </p:blipFill>
        <p:spPr bwMode="auto">
          <a:xfrm>
            <a:off x="609600" y="1938338"/>
            <a:ext cx="8534400" cy="3538537"/>
          </a:xfrm>
          <a:prstGeom prst="rect">
            <a:avLst/>
          </a:prstGeom>
          <a:noFill/>
          <a:ln w="9525">
            <a:noFill/>
            <a:miter lim="800000"/>
            <a:headEnd/>
            <a:tailEnd/>
          </a:ln>
        </p:spPr>
      </p:pic>
      <p:pic>
        <p:nvPicPr>
          <p:cNvPr id="8195" name="Picture 23"/>
          <p:cNvPicPr>
            <a:picLocks noChangeAspect="1" noChangeArrowheads="1"/>
          </p:cNvPicPr>
          <p:nvPr/>
        </p:nvPicPr>
        <p:blipFill>
          <a:blip r:embed="rId14" cstate="print"/>
          <a:srcRect/>
          <a:stretch>
            <a:fillRect/>
          </a:stretch>
        </p:blipFill>
        <p:spPr bwMode="auto">
          <a:xfrm>
            <a:off x="1543050" y="6315075"/>
            <a:ext cx="7600950" cy="542925"/>
          </a:xfrm>
          <a:prstGeom prst="rect">
            <a:avLst/>
          </a:prstGeom>
          <a:noFill/>
          <a:ln w="9525">
            <a:noFill/>
            <a:miter lim="800000"/>
            <a:headEnd/>
            <a:tailEnd/>
          </a:ln>
        </p:spPr>
      </p:pic>
      <p:pic>
        <p:nvPicPr>
          <p:cNvPr id="8196" name="Picture 24"/>
          <p:cNvPicPr>
            <a:picLocks noChangeAspect="1" noChangeArrowheads="1"/>
          </p:cNvPicPr>
          <p:nvPr/>
        </p:nvPicPr>
        <p:blipFill>
          <a:blip r:embed="rId15" cstate="print"/>
          <a:srcRect/>
          <a:stretch>
            <a:fillRect/>
          </a:stretch>
        </p:blipFill>
        <p:spPr bwMode="auto">
          <a:xfrm>
            <a:off x="2362200" y="4533900"/>
            <a:ext cx="6324600" cy="46038"/>
          </a:xfrm>
          <a:prstGeom prst="rect">
            <a:avLst/>
          </a:prstGeom>
          <a:noFill/>
          <a:ln w="9525">
            <a:noFill/>
            <a:miter lim="800000"/>
            <a:headEnd/>
            <a:tailEnd/>
          </a:ln>
        </p:spPr>
      </p:pic>
      <p:sp>
        <p:nvSpPr>
          <p:cNvPr id="8197" name="Rectangle 2"/>
          <p:cNvSpPr>
            <a:spLocks noGrp="1" noChangeArrowheads="1"/>
          </p:cNvSpPr>
          <p:nvPr>
            <p:ph type="title"/>
          </p:nvPr>
        </p:nvSpPr>
        <p:spPr bwMode="auto">
          <a:xfrm>
            <a:off x="1981200" y="152400"/>
            <a:ext cx="6705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8" name="Rectangle 3"/>
          <p:cNvSpPr>
            <a:spLocks noGrp="1" noChangeArrowheads="1"/>
          </p:cNvSpPr>
          <p:nvPr>
            <p:ph type="body" idx="1"/>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solidFill>
                  <a:schemeClr val="tx1"/>
                </a:solidFill>
                <a:cs typeface="+mn-cs"/>
              </a:defRPr>
            </a:lvl1pPr>
          </a:lstStyle>
          <a:p>
            <a:pPr>
              <a:defRPr/>
            </a:pPr>
            <a:fld id="{9C69ABCA-3EEE-439A-910C-9FE37A462A81}" type="slidenum">
              <a:rPr lang="en-US"/>
              <a:pPr>
                <a:defRPr/>
              </a:pPr>
              <a:t>‹#›</a:t>
            </a:fld>
            <a:endParaRPr lang="en-US"/>
          </a:p>
        </p:txBody>
      </p:sp>
      <p:pic>
        <p:nvPicPr>
          <p:cNvPr id="8201" name="Picture 1" descr="C:\Users\tandt\Documents\FAT\Marketing\logo.png"/>
          <p:cNvPicPr>
            <a:picLocks noChangeAspect="1" noChangeArrowheads="1"/>
          </p:cNvPicPr>
          <p:nvPr/>
        </p:nvPicPr>
        <p:blipFill>
          <a:blip r:embed="rId16" cstate="print"/>
          <a:srcRect/>
          <a:stretch>
            <a:fillRect/>
          </a:stretch>
        </p:blipFill>
        <p:spPr bwMode="auto">
          <a:xfrm>
            <a:off x="228600" y="228600"/>
            <a:ext cx="914400" cy="841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XML Simplified – Session 1</a:t>
            </a:r>
            <a:endParaRPr lang="en-US" sz="3200" dirty="0"/>
          </a:p>
        </p:txBody>
      </p:sp>
      <p:sp>
        <p:nvSpPr>
          <p:cNvPr id="3" name="Subtitle 2"/>
          <p:cNvSpPr>
            <a:spLocks noGrp="1"/>
          </p:cNvSpPr>
          <p:nvPr>
            <p:ph type="subTitle" idx="1"/>
          </p:nvPr>
        </p:nvSpPr>
        <p:spPr>
          <a:xfrm>
            <a:off x="3810000" y="3429000"/>
            <a:ext cx="4876800" cy="1066800"/>
          </a:xfrm>
        </p:spPr>
        <p:txBody>
          <a:bodyPr/>
          <a:lstStyle/>
          <a:p>
            <a:pPr algn="l"/>
            <a:r>
              <a:rPr lang="en-US" b="1" dirty="0" smtClean="0">
                <a:solidFill>
                  <a:schemeClr val="tx1"/>
                </a:solidFill>
              </a:rPr>
              <a:t>Module 1 - Introduction to XML</a:t>
            </a:r>
          </a:p>
          <a:p>
            <a:pPr algn="l"/>
            <a:r>
              <a:rPr lang="en-US" b="1" dirty="0" smtClean="0">
                <a:solidFill>
                  <a:schemeClr val="tx1"/>
                </a:solidFill>
              </a:rPr>
              <a:t>Module 2 - Namespaces</a:t>
            </a:r>
          </a:p>
          <a:p>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Editors for XML</a:t>
            </a:r>
            <a:endParaRPr lang="en-US" dirty="0"/>
          </a:p>
        </p:txBody>
      </p:sp>
      <p:sp>
        <p:nvSpPr>
          <p:cNvPr id="3" name="Content Placeholder 2"/>
          <p:cNvSpPr>
            <a:spLocks noGrp="1"/>
          </p:cNvSpPr>
          <p:nvPr>
            <p:ph idx="1"/>
          </p:nvPr>
        </p:nvSpPr>
        <p:spPr/>
        <p:txBody>
          <a:bodyPr>
            <a:normAutofit/>
          </a:bodyPr>
          <a:lstStyle/>
          <a:p>
            <a:r>
              <a:rPr lang="en-US" dirty="0" smtClean="0"/>
              <a:t>Exchanger XML </a:t>
            </a:r>
            <a:r>
              <a:rPr lang="en-US" dirty="0" err="1" smtClean="0"/>
              <a:t>Lite</a:t>
            </a:r>
            <a:r>
              <a:rPr lang="en-US" dirty="0" smtClean="0"/>
              <a:t> 3.2</a:t>
            </a:r>
          </a:p>
          <a:p>
            <a:r>
              <a:rPr lang="en-US" dirty="0" err="1" smtClean="0"/>
              <a:t>XMLwriter</a:t>
            </a:r>
            <a:endParaRPr lang="en-US" dirty="0" smtClean="0"/>
          </a:p>
          <a:p>
            <a:r>
              <a:rPr lang="en-US" dirty="0" smtClean="0"/>
              <a:t>XML Spy</a:t>
            </a:r>
          </a:p>
          <a:p>
            <a:r>
              <a:rPr lang="en-US" dirty="0" smtClean="0"/>
              <a:t>XML Pro</a:t>
            </a:r>
          </a:p>
          <a:p>
            <a:r>
              <a:rPr lang="en-US" dirty="0" err="1" smtClean="0"/>
              <a:t>XMLwind</a:t>
            </a:r>
            <a:endParaRPr lang="en-US" dirty="0" smtClean="0"/>
          </a:p>
          <a:p>
            <a:r>
              <a:rPr lang="en-US" dirty="0" err="1" smtClean="0"/>
              <a:t>XMetal</a:t>
            </a:r>
            <a:endParaRPr lang="en-US" dirty="0" smtClean="0"/>
          </a:p>
          <a:p>
            <a:pPr>
              <a:buFont typeface="Wingdings" pitchFamily="2" charset="2"/>
              <a:buNone/>
            </a:pPr>
            <a:r>
              <a:rPr lang="en-US" dirty="0" smtClean="0"/>
              <a:t>	Behind the editing functions, editors can check XML for validity, verify it against a DTD/Schema and perform series of transforms over document...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Parsers for XML</a:t>
            </a:r>
            <a:endParaRPr lang="en-US" dirty="0"/>
          </a:p>
        </p:txBody>
      </p:sp>
      <p:sp>
        <p:nvSpPr>
          <p:cNvPr id="3" name="Content Placeholder 2"/>
          <p:cNvSpPr>
            <a:spLocks noGrp="1"/>
          </p:cNvSpPr>
          <p:nvPr>
            <p:ph idx="1"/>
          </p:nvPr>
        </p:nvSpPr>
        <p:spPr>
          <a:xfrm>
            <a:off x="457200" y="1143000"/>
            <a:ext cx="8229600" cy="5181599"/>
          </a:xfrm>
        </p:spPr>
        <p:txBody>
          <a:bodyPr>
            <a:noAutofit/>
          </a:bodyPr>
          <a:lstStyle/>
          <a:p>
            <a:pPr algn="just">
              <a:buFont typeface="Wingdings" pitchFamily="2" charset="2"/>
              <a:buNone/>
            </a:pPr>
            <a:r>
              <a:rPr lang="en-US" sz="2400" b="1" dirty="0" smtClean="0"/>
              <a:t>XML parser</a:t>
            </a:r>
            <a:r>
              <a:rPr lang="en-US" sz="2400" dirty="0" smtClean="0"/>
              <a:t> (processor) </a:t>
            </a:r>
            <a:endParaRPr lang="en-US" sz="2400" dirty="0"/>
          </a:p>
          <a:p>
            <a:pPr lvl="1" algn="just"/>
            <a:r>
              <a:rPr lang="en-US" sz="2400" dirty="0" smtClean="0"/>
              <a:t>Is a software program or set of programs that parses documents for its structure. </a:t>
            </a:r>
            <a:endParaRPr lang="en-US" sz="2400" dirty="0"/>
          </a:p>
          <a:p>
            <a:pPr lvl="1" algn="just"/>
            <a:r>
              <a:rPr lang="en-US" sz="2400" dirty="0" smtClean="0"/>
              <a:t>The parser reads the document and verifies it for its</a:t>
            </a:r>
            <a:r>
              <a:rPr lang="en-US" sz="2400" b="1" dirty="0" smtClean="0"/>
              <a:t> </a:t>
            </a:r>
            <a:r>
              <a:rPr lang="en-US" sz="2400" i="1" dirty="0" smtClean="0"/>
              <a:t>well-</a:t>
            </a:r>
            <a:r>
              <a:rPr lang="en-US" sz="2400" i="1" dirty="0" err="1" smtClean="0"/>
              <a:t>formedness</a:t>
            </a:r>
            <a:r>
              <a:rPr lang="en-US" sz="2400" dirty="0" smtClean="0"/>
              <a:t>.</a:t>
            </a:r>
          </a:p>
          <a:p>
            <a:pPr algn="just">
              <a:buFont typeface="Wingdings" pitchFamily="2" charset="2"/>
              <a:buNone/>
            </a:pPr>
            <a:r>
              <a:rPr lang="en-US" sz="2400" b="1" dirty="0" smtClean="0"/>
              <a:t>None-Validating parser:</a:t>
            </a:r>
          </a:p>
          <a:p>
            <a:pPr lvl="1" algn="just"/>
            <a:r>
              <a:rPr lang="en-US" sz="2400" dirty="0" smtClean="0"/>
              <a:t>It checks the well-</a:t>
            </a:r>
            <a:r>
              <a:rPr lang="en-US" sz="2400" dirty="0" err="1" smtClean="0"/>
              <a:t>formedness</a:t>
            </a:r>
            <a:r>
              <a:rPr lang="en-US" sz="2400" dirty="0" smtClean="0"/>
              <a:t> of the document.</a:t>
            </a:r>
          </a:p>
          <a:p>
            <a:pPr lvl="1" algn="just"/>
            <a:r>
              <a:rPr lang="en-US" sz="2400" dirty="0" smtClean="0"/>
              <a:t>Reads the document and checks for its conformity with XML.</a:t>
            </a:r>
          </a:p>
          <a:p>
            <a:pPr algn="just">
              <a:buFont typeface="Wingdings" pitchFamily="2" charset="2"/>
              <a:buNone/>
            </a:pPr>
            <a:r>
              <a:rPr lang="en-US" sz="2400" b="1" dirty="0" smtClean="0"/>
              <a:t>Validating parser:</a:t>
            </a:r>
          </a:p>
          <a:p>
            <a:pPr lvl="1" algn="just"/>
            <a:r>
              <a:rPr lang="en-US" sz="2400" dirty="0" smtClean="0"/>
              <a:t>It checks the validity of the document using DTD.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Browser for XML</a:t>
            </a:r>
            <a:endParaRPr lang="en-US" dirty="0"/>
          </a:p>
        </p:txBody>
      </p:sp>
      <p:sp>
        <p:nvSpPr>
          <p:cNvPr id="3" name="Content Placeholder 2"/>
          <p:cNvSpPr>
            <a:spLocks noGrp="1"/>
          </p:cNvSpPr>
          <p:nvPr>
            <p:ph idx="1"/>
          </p:nvPr>
        </p:nvSpPr>
        <p:spPr/>
        <p:txBody>
          <a:bodyPr/>
          <a:lstStyle/>
          <a:p>
            <a:pPr>
              <a:buFont typeface="Wingdings" pitchFamily="2" charset="2"/>
              <a:buNone/>
            </a:pPr>
            <a:r>
              <a:rPr lang="en-US" dirty="0" smtClean="0"/>
              <a:t>Commonly used Browsers are:</a:t>
            </a:r>
          </a:p>
          <a:p>
            <a:r>
              <a:rPr lang="en-US" dirty="0" smtClean="0"/>
              <a:t>Netscape</a:t>
            </a:r>
          </a:p>
          <a:p>
            <a:r>
              <a:rPr lang="en-US" dirty="0" smtClean="0"/>
              <a:t>Internet Explore</a:t>
            </a:r>
          </a:p>
          <a:p>
            <a:r>
              <a:rPr lang="en-US" dirty="0" smtClean="0"/>
              <a:t>Mozilla Firefox</a:t>
            </a:r>
          </a:p>
          <a:p>
            <a:r>
              <a:rPr lang="en-US" dirty="0" smtClean="0"/>
              <a:t>Opera</a:t>
            </a:r>
          </a:p>
          <a:p>
            <a:r>
              <a:rPr lang="en-US" dirty="0" smtClean="0"/>
              <a:t>Google Chrome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with XML</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Create an XML document in an Editor</a:t>
            </a:r>
          </a:p>
          <a:p>
            <a:pPr marL="514350" indent="-514350">
              <a:buAutoNum type="arabicPeriod"/>
            </a:pPr>
            <a:r>
              <a:rPr lang="en-US" dirty="0" smtClean="0"/>
              <a:t>Save the XML document</a:t>
            </a:r>
          </a:p>
          <a:p>
            <a:pPr marL="514350" indent="-514350">
              <a:buAutoNum type="arabicPeriod"/>
            </a:pPr>
            <a:r>
              <a:rPr lang="en-US" dirty="0" smtClean="0"/>
              <a:t>Load XML document in a browser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Rectangle 2"/>
          <p:cNvSpPr/>
          <p:nvPr/>
        </p:nvSpPr>
        <p:spPr>
          <a:xfrm>
            <a:off x="762000" y="914400"/>
            <a:ext cx="7772400" cy="5715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vi-VN" sz="1600" dirty="0">
                <a:latin typeface="Courier New" pitchFamily="49" charset="0"/>
                <a:cs typeface="Courier New" pitchFamily="49" charset="0"/>
              </a:rPr>
              <a:t>&lt;?xml version="1.0" encoding="UTF-8"?&gt;</a:t>
            </a:r>
          </a:p>
          <a:p>
            <a:r>
              <a:rPr lang="vi-VN" sz="1600" dirty="0">
                <a:latin typeface="Courier New" pitchFamily="49" charset="0"/>
                <a:cs typeface="Courier New" pitchFamily="49" charset="0"/>
              </a:rPr>
              <a:t>&lt;!DOCTYPE Customers [</a:t>
            </a:r>
          </a:p>
          <a:p>
            <a:r>
              <a:rPr lang="vi-VN" sz="1600" dirty="0">
                <a:latin typeface="Courier New" pitchFamily="49" charset="0"/>
                <a:cs typeface="Courier New" pitchFamily="49" charset="0"/>
              </a:rPr>
              <a:t>    &lt;!ELEMENT Customers (Customer)*&gt;</a:t>
            </a:r>
          </a:p>
          <a:p>
            <a:r>
              <a:rPr lang="vi-VN" sz="1600" dirty="0">
                <a:latin typeface="Courier New" pitchFamily="49" charset="0"/>
                <a:cs typeface="Courier New" pitchFamily="49" charset="0"/>
              </a:rPr>
              <a:t>    &lt;!ELEMENT Customer (CusTel|CusAddress|CusName|CusCode)*&gt;</a:t>
            </a:r>
          </a:p>
          <a:p>
            <a:r>
              <a:rPr lang="vi-VN" sz="1600" dirty="0">
                <a:latin typeface="Courier New" pitchFamily="49" charset="0"/>
                <a:cs typeface="Courier New" pitchFamily="49" charset="0"/>
              </a:rPr>
              <a:t>    &lt;!ELEMENT CusCode (#PCDATA)&gt;</a:t>
            </a:r>
          </a:p>
          <a:p>
            <a:r>
              <a:rPr lang="vi-VN" sz="1600" dirty="0">
                <a:latin typeface="Courier New" pitchFamily="49" charset="0"/>
                <a:cs typeface="Courier New" pitchFamily="49" charset="0"/>
              </a:rPr>
              <a:t>    &lt;!ELEMENT CusName (#PCDATA)&gt;</a:t>
            </a:r>
          </a:p>
          <a:p>
            <a:r>
              <a:rPr lang="vi-VN" sz="1600" dirty="0">
                <a:latin typeface="Courier New" pitchFamily="49" charset="0"/>
                <a:cs typeface="Courier New" pitchFamily="49" charset="0"/>
              </a:rPr>
              <a:t>    &lt;!ELEMENT CusAddress (#PCDATA)&gt;</a:t>
            </a:r>
          </a:p>
          <a:p>
            <a:r>
              <a:rPr lang="vi-VN" sz="1600" dirty="0">
                <a:latin typeface="Courier New" pitchFamily="49" charset="0"/>
                <a:cs typeface="Courier New" pitchFamily="49" charset="0"/>
              </a:rPr>
              <a:t>    &lt;!ELEMENT CusTel (#PCDATA)&gt;</a:t>
            </a:r>
          </a:p>
          <a:p>
            <a:r>
              <a:rPr lang="vi-VN" sz="1600" dirty="0">
                <a:latin typeface="Courier New" pitchFamily="49" charset="0"/>
                <a:cs typeface="Courier New" pitchFamily="49" charset="0"/>
              </a:rPr>
              <a:t>]&gt;</a:t>
            </a:r>
          </a:p>
          <a:p>
            <a:r>
              <a:rPr lang="vi-VN" sz="1600" dirty="0">
                <a:latin typeface="Courier New" pitchFamily="49" charset="0"/>
                <a:cs typeface="Courier New" pitchFamily="49" charset="0"/>
              </a:rPr>
              <a:t>&lt;Customers&gt;</a:t>
            </a:r>
          </a:p>
          <a:p>
            <a:r>
              <a:rPr lang="vi-VN" sz="1600" dirty="0">
                <a:latin typeface="Courier New" pitchFamily="49" charset="0"/>
                <a:cs typeface="Courier New" pitchFamily="49" charset="0"/>
              </a:rPr>
              <a:t>    &lt;Customer&gt;</a:t>
            </a:r>
          </a:p>
          <a:p>
            <a:r>
              <a:rPr lang="vi-VN" sz="1600" dirty="0">
                <a:latin typeface="Courier New" pitchFamily="49" charset="0"/>
                <a:cs typeface="Courier New" pitchFamily="49" charset="0"/>
              </a:rPr>
              <a:t>        &lt;CusCode&gt;C001&lt;/CusCode&gt;</a:t>
            </a:r>
          </a:p>
          <a:p>
            <a:r>
              <a:rPr lang="vi-VN" sz="1600" dirty="0">
                <a:latin typeface="Courier New" pitchFamily="49" charset="0"/>
                <a:cs typeface="Courier New" pitchFamily="49" charset="0"/>
              </a:rPr>
              <a:t>        &lt;CusName&gt;James&lt;/CusName&gt;</a:t>
            </a:r>
          </a:p>
          <a:p>
            <a:r>
              <a:rPr lang="vi-VN" sz="1600" dirty="0">
                <a:latin typeface="Courier New" pitchFamily="49" charset="0"/>
                <a:cs typeface="Courier New" pitchFamily="49" charset="0"/>
              </a:rPr>
              <a:t>        &lt;CusAddress&gt;122 Street 1&lt;/CusAddress&gt;</a:t>
            </a:r>
          </a:p>
          <a:p>
            <a:r>
              <a:rPr lang="vi-VN" sz="1600" dirty="0">
                <a:latin typeface="Courier New" pitchFamily="49" charset="0"/>
                <a:cs typeface="Courier New" pitchFamily="49" charset="0"/>
              </a:rPr>
              <a:t>        &lt;CusTel&gt;077-123456&lt;/CusTel&gt;</a:t>
            </a:r>
          </a:p>
          <a:p>
            <a:r>
              <a:rPr lang="vi-VN" sz="1600" dirty="0">
                <a:latin typeface="Courier New" pitchFamily="49" charset="0"/>
                <a:cs typeface="Courier New" pitchFamily="49" charset="0"/>
              </a:rPr>
              <a:t>    &lt;/Customer&gt;</a:t>
            </a:r>
          </a:p>
          <a:p>
            <a:r>
              <a:rPr lang="vi-VN" sz="1600" dirty="0">
                <a:latin typeface="Courier New" pitchFamily="49" charset="0"/>
                <a:cs typeface="Courier New" pitchFamily="49" charset="0"/>
              </a:rPr>
              <a:t>    &lt;Customer&gt;</a:t>
            </a:r>
          </a:p>
          <a:p>
            <a:r>
              <a:rPr lang="vi-VN" sz="1600" dirty="0">
                <a:latin typeface="Courier New" pitchFamily="49" charset="0"/>
                <a:cs typeface="Courier New" pitchFamily="49" charset="0"/>
              </a:rPr>
              <a:t>        &lt;CusCode&gt;C002&lt;/CusCode&gt;</a:t>
            </a:r>
          </a:p>
          <a:p>
            <a:r>
              <a:rPr lang="vi-VN" sz="1600" dirty="0">
                <a:latin typeface="Courier New" pitchFamily="49" charset="0"/>
                <a:cs typeface="Courier New" pitchFamily="49" charset="0"/>
              </a:rPr>
              <a:t>        &lt;CusName&gt;Nancy&lt;/CusName&gt;</a:t>
            </a:r>
          </a:p>
          <a:p>
            <a:r>
              <a:rPr lang="vi-VN" sz="1600" dirty="0">
                <a:latin typeface="Courier New" pitchFamily="49" charset="0"/>
                <a:cs typeface="Courier New" pitchFamily="49" charset="0"/>
              </a:rPr>
              <a:t>        &lt;CusAddress&gt;412 Street 3&lt;/CusAddress&gt;</a:t>
            </a:r>
          </a:p>
          <a:p>
            <a:r>
              <a:rPr lang="vi-VN" sz="1600" dirty="0" smtClean="0">
                <a:latin typeface="Courier New" pitchFamily="49" charset="0"/>
                <a:cs typeface="Courier New" pitchFamily="49" charset="0"/>
              </a:rPr>
              <a:t>        &lt;CusTel&gt;075-897666</a:t>
            </a:r>
            <a:r>
              <a:rPr lang="vi-VN" sz="1600" dirty="0">
                <a:latin typeface="Courier New" pitchFamily="49" charset="0"/>
                <a:cs typeface="Courier New" pitchFamily="49" charset="0"/>
              </a:rPr>
              <a:t>&lt;/CusTel&gt;</a:t>
            </a:r>
          </a:p>
          <a:p>
            <a:r>
              <a:rPr lang="vi-VN" sz="1600" dirty="0">
                <a:latin typeface="Courier New" pitchFamily="49" charset="0"/>
                <a:cs typeface="Courier New" pitchFamily="49" charset="0"/>
              </a:rPr>
              <a:t>    &lt;/Customer&gt;</a:t>
            </a:r>
          </a:p>
          <a:p>
            <a:r>
              <a:rPr lang="vi-VN" sz="1600" dirty="0">
                <a:latin typeface="Courier New" pitchFamily="49" charset="0"/>
                <a:cs typeface="Courier New" pitchFamily="49" charset="0"/>
              </a:rPr>
              <a:t>&lt;/Customers&gt;</a:t>
            </a:r>
          </a:p>
        </p:txBody>
      </p:sp>
      <p:grpSp>
        <p:nvGrpSpPr>
          <p:cNvPr id="19" name="Group 18"/>
          <p:cNvGrpSpPr/>
          <p:nvPr/>
        </p:nvGrpSpPr>
        <p:grpSpPr>
          <a:xfrm>
            <a:off x="1905000" y="457200"/>
            <a:ext cx="3962400" cy="457200"/>
            <a:chOff x="1905000" y="457200"/>
            <a:chExt cx="3962400" cy="457200"/>
          </a:xfrm>
        </p:grpSpPr>
        <p:sp>
          <p:nvSpPr>
            <p:cNvPr id="4" name="Rounded Rectangle 3"/>
            <p:cNvSpPr/>
            <p:nvPr/>
          </p:nvSpPr>
          <p:spPr bwMode="auto">
            <a:xfrm>
              <a:off x="3276600" y="457200"/>
              <a:ext cx="2590800" cy="4572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vi-VN" sz="1800" b="0" i="0" u="none" strike="noStrike" cap="none" normalizeH="0" baseline="0" dirty="0" smtClean="0">
                  <a:ln>
                    <a:noFill/>
                  </a:ln>
                  <a:effectLst/>
                  <a:latin typeface="Arial" charset="0"/>
                </a:rPr>
                <a:t>Processing instruction</a:t>
              </a:r>
            </a:p>
          </p:txBody>
        </p:sp>
        <p:cxnSp>
          <p:nvCxnSpPr>
            <p:cNvPr id="6" name="Straight Arrow Connector 5"/>
            <p:cNvCxnSpPr>
              <a:stCxn id="4" idx="1"/>
            </p:cNvCxnSpPr>
            <p:nvPr/>
          </p:nvCxnSpPr>
          <p:spPr bwMode="auto">
            <a:xfrm flipH="1">
              <a:off x="1905000" y="685800"/>
              <a:ext cx="1371600" cy="2286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Group 19"/>
          <p:cNvGrpSpPr/>
          <p:nvPr/>
        </p:nvGrpSpPr>
        <p:grpSpPr>
          <a:xfrm>
            <a:off x="4724400" y="2362200"/>
            <a:ext cx="3429000" cy="533400"/>
            <a:chOff x="4724400" y="2362200"/>
            <a:chExt cx="3429000" cy="533400"/>
          </a:xfrm>
        </p:grpSpPr>
        <p:sp>
          <p:nvSpPr>
            <p:cNvPr id="8" name="Rounded Rectangle 7"/>
            <p:cNvSpPr/>
            <p:nvPr/>
          </p:nvSpPr>
          <p:spPr bwMode="auto">
            <a:xfrm>
              <a:off x="6248400" y="2362200"/>
              <a:ext cx="1905000" cy="5334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vi-VN" dirty="0" smtClean="0">
                  <a:latin typeface="Arial" charset="0"/>
                </a:rPr>
                <a:t>Declaring DTD</a:t>
              </a:r>
              <a:endParaRPr kumimoji="0" lang="vi-VN" sz="1800" b="0" i="0" u="none" strike="noStrike" cap="none" normalizeH="0" baseline="0" dirty="0" smtClean="0">
                <a:ln>
                  <a:noFill/>
                </a:ln>
                <a:effectLst/>
                <a:latin typeface="Arial" charset="0"/>
              </a:endParaRPr>
            </a:p>
          </p:txBody>
        </p:sp>
        <p:cxnSp>
          <p:nvCxnSpPr>
            <p:cNvPr id="11" name="Straight Arrow Connector 10"/>
            <p:cNvCxnSpPr>
              <a:stCxn id="8" idx="1"/>
            </p:cNvCxnSpPr>
            <p:nvPr/>
          </p:nvCxnSpPr>
          <p:spPr bwMode="auto">
            <a:xfrm flipH="1" flipV="1">
              <a:off x="4724400" y="2362200"/>
              <a:ext cx="1524000" cy="2667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1"/>
          <p:cNvGrpSpPr/>
          <p:nvPr/>
        </p:nvGrpSpPr>
        <p:grpSpPr>
          <a:xfrm>
            <a:off x="4419600" y="4495800"/>
            <a:ext cx="3886200" cy="457200"/>
            <a:chOff x="4419600" y="4495800"/>
            <a:chExt cx="3886200" cy="457200"/>
          </a:xfrm>
        </p:grpSpPr>
        <p:sp>
          <p:nvSpPr>
            <p:cNvPr id="12" name="Rounded Rectangle 11"/>
            <p:cNvSpPr/>
            <p:nvPr/>
          </p:nvSpPr>
          <p:spPr bwMode="auto">
            <a:xfrm>
              <a:off x="6705600" y="4495800"/>
              <a:ext cx="1600200" cy="4572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vi-VN" sz="1800" b="0" i="0" u="none" strike="noStrike" cap="none" normalizeH="0" baseline="0" dirty="0" smtClean="0">
                  <a:ln>
                    <a:noFill/>
                  </a:ln>
                  <a:effectLst/>
                  <a:latin typeface="Arial" charset="0"/>
                </a:rPr>
                <a:t>Elements</a:t>
              </a:r>
            </a:p>
          </p:txBody>
        </p:sp>
        <p:cxnSp>
          <p:nvCxnSpPr>
            <p:cNvPr id="16" name="Straight Arrow Connector 15"/>
            <p:cNvCxnSpPr/>
            <p:nvPr/>
          </p:nvCxnSpPr>
          <p:spPr bwMode="auto">
            <a:xfrm flipH="1" flipV="1">
              <a:off x="4419600" y="4495800"/>
              <a:ext cx="2286000" cy="2286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Well-formed XML document</a:t>
            </a:r>
            <a:endParaRPr lang="en-US" dirty="0"/>
          </a:p>
        </p:txBody>
      </p:sp>
      <p:sp>
        <p:nvSpPr>
          <p:cNvPr id="3" name="Content Placeholder 2"/>
          <p:cNvSpPr>
            <a:spLocks noGrp="1"/>
          </p:cNvSpPr>
          <p:nvPr>
            <p:ph idx="1"/>
          </p:nvPr>
        </p:nvSpPr>
        <p:spPr/>
        <p:txBody>
          <a:bodyPr>
            <a:normAutofit/>
          </a:bodyPr>
          <a:lstStyle/>
          <a:p>
            <a:r>
              <a:rPr lang="en-US" dirty="0" smtClean="0"/>
              <a:t>Minimum of one element is required.</a:t>
            </a:r>
          </a:p>
          <a:p>
            <a:r>
              <a:rPr lang="en-US" dirty="0" smtClean="0"/>
              <a:t>XML tags are case sensitive.</a:t>
            </a:r>
          </a:p>
          <a:p>
            <a:r>
              <a:rPr lang="en-US" dirty="0" smtClean="0"/>
              <a:t>Every start tag should end with end tag.</a:t>
            </a:r>
          </a:p>
          <a:p>
            <a:r>
              <a:rPr lang="en-US" dirty="0" smtClean="0"/>
              <a:t>XML tags should be nested properly.</a:t>
            </a:r>
          </a:p>
          <a:p>
            <a:r>
              <a:rPr lang="en-US" dirty="0" smtClean="0"/>
              <a:t>XML tags should be valid.</a:t>
            </a:r>
          </a:p>
          <a:p>
            <a:r>
              <a:rPr lang="en-US" dirty="0" smtClean="0"/>
              <a:t>Length of markup names.</a:t>
            </a:r>
          </a:p>
          <a:p>
            <a:r>
              <a:rPr lang="en-US" dirty="0" smtClean="0"/>
              <a:t>XML attributes should be valid.</a:t>
            </a:r>
          </a:p>
          <a:p>
            <a:r>
              <a:rPr lang="en-US" dirty="0" smtClean="0"/>
              <a:t>XML documents should be verified.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Well-formed demo</a:t>
            </a:r>
            <a:endParaRPr lang="vi-VN" dirty="0"/>
          </a:p>
        </p:txBody>
      </p:sp>
      <p:sp>
        <p:nvSpPr>
          <p:cNvPr id="4" name="Rounded Rectangle 3"/>
          <p:cNvSpPr/>
          <p:nvPr/>
        </p:nvSpPr>
        <p:spPr bwMode="auto">
          <a:xfrm>
            <a:off x="457200" y="1219200"/>
            <a:ext cx="7772400" cy="39624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b="1" dirty="0">
                <a:latin typeface="Courier New" pitchFamily="49" charset="0"/>
                <a:cs typeface="Courier New" pitchFamily="49" charset="0"/>
              </a:rPr>
              <a:t>&lt;?xml version="1.0" encoding="UTF-8"?&gt;</a:t>
            </a:r>
          </a:p>
          <a:p>
            <a:pPr fontAlgn="base">
              <a:spcBef>
                <a:spcPct val="0"/>
              </a:spcBef>
              <a:spcAft>
                <a:spcPct val="0"/>
              </a:spcAft>
            </a:pPr>
            <a:r>
              <a:rPr lang="vi-VN" b="1" dirty="0">
                <a:latin typeface="Courier New" pitchFamily="49" charset="0"/>
                <a:cs typeface="Courier New" pitchFamily="49" charset="0"/>
              </a:rPr>
              <a:t>&lt;!DOCTYPE Books [</a:t>
            </a:r>
          </a:p>
          <a:p>
            <a:pPr fontAlgn="base">
              <a:spcBef>
                <a:spcPct val="0"/>
              </a:spcBef>
              <a:spcAft>
                <a:spcPct val="0"/>
              </a:spcAft>
            </a:pPr>
            <a:r>
              <a:rPr lang="vi-VN" b="1" dirty="0">
                <a:latin typeface="Courier New" pitchFamily="49" charset="0"/>
                <a:cs typeface="Courier New" pitchFamily="49" charset="0"/>
              </a:rPr>
              <a:t>    &lt;!ELEMENT Books (Price|Author|Title)*&gt;</a:t>
            </a:r>
          </a:p>
          <a:p>
            <a:pPr fontAlgn="base">
              <a:spcBef>
                <a:spcPct val="0"/>
              </a:spcBef>
              <a:spcAft>
                <a:spcPct val="0"/>
              </a:spcAft>
            </a:pPr>
            <a:r>
              <a:rPr lang="vi-VN" b="1" dirty="0">
                <a:latin typeface="Courier New" pitchFamily="49" charset="0"/>
                <a:cs typeface="Courier New" pitchFamily="49" charset="0"/>
              </a:rPr>
              <a:t>    &lt;!ELEMENT Title (#PCDATA)&gt;</a:t>
            </a:r>
          </a:p>
          <a:p>
            <a:pPr fontAlgn="base">
              <a:spcBef>
                <a:spcPct val="0"/>
              </a:spcBef>
              <a:spcAft>
                <a:spcPct val="0"/>
              </a:spcAft>
            </a:pPr>
            <a:r>
              <a:rPr lang="vi-VN" b="1" dirty="0">
                <a:latin typeface="Courier New" pitchFamily="49" charset="0"/>
                <a:cs typeface="Courier New" pitchFamily="49" charset="0"/>
              </a:rPr>
              <a:t>    &lt;!ELEMENT Author (#PCDATA)&gt;</a:t>
            </a:r>
          </a:p>
          <a:p>
            <a:pPr fontAlgn="base">
              <a:spcBef>
                <a:spcPct val="0"/>
              </a:spcBef>
              <a:spcAft>
                <a:spcPct val="0"/>
              </a:spcAft>
            </a:pPr>
            <a:r>
              <a:rPr lang="vi-VN" b="1" dirty="0">
                <a:latin typeface="Courier New" pitchFamily="49" charset="0"/>
                <a:cs typeface="Courier New" pitchFamily="49" charset="0"/>
              </a:rPr>
              <a:t>    &lt;!ELEMENT Price (#PCDATA)&gt;</a:t>
            </a:r>
          </a:p>
          <a:p>
            <a:pPr fontAlgn="base">
              <a:spcBef>
                <a:spcPct val="0"/>
              </a:spcBef>
              <a:spcAft>
                <a:spcPct val="0"/>
              </a:spcAft>
            </a:pPr>
            <a:r>
              <a:rPr lang="vi-VN" b="1" dirty="0">
                <a:latin typeface="Courier New" pitchFamily="49" charset="0"/>
                <a:cs typeface="Courier New" pitchFamily="49" charset="0"/>
              </a:rPr>
              <a:t>]&gt;</a:t>
            </a:r>
          </a:p>
          <a:p>
            <a:pPr fontAlgn="base">
              <a:spcBef>
                <a:spcPct val="0"/>
              </a:spcBef>
              <a:spcAft>
                <a:spcPct val="0"/>
              </a:spcAft>
            </a:pPr>
            <a:endParaRPr lang="vi-VN" b="1" dirty="0">
              <a:latin typeface="Courier New" pitchFamily="49" charset="0"/>
              <a:cs typeface="Courier New" pitchFamily="49" charset="0"/>
            </a:endParaRPr>
          </a:p>
          <a:p>
            <a:pPr fontAlgn="base">
              <a:spcBef>
                <a:spcPct val="0"/>
              </a:spcBef>
              <a:spcAft>
                <a:spcPct val="0"/>
              </a:spcAft>
            </a:pPr>
            <a:r>
              <a:rPr lang="vi-VN" b="1" dirty="0">
                <a:latin typeface="Courier New" pitchFamily="49" charset="0"/>
                <a:cs typeface="Courier New" pitchFamily="49" charset="0"/>
              </a:rPr>
              <a:t>&lt;Books&gt;</a:t>
            </a:r>
          </a:p>
          <a:p>
            <a:pPr fontAlgn="base">
              <a:spcBef>
                <a:spcPct val="0"/>
              </a:spcBef>
              <a:spcAft>
                <a:spcPct val="0"/>
              </a:spcAft>
            </a:pPr>
            <a:r>
              <a:rPr lang="vi-VN" b="1" dirty="0">
                <a:latin typeface="Courier New" pitchFamily="49" charset="0"/>
                <a:cs typeface="Courier New" pitchFamily="49" charset="0"/>
              </a:rPr>
              <a:t>    &lt;Title&gt;Elementary programming with C&lt;/title&gt;</a:t>
            </a:r>
          </a:p>
          <a:p>
            <a:pPr fontAlgn="base">
              <a:spcBef>
                <a:spcPct val="0"/>
              </a:spcBef>
              <a:spcAft>
                <a:spcPct val="0"/>
              </a:spcAft>
            </a:pPr>
            <a:r>
              <a:rPr lang="vi-VN" b="1" dirty="0">
                <a:latin typeface="Courier New" pitchFamily="49" charset="0"/>
                <a:cs typeface="Courier New" pitchFamily="49" charset="0"/>
              </a:rPr>
              <a:t>    &lt;Author&gt;Aptech&lt;/Author&gt;</a:t>
            </a:r>
          </a:p>
          <a:p>
            <a:pPr fontAlgn="base">
              <a:spcBef>
                <a:spcPct val="0"/>
              </a:spcBef>
              <a:spcAft>
                <a:spcPct val="0"/>
              </a:spcAft>
            </a:pPr>
            <a:r>
              <a:rPr lang="vi-VN" b="1" dirty="0">
                <a:latin typeface="Courier New" pitchFamily="49" charset="0"/>
                <a:cs typeface="Courier New" pitchFamily="49" charset="0"/>
              </a:rPr>
              <a:t>    &lt;Price&gt;$23&lt;/Price&gt;</a:t>
            </a:r>
          </a:p>
          <a:p>
            <a:pPr fontAlgn="base">
              <a:spcBef>
                <a:spcPct val="0"/>
              </a:spcBef>
              <a:spcAft>
                <a:spcPct val="0"/>
              </a:spcAft>
            </a:pPr>
            <a:r>
              <a:rPr lang="vi-VN" b="1" dirty="0">
                <a:latin typeface="Courier New" pitchFamily="49" charset="0"/>
                <a:cs typeface="Courier New" pitchFamily="49" charset="0"/>
              </a:rPr>
              <a:t>&lt;/Books&gt;</a:t>
            </a:r>
            <a:endParaRPr kumimoji="0" lang="vi-VN" b="1" i="0" u="none" strike="noStrike" cap="none" normalizeH="0" baseline="0" dirty="0" smtClean="0">
              <a:ln>
                <a:noFill/>
              </a:ln>
              <a:effectLst/>
              <a:latin typeface="Courier New" pitchFamily="49" charset="0"/>
              <a:cs typeface="Courier New" pitchFamily="49" charset="0"/>
            </a:endParaRPr>
          </a:p>
        </p:txBody>
      </p:sp>
      <p:grpSp>
        <p:nvGrpSpPr>
          <p:cNvPr id="9" name="Group 8"/>
          <p:cNvGrpSpPr/>
          <p:nvPr/>
        </p:nvGrpSpPr>
        <p:grpSpPr>
          <a:xfrm>
            <a:off x="457200" y="4191000"/>
            <a:ext cx="8724900" cy="2530227"/>
            <a:chOff x="457200" y="4191000"/>
            <a:chExt cx="8724900" cy="2530227"/>
          </a:xfrm>
        </p:grpSpPr>
        <p:sp>
          <p:nvSpPr>
            <p:cNvPr id="5" name="Rectangle 4"/>
            <p:cNvSpPr/>
            <p:nvPr/>
          </p:nvSpPr>
          <p:spPr>
            <a:xfrm>
              <a:off x="457200" y="5644009"/>
              <a:ext cx="8724900" cy="1077218"/>
            </a:xfrm>
            <a:prstGeom prst="rect">
              <a:avLst/>
            </a:prstGeom>
          </p:spPr>
          <p:txBody>
            <a:bodyPr wrap="square">
              <a:spAutoFit/>
            </a:bodyPr>
            <a:lstStyle/>
            <a:p>
              <a:r>
                <a:rPr lang="en-US" sz="1600" dirty="0">
                  <a:solidFill>
                    <a:srgbClr val="FF0000"/>
                  </a:solidFill>
                </a:rPr>
                <a:t>XML checking started.</a:t>
              </a:r>
            </a:p>
            <a:p>
              <a:r>
                <a:rPr lang="en-US" sz="1600" dirty="0">
                  <a:solidFill>
                    <a:srgbClr val="FF0000"/>
                  </a:solidFill>
                </a:rPr>
                <a:t>Checking file:/D:/</a:t>
              </a:r>
              <a:r>
                <a:rPr lang="en-US" sz="1600" dirty="0" smtClean="0">
                  <a:solidFill>
                    <a:srgbClr val="FF0000"/>
                  </a:solidFill>
                </a:rPr>
                <a:t>ACCP2010/SEM2/</a:t>
              </a:r>
              <a:r>
                <a:rPr lang="en-US" sz="1600" dirty="0" err="1" smtClean="0">
                  <a:solidFill>
                    <a:srgbClr val="FF0000"/>
                  </a:solidFill>
                </a:rPr>
                <a:t>XMLExample</a:t>
              </a:r>
              <a:r>
                <a:rPr lang="en-US" sz="1600" dirty="0" smtClean="0">
                  <a:solidFill>
                    <a:srgbClr val="FF0000"/>
                  </a:solidFill>
                </a:rPr>
                <a:t>/</a:t>
              </a:r>
              <a:r>
                <a:rPr lang="en-US" sz="1600" dirty="0" err="1" smtClean="0">
                  <a:solidFill>
                    <a:srgbClr val="FF0000"/>
                  </a:solidFill>
                </a:rPr>
                <a:t>src</a:t>
              </a:r>
              <a:r>
                <a:rPr lang="en-US" sz="1600" dirty="0" smtClean="0">
                  <a:solidFill>
                    <a:srgbClr val="FF0000"/>
                  </a:solidFill>
                </a:rPr>
                <a:t>/session01/Example03.xml</a:t>
              </a:r>
              <a:r>
                <a:rPr lang="en-US" sz="1600" dirty="0">
                  <a:solidFill>
                    <a:srgbClr val="FF0000"/>
                  </a:solidFill>
                </a:rPr>
                <a:t>...</a:t>
              </a:r>
            </a:p>
            <a:p>
              <a:r>
                <a:rPr lang="en-US" sz="1600" dirty="0">
                  <a:solidFill>
                    <a:srgbClr val="FF0000"/>
                  </a:solidFill>
                </a:rPr>
                <a:t>The element type "Title" must be terminated by the matching end-tag "&lt;/Title&gt;". [10] </a:t>
              </a:r>
            </a:p>
            <a:p>
              <a:r>
                <a:rPr lang="en-US" sz="1600" dirty="0">
                  <a:solidFill>
                    <a:srgbClr val="FF0000"/>
                  </a:solidFill>
                </a:rPr>
                <a:t>XML checking finished.</a:t>
              </a:r>
              <a:endParaRPr lang="vi-VN" sz="1600" dirty="0">
                <a:solidFill>
                  <a:srgbClr val="FF0000"/>
                </a:solidFill>
              </a:endParaRPr>
            </a:p>
          </p:txBody>
        </p:sp>
        <p:cxnSp>
          <p:nvCxnSpPr>
            <p:cNvPr id="7" name="Straight Arrow Connector 6"/>
            <p:cNvCxnSpPr/>
            <p:nvPr/>
          </p:nvCxnSpPr>
          <p:spPr bwMode="auto">
            <a:xfrm flipH="1">
              <a:off x="4343400" y="4191000"/>
              <a:ext cx="2209800" cy="16764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574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Syntax</a:t>
            </a:r>
            <a:endParaRPr lang="en-US" dirty="0"/>
          </a:p>
        </p:txBody>
      </p:sp>
      <p:sp>
        <p:nvSpPr>
          <p:cNvPr id="3" name="Content Placeholder 2"/>
          <p:cNvSpPr>
            <a:spLocks noGrp="1"/>
          </p:cNvSpPr>
          <p:nvPr>
            <p:ph idx="1"/>
          </p:nvPr>
        </p:nvSpPr>
        <p:spPr>
          <a:xfrm>
            <a:off x="457200" y="1295400"/>
            <a:ext cx="8229600" cy="2209800"/>
          </a:xfrm>
        </p:spPr>
        <p:txBody>
          <a:bodyPr/>
          <a:lstStyle/>
          <a:p>
            <a:r>
              <a:rPr lang="en-US" dirty="0" smtClean="0"/>
              <a:t>Comments</a:t>
            </a:r>
          </a:p>
          <a:p>
            <a:pPr lvl="1">
              <a:buNone/>
            </a:pPr>
            <a:r>
              <a:rPr lang="en-US" sz="2000" i="1" dirty="0" smtClean="0"/>
              <a:t>	Comments start with the string &lt;! -- and end with the string --&gt;. The parser believes that the comment has come to an end when it finds a &gt;.</a:t>
            </a:r>
          </a:p>
          <a:p>
            <a:pPr lvl="1">
              <a:buNone/>
            </a:pPr>
            <a:endParaRPr lang="en-US" sz="2000" i="1" dirty="0"/>
          </a:p>
        </p:txBody>
      </p:sp>
      <p:pic>
        <p:nvPicPr>
          <p:cNvPr id="1026" name="Picture 2"/>
          <p:cNvPicPr>
            <a:picLocks noChangeAspect="1" noChangeArrowheads="1"/>
          </p:cNvPicPr>
          <p:nvPr/>
        </p:nvPicPr>
        <p:blipFill>
          <a:blip r:embed="rId3"/>
          <a:srcRect/>
          <a:stretch>
            <a:fillRect/>
          </a:stretch>
        </p:blipFill>
        <p:spPr bwMode="auto">
          <a:xfrm>
            <a:off x="1219199" y="3048000"/>
            <a:ext cx="6858001"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Syntax</a:t>
            </a:r>
            <a:endParaRPr lang="en-US" dirty="0"/>
          </a:p>
        </p:txBody>
      </p:sp>
      <p:sp>
        <p:nvSpPr>
          <p:cNvPr id="3" name="Content Placeholder 2"/>
          <p:cNvSpPr>
            <a:spLocks noGrp="1"/>
          </p:cNvSpPr>
          <p:nvPr>
            <p:ph idx="1"/>
          </p:nvPr>
        </p:nvSpPr>
        <p:spPr>
          <a:xfrm>
            <a:off x="457200" y="1295400"/>
            <a:ext cx="8229600" cy="2209800"/>
          </a:xfrm>
        </p:spPr>
        <p:txBody>
          <a:bodyPr>
            <a:normAutofit/>
          </a:bodyPr>
          <a:lstStyle/>
          <a:p>
            <a:r>
              <a:rPr lang="en-US" dirty="0" smtClean="0"/>
              <a:t>Processing Instructions</a:t>
            </a:r>
          </a:p>
          <a:p>
            <a:pPr lvl="1">
              <a:buNone/>
            </a:pPr>
            <a:r>
              <a:rPr lang="en-US" sz="1800" dirty="0" smtClean="0"/>
              <a:t>	&lt;?</a:t>
            </a:r>
            <a:r>
              <a:rPr lang="en-US" sz="1800" dirty="0" err="1" smtClean="0"/>
              <a:t>PITarget</a:t>
            </a:r>
            <a:r>
              <a:rPr lang="en-US" sz="1800" dirty="0" smtClean="0"/>
              <a:t> &lt;</a:t>
            </a:r>
            <a:r>
              <a:rPr lang="en-US" sz="1800" dirty="0" err="1" smtClean="0"/>
              <a:t>instruetion</a:t>
            </a:r>
            <a:r>
              <a:rPr lang="en-US" sz="1800" dirty="0" smtClean="0"/>
              <a:t>&gt;?&gt;</a:t>
            </a:r>
          </a:p>
          <a:p>
            <a:pPr lvl="1">
              <a:buNone/>
            </a:pPr>
            <a:r>
              <a:rPr lang="en-US" sz="1800" dirty="0" smtClean="0"/>
              <a:t>	where,</a:t>
            </a:r>
          </a:p>
          <a:p>
            <a:pPr lvl="1">
              <a:buNone/>
            </a:pPr>
            <a:r>
              <a:rPr lang="en-US" sz="1800" dirty="0" smtClean="0"/>
              <a:t>	</a:t>
            </a:r>
            <a:r>
              <a:rPr lang="en-US" sz="1800" dirty="0" err="1" smtClean="0"/>
              <a:t>PlTarget</a:t>
            </a:r>
            <a:r>
              <a:rPr lang="en-US" sz="1800" dirty="0" smtClean="0"/>
              <a:t> is the name of the application that should receive the processing instructions. &lt;instruction&gt; is the instruction for the application.</a:t>
            </a:r>
            <a:endParaRPr lang="en-US" sz="6600" dirty="0" smtClean="0"/>
          </a:p>
          <a:p>
            <a:pPr lvl="1">
              <a:buNone/>
            </a:pPr>
            <a:endParaRPr lang="en-US" sz="2000" i="1" dirty="0" smtClean="0"/>
          </a:p>
          <a:p>
            <a:pPr lvl="1">
              <a:buNone/>
            </a:pPr>
            <a:endParaRPr lang="en-US" sz="2000" i="1" dirty="0"/>
          </a:p>
        </p:txBody>
      </p:sp>
      <p:pic>
        <p:nvPicPr>
          <p:cNvPr id="2050" name="Picture 2"/>
          <p:cNvPicPr>
            <a:picLocks noChangeAspect="1" noChangeArrowheads="1"/>
          </p:cNvPicPr>
          <p:nvPr/>
        </p:nvPicPr>
        <p:blipFill>
          <a:blip r:embed="rId3"/>
          <a:srcRect/>
          <a:stretch>
            <a:fillRect/>
          </a:stretch>
        </p:blipFill>
        <p:spPr bwMode="auto">
          <a:xfrm>
            <a:off x="1295400" y="3505200"/>
            <a:ext cx="66294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Syntax</a:t>
            </a:r>
            <a:endParaRPr lang="en-US" dirty="0"/>
          </a:p>
        </p:txBody>
      </p:sp>
      <p:sp>
        <p:nvSpPr>
          <p:cNvPr id="3" name="Content Placeholder 2"/>
          <p:cNvSpPr>
            <a:spLocks noGrp="1"/>
          </p:cNvSpPr>
          <p:nvPr>
            <p:ph idx="1"/>
          </p:nvPr>
        </p:nvSpPr>
        <p:spPr>
          <a:xfrm>
            <a:off x="457200" y="1295400"/>
            <a:ext cx="8229600" cy="2362200"/>
          </a:xfrm>
        </p:spPr>
        <p:txBody>
          <a:bodyPr>
            <a:normAutofit lnSpcReduction="10000"/>
          </a:bodyPr>
          <a:lstStyle/>
          <a:p>
            <a:pPr>
              <a:buNone/>
            </a:pPr>
            <a:r>
              <a:rPr lang="en-US" dirty="0" smtClean="0"/>
              <a:t>Classification of character data</a:t>
            </a:r>
          </a:p>
          <a:p>
            <a:pPr algn="just">
              <a:buNone/>
            </a:pPr>
            <a:r>
              <a:rPr lang="en-US" sz="2400" dirty="0" smtClean="0"/>
              <a:t>	</a:t>
            </a:r>
            <a:r>
              <a:rPr lang="en-US" sz="2400" b="1" i="1" dirty="0" smtClean="0"/>
              <a:t>CDATA:</a:t>
            </a:r>
            <a:r>
              <a:rPr lang="en-US" sz="2400" dirty="0" smtClean="0"/>
              <a:t> Character data, raw text. Parser need not process these data.</a:t>
            </a:r>
          </a:p>
          <a:p>
            <a:pPr algn="just">
              <a:buNone/>
            </a:pPr>
            <a:endParaRPr lang="en-US" sz="2400" dirty="0" smtClean="0"/>
          </a:p>
          <a:p>
            <a:pPr algn="just">
              <a:buNone/>
            </a:pPr>
            <a:endParaRPr lang="en-US" sz="2400" dirty="0" smtClean="0"/>
          </a:p>
          <a:p>
            <a:pPr lvl="1">
              <a:buNone/>
            </a:pPr>
            <a:r>
              <a:rPr lang="en-US" sz="1800" dirty="0" smtClean="0"/>
              <a:t>	</a:t>
            </a:r>
            <a:endParaRPr lang="en-US" sz="2000" i="1" dirty="0" smtClean="0"/>
          </a:p>
          <a:p>
            <a:pPr lvl="1">
              <a:buNone/>
            </a:pPr>
            <a:endParaRPr lang="en-US" sz="2000" i="1" dirty="0"/>
          </a:p>
        </p:txBody>
      </p:sp>
      <p:sp>
        <p:nvSpPr>
          <p:cNvPr id="7" name="Content Placeholder 2"/>
          <p:cNvSpPr txBox="1">
            <a:spLocks/>
          </p:cNvSpPr>
          <p:nvPr/>
        </p:nvSpPr>
        <p:spPr>
          <a:xfrm>
            <a:off x="400050" y="4095750"/>
            <a:ext cx="8382000" cy="8382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1" u="none" strike="noStrike" kern="1200" cap="none" spc="0" normalizeH="0" baseline="0" noProof="0" dirty="0" smtClean="0">
                <a:ln>
                  <a:noFill/>
                </a:ln>
                <a:solidFill>
                  <a:schemeClr val="tx1"/>
                </a:solidFill>
                <a:effectLst/>
                <a:uLnTx/>
                <a:uFillTx/>
                <a:latin typeface="+mn-lt"/>
                <a:ea typeface="+mn-ea"/>
                <a:cs typeface="+mn-cs"/>
              </a:rPr>
              <a:t>	</a:t>
            </a:r>
            <a:r>
              <a:rPr lang="en-US" sz="2400" b="1" i="1" dirty="0"/>
              <a:t>PCDATA</a:t>
            </a:r>
            <a:r>
              <a:rPr kumimoji="0" lang="en-US" b="1" i="1" u="none" strike="noStrike" kern="1200" cap="none" spc="0" normalizeH="0" baseline="0" noProof="0" dirty="0" smtClean="0">
                <a:ln>
                  <a:noFill/>
                </a:ln>
                <a:solidFill>
                  <a:schemeClr val="tx1"/>
                </a:solidFill>
                <a:effectLst/>
                <a:uLnTx/>
                <a:uFillTx/>
                <a:latin typeface="+mn-lt"/>
                <a:ea typeface="+mn-ea"/>
                <a:cs typeface="+mn-cs"/>
              </a:rPr>
              <a:t>:</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sz="2400" dirty="0" smtClean="0"/>
              <a:t>Parsed </a:t>
            </a:r>
            <a:r>
              <a:rPr lang="en-US" sz="2400" dirty="0"/>
              <a:t>character data. Parser must process these data.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200" b="0" i="1"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0" i="1" u="none" strike="noStrike" kern="1200" cap="none" spc="0" normalizeH="0" baseline="0" noProof="0" dirty="0">
              <a:ln>
                <a:noFill/>
              </a:ln>
              <a:solidFill>
                <a:schemeClr val="tx1"/>
              </a:solidFill>
              <a:effectLst/>
              <a:uLnTx/>
              <a:uFillTx/>
              <a:latin typeface="+mn-lt"/>
              <a:ea typeface="+mn-ea"/>
              <a:cs typeface="+mn-cs"/>
            </a:endParaRPr>
          </a:p>
        </p:txBody>
      </p:sp>
      <p:sp>
        <p:nvSpPr>
          <p:cNvPr id="4" name="Rounded Rectangle 3"/>
          <p:cNvSpPr/>
          <p:nvPr/>
        </p:nvSpPr>
        <p:spPr bwMode="auto">
          <a:xfrm>
            <a:off x="914400" y="2590800"/>
            <a:ext cx="7315200" cy="150495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400" dirty="0">
                <a:latin typeface="Courier New" pitchFamily="49" charset="0"/>
                <a:cs typeface="Courier New" pitchFamily="49" charset="0"/>
              </a:rPr>
              <a:t>&lt;?xml version="1.0" encoding="UTF-8"?&gt;</a:t>
            </a:r>
          </a:p>
          <a:p>
            <a:pPr fontAlgn="base">
              <a:spcBef>
                <a:spcPct val="0"/>
              </a:spcBef>
              <a:spcAft>
                <a:spcPct val="0"/>
              </a:spcAft>
            </a:pPr>
            <a:r>
              <a:rPr lang="en-US" sz="1400" dirty="0" smtClean="0">
                <a:latin typeface="Courier New" pitchFamily="49" charset="0"/>
                <a:cs typeface="Courier New" pitchFamily="49" charset="0"/>
              </a:rPr>
              <a:t>&lt;</a:t>
            </a:r>
            <a:r>
              <a:rPr lang="en-US" sz="1400" dirty="0" err="1">
                <a:latin typeface="Courier New" pitchFamily="49" charset="0"/>
                <a:cs typeface="Courier New" pitchFamily="49" charset="0"/>
              </a:rPr>
              <a:t>Svg</a:t>
            </a:r>
            <a:r>
              <a:rPr lang="en-US" sz="1400" dirty="0">
                <a:latin typeface="Courier New" pitchFamily="49" charset="0"/>
                <a:cs typeface="Courier New" pitchFamily="49" charset="0"/>
              </a:rPr>
              <a:t>&gt;</a:t>
            </a:r>
          </a:p>
          <a:p>
            <a:pPr fontAlgn="base">
              <a:spcBef>
                <a:spcPct val="0"/>
              </a:spcBef>
              <a:spcAft>
                <a:spcPct val="0"/>
              </a:spcAft>
            </a:pPr>
            <a:r>
              <a:rPr lang="en-US" sz="1400" dirty="0">
                <a:latin typeface="Courier New" pitchFamily="49" charset="0"/>
                <a:cs typeface="Courier New" pitchFamily="49" charset="0"/>
              </a:rPr>
              <a:t>	&lt;</a:t>
            </a:r>
            <a:r>
              <a:rPr lang="en-US" sz="1400" dirty="0" err="1">
                <a:latin typeface="Courier New" pitchFamily="49" charset="0"/>
                <a:cs typeface="Courier New" pitchFamily="49" charset="0"/>
              </a:rPr>
              <a:t>Desc</a:t>
            </a:r>
            <a:r>
              <a:rPr lang="en-US" sz="1400" dirty="0">
                <a:latin typeface="Courier New" pitchFamily="49" charset="0"/>
                <a:cs typeface="Courier New" pitchFamily="49" charset="0"/>
              </a:rPr>
              <a:t>&gt;Three shapes&lt;/</a:t>
            </a:r>
            <a:r>
              <a:rPr lang="en-US" sz="1400" dirty="0" err="1">
                <a:latin typeface="Courier New" pitchFamily="49" charset="0"/>
                <a:cs typeface="Courier New" pitchFamily="49" charset="0"/>
              </a:rPr>
              <a:t>Desc</a:t>
            </a:r>
            <a:r>
              <a:rPr lang="en-US" sz="1400" dirty="0">
                <a:latin typeface="Courier New" pitchFamily="49" charset="0"/>
                <a:cs typeface="Courier New" pitchFamily="49" charset="0"/>
              </a:rPr>
              <a:t>&gt;</a:t>
            </a:r>
          </a:p>
          <a:p>
            <a:pPr fontAlgn="base">
              <a:spcBef>
                <a:spcPct val="0"/>
              </a:spcBef>
              <a:spcAft>
                <a:spcPct val="0"/>
              </a:spcAft>
            </a:pPr>
            <a:r>
              <a:rPr lang="en-US" sz="1400" dirty="0">
                <a:latin typeface="Courier New" pitchFamily="49" charset="0"/>
                <a:cs typeface="Courier New" pitchFamily="49" charset="0"/>
              </a:rPr>
              <a:t>	&lt;Para&gt;But the formula was&lt;![CDATA[if (&amp;x1 + &amp;x2)]]&gt; which resulted in 7.</a:t>
            </a:r>
          </a:p>
          <a:p>
            <a:pPr fontAlgn="base">
              <a:spcBef>
                <a:spcPct val="0"/>
              </a:spcBef>
              <a:spcAft>
                <a:spcPct val="0"/>
              </a:spcAft>
            </a:pP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Svg</a:t>
            </a:r>
            <a:r>
              <a:rPr lang="en-US" sz="1400" dirty="0">
                <a:latin typeface="Courier New" pitchFamily="49" charset="0"/>
                <a:cs typeface="Courier New" pitchFamily="49" charset="0"/>
              </a:rPr>
              <a:t>&gt;</a:t>
            </a:r>
            <a:endParaRPr kumimoji="0" lang="vi-VN" sz="1400" b="0" i="0" u="none" strike="noStrike" cap="none" normalizeH="0" baseline="0" dirty="0" smtClean="0">
              <a:ln>
                <a:noFill/>
              </a:ln>
              <a:effectLst/>
              <a:latin typeface="Courier New" pitchFamily="49" charset="0"/>
              <a:cs typeface="Courier New" pitchFamily="49" charset="0"/>
            </a:endParaRPr>
          </a:p>
        </p:txBody>
      </p:sp>
      <p:sp>
        <p:nvSpPr>
          <p:cNvPr id="5" name="Rounded Rectangle 4"/>
          <p:cNvSpPr/>
          <p:nvPr/>
        </p:nvSpPr>
        <p:spPr bwMode="auto">
          <a:xfrm>
            <a:off x="914400" y="5029200"/>
            <a:ext cx="7315200" cy="16764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400" dirty="0">
                <a:latin typeface="Courier New" pitchFamily="49" charset="0"/>
                <a:cs typeface="Courier New" pitchFamily="49" charset="0"/>
              </a:rPr>
              <a:t>&lt;?xml version="1.0" encoding="UTF-8</a:t>
            </a:r>
            <a:r>
              <a:rPr lang="en-US" sz="1400" dirty="0" smtClean="0">
                <a:latin typeface="Courier New" pitchFamily="49" charset="0"/>
                <a:cs typeface="Courier New" pitchFamily="49" charset="0"/>
              </a:rPr>
              <a:t>"?&gt;</a:t>
            </a:r>
          </a:p>
          <a:p>
            <a:pPr fontAlgn="base">
              <a:spcBef>
                <a:spcPct val="0"/>
              </a:spcBef>
              <a:spcAft>
                <a:spcPct val="0"/>
              </a:spcAft>
            </a:pPr>
            <a:r>
              <a:rPr lang="en-US" sz="1400" dirty="0" smtClean="0">
                <a:latin typeface="Courier New" pitchFamily="49" charset="0"/>
                <a:cs typeface="Courier New" pitchFamily="49" charset="0"/>
              </a:rPr>
              <a:t>&lt;</a:t>
            </a:r>
            <a:r>
              <a:rPr lang="en-US" sz="1400" dirty="0">
                <a:latin typeface="Courier New" pitchFamily="49" charset="0"/>
                <a:cs typeface="Courier New" pitchFamily="49" charset="0"/>
              </a:rPr>
              <a:t>Name nickname="John"&gt;</a:t>
            </a:r>
          </a:p>
          <a:p>
            <a:pPr fontAlgn="base">
              <a:spcBef>
                <a:spcPct val="0"/>
              </a:spcBef>
              <a:spcAft>
                <a:spcPct val="0"/>
              </a:spcAft>
            </a:pPr>
            <a:r>
              <a:rPr lang="en-US" sz="1400" dirty="0">
                <a:latin typeface="Courier New" pitchFamily="49" charset="0"/>
                <a:cs typeface="Courier New" pitchFamily="49" charset="0"/>
              </a:rPr>
              <a:t>	&lt;First&gt;John&lt;/First&gt;</a:t>
            </a:r>
          </a:p>
          <a:p>
            <a:pPr fontAlgn="base">
              <a:spcBef>
                <a:spcPct val="0"/>
              </a:spcBef>
              <a:spcAft>
                <a:spcPct val="0"/>
              </a:spcAft>
            </a:pPr>
            <a:r>
              <a:rPr lang="en-US" sz="1400" dirty="0">
                <a:latin typeface="Courier New" pitchFamily="49" charset="0"/>
                <a:cs typeface="Courier New" pitchFamily="49" charset="0"/>
              </a:rPr>
              <a:t>	&lt;!--John is yet to pay the term fees--&gt;</a:t>
            </a:r>
          </a:p>
          <a:p>
            <a:pPr fontAlgn="base">
              <a:spcBef>
                <a:spcPct val="0"/>
              </a:spcBef>
              <a:spcAft>
                <a:spcPct val="0"/>
              </a:spcAft>
            </a:pPr>
            <a:r>
              <a:rPr lang="en-US" sz="1400" dirty="0">
                <a:latin typeface="Courier New" pitchFamily="49" charset="0"/>
                <a:cs typeface="Courier New" pitchFamily="49" charset="0"/>
              </a:rPr>
              <a:t>	&lt;Last&gt;Brown&lt;/Last&gt;</a:t>
            </a:r>
          </a:p>
          <a:p>
            <a:pPr fontAlgn="base">
              <a:spcBef>
                <a:spcPct val="0"/>
              </a:spcBef>
              <a:spcAft>
                <a:spcPct val="0"/>
              </a:spcAft>
            </a:pPr>
            <a:r>
              <a:rPr lang="en-US" sz="1400" dirty="0">
                <a:latin typeface="Courier New" pitchFamily="49" charset="0"/>
                <a:cs typeface="Courier New" pitchFamily="49" charset="0"/>
              </a:rPr>
              <a:t>	&lt;Semester&gt; Final&gt; 10 &amp; &lt;20 &lt;/Semester&gt;</a:t>
            </a:r>
          </a:p>
          <a:p>
            <a:pPr fontAlgn="base">
              <a:spcBef>
                <a:spcPct val="0"/>
              </a:spcBef>
              <a:spcAft>
                <a:spcPct val="0"/>
              </a:spcAft>
            </a:pPr>
            <a:r>
              <a:rPr lang="en-US" sz="1400" dirty="0">
                <a:latin typeface="Courier New" pitchFamily="49" charset="0"/>
                <a:cs typeface="Courier New" pitchFamily="49" charset="0"/>
              </a:rPr>
              <a:t>&lt;/Name&gt;</a:t>
            </a:r>
            <a:endParaRPr kumimoji="0" lang="vi-VN" sz="1400" b="0" i="0" u="none" strike="noStrike" cap="none" normalizeH="0" baseline="0" dirty="0" smtClean="0">
              <a:ln>
                <a:noFill/>
              </a:ln>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1 - Introduction to XML</a:t>
            </a:r>
            <a:endParaRPr lang="en-US" dirty="0"/>
          </a:p>
        </p:txBody>
      </p:sp>
      <p:pic>
        <p:nvPicPr>
          <p:cNvPr id="4" name="Picture 6"/>
          <p:cNvPicPr>
            <a:picLocks noChangeAspect="1" noChangeArrowheads="1"/>
          </p:cNvPicPr>
          <p:nvPr/>
        </p:nvPicPr>
        <p:blipFill>
          <a:blip r:embed="rId2">
            <a:lum bright="-20000" contrast="40000"/>
          </a:blip>
          <a:srcRect/>
          <a:stretch>
            <a:fillRect/>
          </a:stretch>
        </p:blipFill>
        <p:spPr bwMode="auto">
          <a:xfrm>
            <a:off x="1981200" y="1676400"/>
            <a:ext cx="4876800" cy="38322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Syntax</a:t>
            </a:r>
            <a:endParaRPr lang="en-US" dirty="0"/>
          </a:p>
        </p:txBody>
      </p:sp>
      <p:sp>
        <p:nvSpPr>
          <p:cNvPr id="3" name="Content Placeholder 2"/>
          <p:cNvSpPr>
            <a:spLocks noGrp="1"/>
          </p:cNvSpPr>
          <p:nvPr>
            <p:ph idx="1"/>
          </p:nvPr>
        </p:nvSpPr>
        <p:spPr>
          <a:xfrm>
            <a:off x="457200" y="1295400"/>
            <a:ext cx="8229600" cy="762000"/>
          </a:xfrm>
        </p:spPr>
        <p:txBody>
          <a:bodyPr>
            <a:normAutofit fontScale="25000" lnSpcReduction="20000"/>
          </a:bodyPr>
          <a:lstStyle/>
          <a:p>
            <a:pPr>
              <a:buNone/>
            </a:pPr>
            <a:r>
              <a:rPr lang="en-US" sz="11200" b="1" dirty="0" smtClean="0"/>
              <a:t>Entities</a:t>
            </a:r>
          </a:p>
          <a:p>
            <a:pPr algn="just">
              <a:buNone/>
            </a:pPr>
            <a:endParaRPr lang="en-US" sz="2400" dirty="0" smtClean="0"/>
          </a:p>
          <a:p>
            <a:pPr algn="just">
              <a:buNone/>
            </a:pPr>
            <a:endParaRPr lang="en-US" sz="2400" dirty="0" smtClean="0"/>
          </a:p>
          <a:p>
            <a:pPr lvl="1">
              <a:buNone/>
            </a:pPr>
            <a:r>
              <a:rPr lang="en-US" sz="1800" dirty="0" smtClean="0"/>
              <a:t>	</a:t>
            </a:r>
            <a:endParaRPr lang="en-US" sz="2000" i="1" dirty="0" smtClean="0"/>
          </a:p>
          <a:p>
            <a:pPr lvl="1">
              <a:buNone/>
            </a:pPr>
            <a:endParaRPr lang="en-US" sz="2000" i="1" dirty="0"/>
          </a:p>
        </p:txBody>
      </p:sp>
      <p:pic>
        <p:nvPicPr>
          <p:cNvPr id="4098" name="Picture 2"/>
          <p:cNvPicPr>
            <a:picLocks noChangeAspect="1" noChangeArrowheads="1"/>
          </p:cNvPicPr>
          <p:nvPr/>
        </p:nvPicPr>
        <p:blipFill>
          <a:blip r:embed="rId3"/>
          <a:srcRect/>
          <a:stretch>
            <a:fillRect/>
          </a:stretch>
        </p:blipFill>
        <p:spPr bwMode="auto">
          <a:xfrm>
            <a:off x="2283732" y="5160054"/>
            <a:ext cx="4972050" cy="1514475"/>
          </a:xfrm>
          <a:prstGeom prst="rect">
            <a:avLst/>
          </a:prstGeom>
          <a:noFill/>
          <a:ln w="9525">
            <a:noFill/>
            <a:miter lim="800000"/>
            <a:headEnd/>
            <a:tailEnd/>
          </a:ln>
          <a:effectLst/>
        </p:spPr>
      </p:pic>
      <p:sp>
        <p:nvSpPr>
          <p:cNvPr id="4" name="Rounded Rectangle 3"/>
          <p:cNvSpPr/>
          <p:nvPr/>
        </p:nvSpPr>
        <p:spPr bwMode="auto">
          <a:xfrm>
            <a:off x="2209800" y="1371600"/>
            <a:ext cx="5943600" cy="36576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400" dirty="0">
                <a:latin typeface="Courier New" pitchFamily="49" charset="0"/>
                <a:cs typeface="Courier New" pitchFamily="49" charset="0"/>
              </a:rPr>
              <a:t>&lt;?xml version="1.0" encoding="UTF-8"?&gt;</a:t>
            </a:r>
          </a:p>
          <a:p>
            <a:pPr fontAlgn="base">
              <a:spcBef>
                <a:spcPct val="0"/>
              </a:spcBef>
              <a:spcAft>
                <a:spcPct val="0"/>
              </a:spcAft>
            </a:pPr>
            <a:r>
              <a:rPr lang="en-US" sz="1400" dirty="0">
                <a:latin typeface="Courier New" pitchFamily="49" charset="0"/>
                <a:cs typeface="Courier New" pitchFamily="49" charset="0"/>
              </a:rPr>
              <a:t>&lt;!DOCTYPE Letter[</a:t>
            </a:r>
          </a:p>
          <a:p>
            <a:pPr fontAlgn="base">
              <a:spcBef>
                <a:spcPct val="0"/>
              </a:spcBef>
              <a:spcAft>
                <a:spcPct val="0"/>
              </a:spcAft>
            </a:pPr>
            <a:r>
              <a:rPr lang="en-US" sz="1400" dirty="0">
                <a:latin typeface="Courier New" pitchFamily="49" charset="0"/>
                <a:cs typeface="Courier New" pitchFamily="49" charset="0"/>
              </a:rPr>
              <a:t>	&lt;!ENTITY Address "15 Downing St Floor 1"&gt;</a:t>
            </a:r>
          </a:p>
          <a:p>
            <a:pPr fontAlgn="base">
              <a:spcBef>
                <a:spcPct val="0"/>
              </a:spcBef>
              <a:spcAft>
                <a:spcPct val="0"/>
              </a:spcAft>
            </a:pPr>
            <a:r>
              <a:rPr lang="en-US" sz="1400" dirty="0">
                <a:latin typeface="Courier New" pitchFamily="49" charset="0"/>
                <a:cs typeface="Courier New" pitchFamily="49" charset="0"/>
              </a:rPr>
              <a:t>	&lt;!ENTITY City "New York"&gt;</a:t>
            </a:r>
          </a:p>
          <a:p>
            <a:pPr fontAlgn="base">
              <a:spcBef>
                <a:spcPct val="0"/>
              </a:spcBef>
              <a:spcAft>
                <a:spcPct val="0"/>
              </a:spcAft>
            </a:pPr>
            <a:r>
              <a:rPr lang="en-US" sz="1400" dirty="0">
                <a:latin typeface="Courier New" pitchFamily="49" charset="0"/>
                <a:cs typeface="Courier New" pitchFamily="49" charset="0"/>
              </a:rPr>
              <a:t>]&gt;</a:t>
            </a:r>
          </a:p>
          <a:p>
            <a:pPr fontAlgn="base">
              <a:spcBef>
                <a:spcPct val="0"/>
              </a:spcBef>
              <a:spcAft>
                <a:spcPct val="0"/>
              </a:spcAft>
            </a:pPr>
            <a:r>
              <a:rPr lang="en-US" sz="1400" dirty="0">
                <a:latin typeface="Courier New" pitchFamily="49" charset="0"/>
                <a:cs typeface="Courier New" pitchFamily="49" charset="0"/>
              </a:rPr>
              <a:t>&lt;Letter&gt;</a:t>
            </a:r>
          </a:p>
          <a:p>
            <a:pPr fontAlgn="base">
              <a:spcBef>
                <a:spcPct val="0"/>
              </a:spcBef>
              <a:spcAft>
                <a:spcPct val="0"/>
              </a:spcAft>
            </a:pPr>
            <a:r>
              <a:rPr lang="en-US" sz="1400" dirty="0">
                <a:latin typeface="Courier New" pitchFamily="49" charset="0"/>
                <a:cs typeface="Courier New" pitchFamily="49" charset="0"/>
              </a:rPr>
              <a:t>	&lt;To&gt;&amp;</a:t>
            </a:r>
            <a:r>
              <a:rPr lang="en-US" sz="1400" dirty="0" err="1">
                <a:latin typeface="Courier New" pitchFamily="49" charset="0"/>
                <a:cs typeface="Courier New" pitchFamily="49" charset="0"/>
              </a:rPr>
              <a:t>quot</a:t>
            </a:r>
            <a:r>
              <a:rPr lang="en-US" sz="1400" dirty="0">
                <a:latin typeface="Courier New" pitchFamily="49" charset="0"/>
                <a:cs typeface="Courier New" pitchFamily="49" charset="0"/>
              </a:rPr>
              <a:t>; Tom Smith &amp;</a:t>
            </a:r>
            <a:r>
              <a:rPr lang="en-US" sz="1400" dirty="0" err="1">
                <a:latin typeface="Courier New" pitchFamily="49" charset="0"/>
                <a:cs typeface="Courier New" pitchFamily="49" charset="0"/>
              </a:rPr>
              <a:t>quot</a:t>
            </a:r>
            <a:r>
              <a:rPr lang="en-US" sz="1400" dirty="0">
                <a:latin typeface="Courier New" pitchFamily="49" charset="0"/>
                <a:cs typeface="Courier New" pitchFamily="49" charset="0"/>
              </a:rPr>
              <a:t>;&lt;/To&gt;</a:t>
            </a:r>
          </a:p>
          <a:p>
            <a:pPr fontAlgn="base">
              <a:spcBef>
                <a:spcPct val="0"/>
              </a:spcBef>
              <a:spcAft>
                <a:spcPct val="0"/>
              </a:spcAft>
            </a:pPr>
            <a:r>
              <a:rPr lang="en-US" sz="1400" dirty="0">
                <a:latin typeface="Courier New" pitchFamily="49" charset="0"/>
                <a:cs typeface="Courier New" pitchFamily="49" charset="0"/>
              </a:rPr>
              <a:t>	&lt;Address&gt;&amp;Address;&lt;/Address&gt;</a:t>
            </a:r>
          </a:p>
          <a:p>
            <a:pPr fontAlgn="base">
              <a:spcBef>
                <a:spcPct val="0"/>
              </a:spcBef>
              <a:spcAft>
                <a:spcPct val="0"/>
              </a:spcAft>
            </a:pPr>
            <a:r>
              <a:rPr lang="en-US" sz="1400" dirty="0">
                <a:latin typeface="Courier New" pitchFamily="49" charset="0"/>
                <a:cs typeface="Courier New" pitchFamily="49" charset="0"/>
              </a:rPr>
              <a:t>	&lt;City&gt;&amp;City;&lt;/City&gt;</a:t>
            </a:r>
          </a:p>
          <a:p>
            <a:pPr fontAlgn="base">
              <a:spcBef>
                <a:spcPct val="0"/>
              </a:spcBef>
              <a:spcAft>
                <a:spcPct val="0"/>
              </a:spcAft>
            </a:pPr>
            <a:r>
              <a:rPr lang="en-US" sz="1400" dirty="0">
                <a:latin typeface="Courier New" pitchFamily="49" charset="0"/>
                <a:cs typeface="Courier New" pitchFamily="49" charset="0"/>
              </a:rPr>
              <a:t>	&lt;Body&gt;</a:t>
            </a:r>
          </a:p>
          <a:p>
            <a:pPr fontAlgn="base">
              <a:spcBef>
                <a:spcPct val="0"/>
              </a:spcBef>
              <a:spcAft>
                <a:spcPct val="0"/>
              </a:spcAft>
            </a:pPr>
            <a:r>
              <a:rPr lang="en-US" sz="1400" dirty="0">
                <a:latin typeface="Courier New" pitchFamily="49" charset="0"/>
                <a:cs typeface="Courier New" pitchFamily="49" charset="0"/>
              </a:rPr>
              <a:t>		Hi! How are you?</a:t>
            </a:r>
          </a:p>
          <a:p>
            <a:pPr fontAlgn="base">
              <a:spcBef>
                <a:spcPct val="0"/>
              </a:spcBef>
              <a:spcAft>
                <a:spcPct val="0"/>
              </a:spcAft>
            </a:pPr>
            <a:r>
              <a:rPr lang="en-US" sz="1400" dirty="0">
                <a:latin typeface="Courier New" pitchFamily="49" charset="0"/>
                <a:cs typeface="Courier New" pitchFamily="49" charset="0"/>
              </a:rPr>
              <a:t>		The sum is &amp;</a:t>
            </a:r>
            <a:r>
              <a:rPr lang="en-US" sz="1400" dirty="0" err="1">
                <a:latin typeface="Courier New" pitchFamily="49" charset="0"/>
                <a:cs typeface="Courier New" pitchFamily="49" charset="0"/>
              </a:rPr>
              <a:t>gt</a:t>
            </a:r>
            <a:r>
              <a:rPr lang="en-US" sz="1400" dirty="0">
                <a:latin typeface="Courier New" pitchFamily="49" charset="0"/>
                <a:cs typeface="Courier New" pitchFamily="49" charset="0"/>
              </a:rPr>
              <a:t>; $1000	</a:t>
            </a:r>
          </a:p>
          <a:p>
            <a:pPr fontAlgn="base">
              <a:spcBef>
                <a:spcPct val="0"/>
              </a:spcBef>
              <a:spcAft>
                <a:spcPct val="0"/>
              </a:spcAft>
            </a:pPr>
            <a:r>
              <a:rPr lang="en-US" sz="1400" dirty="0">
                <a:latin typeface="Courier New" pitchFamily="49" charset="0"/>
                <a:cs typeface="Courier New" pitchFamily="49" charset="0"/>
              </a:rPr>
              <a:t>	&lt;/Body&gt;</a:t>
            </a:r>
          </a:p>
          <a:p>
            <a:pPr fontAlgn="base">
              <a:spcBef>
                <a:spcPct val="0"/>
              </a:spcBef>
              <a:spcAft>
                <a:spcPct val="0"/>
              </a:spcAft>
            </a:pPr>
            <a:r>
              <a:rPr lang="en-US" sz="1400" dirty="0">
                <a:latin typeface="Courier New" pitchFamily="49" charset="0"/>
                <a:cs typeface="Courier New" pitchFamily="49" charset="0"/>
              </a:rPr>
              <a:t>	&lt;From&gt;Arnold&lt;/From&gt;</a:t>
            </a:r>
          </a:p>
          <a:p>
            <a:pPr fontAlgn="base">
              <a:spcBef>
                <a:spcPct val="0"/>
              </a:spcBef>
              <a:spcAft>
                <a:spcPct val="0"/>
              </a:spcAft>
            </a:pPr>
            <a:r>
              <a:rPr lang="en-US" sz="1400" dirty="0">
                <a:latin typeface="Courier New" pitchFamily="49" charset="0"/>
                <a:cs typeface="Courier New" pitchFamily="49" charset="0"/>
              </a:rPr>
              <a:t>&lt;/Letter&gt;</a:t>
            </a:r>
            <a:endParaRPr kumimoji="0" lang="vi-VN" sz="1400" b="0" i="0" u="none" strike="noStrike" cap="none" normalizeH="0" baseline="0" dirty="0" smtClean="0">
              <a:ln>
                <a:noFill/>
              </a:ln>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DOCTYPE declarations</a:t>
            </a:r>
          </a:p>
        </p:txBody>
      </p:sp>
      <p:sp>
        <p:nvSpPr>
          <p:cNvPr id="3" name="Content Placeholder 2"/>
          <p:cNvSpPr>
            <a:spLocks noGrp="1"/>
          </p:cNvSpPr>
          <p:nvPr>
            <p:ph idx="1"/>
          </p:nvPr>
        </p:nvSpPr>
        <p:spPr>
          <a:xfrm>
            <a:off x="457200" y="1143000"/>
            <a:ext cx="2971800" cy="457200"/>
          </a:xfrm>
        </p:spPr>
        <p:txBody>
          <a:bodyPr>
            <a:noAutofit/>
          </a:bodyPr>
          <a:lstStyle/>
          <a:p>
            <a:pPr>
              <a:buNone/>
            </a:pPr>
            <a:r>
              <a:rPr lang="en-US" sz="2000" dirty="0" smtClean="0"/>
              <a:t>Internal DTD</a:t>
            </a:r>
          </a:p>
          <a:p>
            <a:pPr>
              <a:buNone/>
            </a:pPr>
            <a:r>
              <a:rPr lang="en-US" sz="2000" dirty="0" smtClean="0"/>
              <a:t>	</a:t>
            </a:r>
          </a:p>
          <a:p>
            <a:pPr algn="just">
              <a:buNone/>
            </a:pPr>
            <a:endParaRPr lang="en-US" sz="400" dirty="0" smtClean="0"/>
          </a:p>
          <a:p>
            <a:pPr algn="just">
              <a:buNone/>
            </a:pPr>
            <a:endParaRPr lang="en-US" sz="400" dirty="0" smtClean="0"/>
          </a:p>
          <a:p>
            <a:pPr lvl="1">
              <a:buNone/>
            </a:pPr>
            <a:r>
              <a:rPr lang="en-US" sz="300" dirty="0" smtClean="0"/>
              <a:t>	</a:t>
            </a:r>
            <a:endParaRPr lang="en-US" sz="300" i="1" dirty="0" smtClean="0"/>
          </a:p>
          <a:p>
            <a:pPr lvl="1">
              <a:buNone/>
            </a:pPr>
            <a:endParaRPr lang="en-US" sz="300" i="1" dirty="0"/>
          </a:p>
        </p:txBody>
      </p:sp>
      <p:sp>
        <p:nvSpPr>
          <p:cNvPr id="6" name="Content Placeholder 2"/>
          <p:cNvSpPr txBox="1">
            <a:spLocks/>
          </p:cNvSpPr>
          <p:nvPr/>
        </p:nvSpPr>
        <p:spPr>
          <a:xfrm>
            <a:off x="228600" y="4648200"/>
            <a:ext cx="1531257" cy="457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DTD file</a:t>
            </a:r>
            <a:endParaRPr kumimoji="0" lang="en-US" sz="300" b="1"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 b="1" i="1"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 b="1" i="1" u="none" strike="noStrike" kern="1200" cap="none" spc="0" normalizeH="0" baseline="0" noProof="0" dirty="0">
              <a:ln>
                <a:noFill/>
              </a:ln>
              <a:solidFill>
                <a:schemeClr val="tx1"/>
              </a:solidFill>
              <a:effectLst/>
              <a:uLnTx/>
              <a:uFillTx/>
              <a:latin typeface="+mn-lt"/>
              <a:ea typeface="+mn-ea"/>
              <a:cs typeface="+mn-cs"/>
            </a:endParaRPr>
          </a:p>
        </p:txBody>
      </p:sp>
      <p:sp>
        <p:nvSpPr>
          <p:cNvPr id="5" name="Rounded Rectangle 4"/>
          <p:cNvSpPr/>
          <p:nvPr/>
        </p:nvSpPr>
        <p:spPr bwMode="auto">
          <a:xfrm>
            <a:off x="2438400" y="1143000"/>
            <a:ext cx="6553199" cy="28194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sz="1400" dirty="0">
                <a:latin typeface="Courier New" pitchFamily="49" charset="0"/>
                <a:cs typeface="Courier New" pitchFamily="49" charset="0"/>
              </a:rPr>
              <a:t>&lt;?xml version="1.0" encoding="UTF-8"?&gt;</a:t>
            </a:r>
          </a:p>
          <a:p>
            <a:pPr fontAlgn="base">
              <a:spcBef>
                <a:spcPct val="0"/>
              </a:spcBef>
              <a:spcAft>
                <a:spcPct val="0"/>
              </a:spcAft>
            </a:pPr>
            <a:r>
              <a:rPr lang="vi-VN" sz="1400" dirty="0">
                <a:latin typeface="Courier New" pitchFamily="49" charset="0"/>
                <a:cs typeface="Courier New" pitchFamily="49" charset="0"/>
              </a:rPr>
              <a:t>&lt;!DOCTYPE Books [</a:t>
            </a:r>
          </a:p>
          <a:p>
            <a:pPr fontAlgn="base">
              <a:spcBef>
                <a:spcPct val="0"/>
              </a:spcBef>
              <a:spcAft>
                <a:spcPct val="0"/>
              </a:spcAft>
            </a:pPr>
            <a:r>
              <a:rPr lang="vi-VN" sz="1400" dirty="0">
                <a:latin typeface="Courier New" pitchFamily="49" charset="0"/>
                <a:cs typeface="Courier New" pitchFamily="49" charset="0"/>
              </a:rPr>
              <a:t>    &lt;!ELEMENT Books (Price|Author|Title)*&gt;</a:t>
            </a:r>
          </a:p>
          <a:p>
            <a:pPr fontAlgn="base">
              <a:spcBef>
                <a:spcPct val="0"/>
              </a:spcBef>
              <a:spcAft>
                <a:spcPct val="0"/>
              </a:spcAft>
            </a:pPr>
            <a:r>
              <a:rPr lang="vi-VN" sz="1400" dirty="0">
                <a:latin typeface="Courier New" pitchFamily="49" charset="0"/>
                <a:cs typeface="Courier New" pitchFamily="49" charset="0"/>
              </a:rPr>
              <a:t>    &lt;!ELEMENT Title (#PCDATA)&gt;</a:t>
            </a:r>
          </a:p>
          <a:p>
            <a:pPr fontAlgn="base">
              <a:spcBef>
                <a:spcPct val="0"/>
              </a:spcBef>
              <a:spcAft>
                <a:spcPct val="0"/>
              </a:spcAft>
            </a:pPr>
            <a:r>
              <a:rPr lang="vi-VN" sz="1400" dirty="0">
                <a:latin typeface="Courier New" pitchFamily="49" charset="0"/>
                <a:cs typeface="Courier New" pitchFamily="49" charset="0"/>
              </a:rPr>
              <a:t>    &lt;!ELEMENT Author (#PCDATA)&gt;</a:t>
            </a:r>
          </a:p>
          <a:p>
            <a:pPr fontAlgn="base">
              <a:spcBef>
                <a:spcPct val="0"/>
              </a:spcBef>
              <a:spcAft>
                <a:spcPct val="0"/>
              </a:spcAft>
            </a:pPr>
            <a:r>
              <a:rPr lang="vi-VN" sz="1400" dirty="0">
                <a:latin typeface="Courier New" pitchFamily="49" charset="0"/>
                <a:cs typeface="Courier New" pitchFamily="49" charset="0"/>
              </a:rPr>
              <a:t>    &lt;!ELEMENT Price (#PCDATA)&gt;</a:t>
            </a:r>
          </a:p>
          <a:p>
            <a:pPr fontAlgn="base">
              <a:spcBef>
                <a:spcPct val="0"/>
              </a:spcBef>
              <a:spcAft>
                <a:spcPct val="0"/>
              </a:spcAft>
            </a:pPr>
            <a:r>
              <a:rPr lang="vi-VN" sz="1400" dirty="0" smtClean="0">
                <a:latin typeface="Courier New" pitchFamily="49" charset="0"/>
                <a:cs typeface="Courier New" pitchFamily="49" charset="0"/>
              </a:rPr>
              <a:t>]&gt;</a:t>
            </a:r>
            <a:endParaRPr lang="vi-VN" sz="1400" dirty="0">
              <a:latin typeface="Courier New" pitchFamily="49" charset="0"/>
              <a:cs typeface="Courier New" pitchFamily="49" charset="0"/>
            </a:endParaRPr>
          </a:p>
          <a:p>
            <a:pPr fontAlgn="base">
              <a:spcBef>
                <a:spcPct val="0"/>
              </a:spcBef>
              <a:spcAft>
                <a:spcPct val="0"/>
              </a:spcAft>
            </a:pPr>
            <a:r>
              <a:rPr lang="vi-VN" sz="1400" dirty="0">
                <a:latin typeface="Courier New" pitchFamily="49" charset="0"/>
                <a:cs typeface="Courier New" pitchFamily="49" charset="0"/>
              </a:rPr>
              <a:t>&lt;Books&gt;</a:t>
            </a:r>
          </a:p>
          <a:p>
            <a:pPr fontAlgn="base">
              <a:spcBef>
                <a:spcPct val="0"/>
              </a:spcBef>
              <a:spcAft>
                <a:spcPct val="0"/>
              </a:spcAft>
            </a:pPr>
            <a:r>
              <a:rPr lang="vi-VN" sz="1400" dirty="0">
                <a:latin typeface="Courier New" pitchFamily="49" charset="0"/>
                <a:cs typeface="Courier New" pitchFamily="49" charset="0"/>
              </a:rPr>
              <a:t>    &lt;Title&gt;Elementary programming with C&lt;/title&gt;</a:t>
            </a:r>
          </a:p>
          <a:p>
            <a:pPr fontAlgn="base">
              <a:spcBef>
                <a:spcPct val="0"/>
              </a:spcBef>
              <a:spcAft>
                <a:spcPct val="0"/>
              </a:spcAft>
            </a:pPr>
            <a:r>
              <a:rPr lang="vi-VN" sz="1400" dirty="0">
                <a:latin typeface="Courier New" pitchFamily="49" charset="0"/>
                <a:cs typeface="Courier New" pitchFamily="49" charset="0"/>
              </a:rPr>
              <a:t>    &lt;Author&gt;Aptech&lt;/Author&gt;</a:t>
            </a:r>
          </a:p>
          <a:p>
            <a:pPr fontAlgn="base">
              <a:spcBef>
                <a:spcPct val="0"/>
              </a:spcBef>
              <a:spcAft>
                <a:spcPct val="0"/>
              </a:spcAft>
            </a:pPr>
            <a:r>
              <a:rPr lang="vi-VN" sz="1400" dirty="0">
                <a:latin typeface="Courier New" pitchFamily="49" charset="0"/>
                <a:cs typeface="Courier New" pitchFamily="49" charset="0"/>
              </a:rPr>
              <a:t>    &lt;Price&gt;$23&lt;/Price&gt;</a:t>
            </a:r>
          </a:p>
          <a:p>
            <a:pPr fontAlgn="base">
              <a:spcBef>
                <a:spcPct val="0"/>
              </a:spcBef>
              <a:spcAft>
                <a:spcPct val="0"/>
              </a:spcAft>
            </a:pPr>
            <a:r>
              <a:rPr lang="vi-VN" sz="1400" dirty="0">
                <a:latin typeface="Courier New" pitchFamily="49" charset="0"/>
                <a:cs typeface="Courier New" pitchFamily="49" charset="0"/>
              </a:rPr>
              <a:t>&lt;/Books&gt;</a:t>
            </a:r>
            <a:endParaRPr kumimoji="0" lang="vi-VN" sz="1400" b="0" i="0" u="none" strike="noStrike" cap="none" normalizeH="0" baseline="0" dirty="0" smtClean="0">
              <a:ln>
                <a:noFill/>
              </a:ln>
              <a:effectLst/>
              <a:latin typeface="Courier New" pitchFamily="49" charset="0"/>
              <a:cs typeface="Courier New" pitchFamily="49" charset="0"/>
            </a:endParaRPr>
          </a:p>
        </p:txBody>
      </p:sp>
      <p:sp>
        <p:nvSpPr>
          <p:cNvPr id="9" name="Rounded Rectangle 8"/>
          <p:cNvSpPr/>
          <p:nvPr/>
        </p:nvSpPr>
        <p:spPr bwMode="auto">
          <a:xfrm>
            <a:off x="4343400" y="4445000"/>
            <a:ext cx="4800600" cy="24130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sz="1400" dirty="0">
                <a:latin typeface="Courier New" pitchFamily="49" charset="0"/>
                <a:cs typeface="Courier New" pitchFamily="49" charset="0"/>
              </a:rPr>
              <a:t>&lt;?xml version="1.0" encoding="UTF-8"?&gt;</a:t>
            </a:r>
          </a:p>
          <a:p>
            <a:pPr fontAlgn="base">
              <a:spcBef>
                <a:spcPct val="0"/>
              </a:spcBef>
              <a:spcAft>
                <a:spcPct val="0"/>
              </a:spcAft>
            </a:pPr>
            <a:r>
              <a:rPr lang="vi-VN" sz="1400" dirty="0">
                <a:latin typeface="Courier New" pitchFamily="49" charset="0"/>
                <a:cs typeface="Courier New" pitchFamily="49" charset="0"/>
              </a:rPr>
              <a:t>&lt;!DOCTYPE </a:t>
            </a:r>
            <a:r>
              <a:rPr lang="vi-VN" sz="1400" dirty="0" smtClean="0">
                <a:latin typeface="Courier New" pitchFamily="49" charset="0"/>
                <a:cs typeface="Courier New" pitchFamily="49" charset="0"/>
              </a:rPr>
              <a:t>Books SYSTEM "BookDTD.dtd"&gt;</a:t>
            </a:r>
          </a:p>
          <a:p>
            <a:pPr fontAlgn="base">
              <a:spcBef>
                <a:spcPct val="0"/>
              </a:spcBef>
              <a:spcAft>
                <a:spcPct val="0"/>
              </a:spcAft>
            </a:pPr>
            <a:endParaRPr lang="vi-VN" sz="1400" dirty="0">
              <a:latin typeface="Courier New" pitchFamily="49" charset="0"/>
              <a:cs typeface="Courier New" pitchFamily="49" charset="0"/>
            </a:endParaRPr>
          </a:p>
          <a:p>
            <a:pPr fontAlgn="base">
              <a:spcBef>
                <a:spcPct val="0"/>
              </a:spcBef>
              <a:spcAft>
                <a:spcPct val="0"/>
              </a:spcAft>
            </a:pPr>
            <a:r>
              <a:rPr lang="vi-VN" sz="1400" dirty="0">
                <a:latin typeface="Courier New" pitchFamily="49" charset="0"/>
                <a:cs typeface="Courier New" pitchFamily="49" charset="0"/>
              </a:rPr>
              <a:t>&lt;Books&gt;</a:t>
            </a:r>
          </a:p>
          <a:p>
            <a:pPr fontAlgn="base">
              <a:spcBef>
                <a:spcPct val="0"/>
              </a:spcBef>
              <a:spcAft>
                <a:spcPct val="0"/>
              </a:spcAft>
            </a:pPr>
            <a:r>
              <a:rPr lang="vi-VN" sz="1400" dirty="0">
                <a:latin typeface="Courier New" pitchFamily="49" charset="0"/>
                <a:cs typeface="Courier New" pitchFamily="49" charset="0"/>
              </a:rPr>
              <a:t>    &lt;Title</a:t>
            </a:r>
            <a:r>
              <a:rPr lang="vi-VN" sz="1400" dirty="0" smtClean="0">
                <a:latin typeface="Courier New" pitchFamily="49" charset="0"/>
                <a:cs typeface="Courier New" pitchFamily="49" charset="0"/>
              </a:rPr>
              <a:t>&gt;</a:t>
            </a:r>
          </a:p>
          <a:p>
            <a:pPr fontAlgn="base">
              <a:spcBef>
                <a:spcPct val="0"/>
              </a:spcBef>
              <a:spcAft>
                <a:spcPct val="0"/>
              </a:spcAft>
            </a:pPr>
            <a:r>
              <a:rPr lang="vi-VN" sz="1400" dirty="0" smtClean="0">
                <a:latin typeface="Courier New" pitchFamily="49" charset="0"/>
                <a:cs typeface="Courier New" pitchFamily="49" charset="0"/>
              </a:rPr>
              <a:t>     Elementary </a:t>
            </a:r>
            <a:r>
              <a:rPr lang="vi-VN" sz="1400" dirty="0">
                <a:latin typeface="Courier New" pitchFamily="49" charset="0"/>
                <a:cs typeface="Courier New" pitchFamily="49" charset="0"/>
              </a:rPr>
              <a:t>programming with </a:t>
            </a:r>
            <a:r>
              <a:rPr lang="vi-VN" sz="1400" dirty="0" smtClean="0">
                <a:latin typeface="Courier New" pitchFamily="49" charset="0"/>
                <a:cs typeface="Courier New" pitchFamily="49" charset="0"/>
              </a:rPr>
              <a:t>C</a:t>
            </a:r>
          </a:p>
          <a:p>
            <a:pPr fontAlgn="base">
              <a:spcBef>
                <a:spcPct val="0"/>
              </a:spcBef>
              <a:spcAft>
                <a:spcPct val="0"/>
              </a:spcAft>
            </a:pPr>
            <a:r>
              <a:rPr lang="vi-VN" sz="1400" dirty="0" smtClean="0">
                <a:latin typeface="Courier New" pitchFamily="49" charset="0"/>
                <a:cs typeface="Courier New" pitchFamily="49" charset="0"/>
              </a:rPr>
              <a:t>    &lt;/</a:t>
            </a:r>
            <a:r>
              <a:rPr lang="vi-VN" sz="1400" dirty="0">
                <a:latin typeface="Courier New" pitchFamily="49" charset="0"/>
                <a:cs typeface="Courier New" pitchFamily="49" charset="0"/>
              </a:rPr>
              <a:t>title&gt;</a:t>
            </a:r>
          </a:p>
          <a:p>
            <a:pPr fontAlgn="base">
              <a:spcBef>
                <a:spcPct val="0"/>
              </a:spcBef>
              <a:spcAft>
                <a:spcPct val="0"/>
              </a:spcAft>
            </a:pPr>
            <a:r>
              <a:rPr lang="vi-VN" sz="1400" dirty="0">
                <a:latin typeface="Courier New" pitchFamily="49" charset="0"/>
                <a:cs typeface="Courier New" pitchFamily="49" charset="0"/>
              </a:rPr>
              <a:t>    &lt;Author&gt;Aptech&lt;/Author&gt;</a:t>
            </a:r>
          </a:p>
          <a:p>
            <a:pPr fontAlgn="base">
              <a:spcBef>
                <a:spcPct val="0"/>
              </a:spcBef>
              <a:spcAft>
                <a:spcPct val="0"/>
              </a:spcAft>
            </a:pPr>
            <a:r>
              <a:rPr lang="vi-VN" sz="1400" dirty="0">
                <a:latin typeface="Courier New" pitchFamily="49" charset="0"/>
                <a:cs typeface="Courier New" pitchFamily="49" charset="0"/>
              </a:rPr>
              <a:t>    &lt;Price&gt;$23&lt;/Price&gt;</a:t>
            </a:r>
          </a:p>
          <a:p>
            <a:pPr fontAlgn="base">
              <a:spcBef>
                <a:spcPct val="0"/>
              </a:spcBef>
              <a:spcAft>
                <a:spcPct val="0"/>
              </a:spcAft>
            </a:pPr>
            <a:r>
              <a:rPr lang="vi-VN" sz="1400" dirty="0">
                <a:latin typeface="Courier New" pitchFamily="49" charset="0"/>
                <a:cs typeface="Courier New" pitchFamily="49" charset="0"/>
              </a:rPr>
              <a:t>&lt;/Books&gt;</a:t>
            </a:r>
            <a:endParaRPr kumimoji="0" lang="vi-VN" sz="1400" b="0" i="0" u="none" strike="noStrike" cap="none" normalizeH="0" baseline="0" dirty="0" smtClean="0">
              <a:ln>
                <a:noFill/>
              </a:ln>
              <a:effectLst/>
              <a:latin typeface="Courier New" pitchFamily="49" charset="0"/>
              <a:cs typeface="Courier New" pitchFamily="49" charset="0"/>
            </a:endParaRPr>
          </a:p>
        </p:txBody>
      </p:sp>
      <p:sp>
        <p:nvSpPr>
          <p:cNvPr id="10" name="Rounded Rectangle 9"/>
          <p:cNvSpPr/>
          <p:nvPr/>
        </p:nvSpPr>
        <p:spPr bwMode="auto">
          <a:xfrm>
            <a:off x="235857" y="5105400"/>
            <a:ext cx="3810000" cy="12954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sz="1400" dirty="0">
                <a:latin typeface="Courier New" pitchFamily="49" charset="0"/>
                <a:cs typeface="Courier New" pitchFamily="49" charset="0"/>
              </a:rPr>
              <a:t>&lt;!ELEMENT Books (Price|Author|Title)*&gt;</a:t>
            </a:r>
          </a:p>
          <a:p>
            <a:pPr fontAlgn="base">
              <a:spcBef>
                <a:spcPct val="0"/>
              </a:spcBef>
              <a:spcAft>
                <a:spcPct val="0"/>
              </a:spcAft>
            </a:pPr>
            <a:r>
              <a:rPr lang="vi-VN" sz="1400" dirty="0" smtClean="0">
                <a:latin typeface="Courier New" pitchFamily="49" charset="0"/>
                <a:cs typeface="Courier New" pitchFamily="49" charset="0"/>
              </a:rPr>
              <a:t>&lt;!</a:t>
            </a:r>
            <a:r>
              <a:rPr lang="vi-VN" sz="1400" dirty="0">
                <a:latin typeface="Courier New" pitchFamily="49" charset="0"/>
                <a:cs typeface="Courier New" pitchFamily="49" charset="0"/>
              </a:rPr>
              <a:t>ELEMENT Title (#PCDATA)&gt;</a:t>
            </a:r>
          </a:p>
          <a:p>
            <a:pPr fontAlgn="base">
              <a:spcBef>
                <a:spcPct val="0"/>
              </a:spcBef>
              <a:spcAft>
                <a:spcPct val="0"/>
              </a:spcAft>
            </a:pPr>
            <a:r>
              <a:rPr lang="vi-VN" sz="1400" dirty="0" smtClean="0">
                <a:latin typeface="Courier New" pitchFamily="49" charset="0"/>
                <a:cs typeface="Courier New" pitchFamily="49" charset="0"/>
              </a:rPr>
              <a:t>&lt;!</a:t>
            </a:r>
            <a:r>
              <a:rPr lang="vi-VN" sz="1400" dirty="0">
                <a:latin typeface="Courier New" pitchFamily="49" charset="0"/>
                <a:cs typeface="Courier New" pitchFamily="49" charset="0"/>
              </a:rPr>
              <a:t>ELEMENT Author (#PCDATA)&gt;</a:t>
            </a:r>
          </a:p>
          <a:p>
            <a:pPr fontAlgn="base">
              <a:spcBef>
                <a:spcPct val="0"/>
              </a:spcBef>
              <a:spcAft>
                <a:spcPct val="0"/>
              </a:spcAft>
            </a:pPr>
            <a:r>
              <a:rPr lang="vi-VN" sz="1400" dirty="0" smtClean="0">
                <a:latin typeface="Courier New" pitchFamily="49" charset="0"/>
                <a:cs typeface="Courier New" pitchFamily="49" charset="0"/>
              </a:rPr>
              <a:t>&lt;!</a:t>
            </a:r>
            <a:r>
              <a:rPr lang="vi-VN" sz="1400" dirty="0">
                <a:latin typeface="Courier New" pitchFamily="49" charset="0"/>
                <a:cs typeface="Courier New" pitchFamily="49" charset="0"/>
              </a:rPr>
              <a:t>ELEMENT Price (#PCDATA</a:t>
            </a:r>
            <a:r>
              <a:rPr lang="vi-VN" sz="1400" dirty="0" smtClean="0">
                <a:latin typeface="Courier New" pitchFamily="49" charset="0"/>
                <a:cs typeface="Courier New" pitchFamily="49" charset="0"/>
              </a:rPr>
              <a:t>)&gt;</a:t>
            </a:r>
            <a:endParaRPr lang="vi-VN" sz="1400" dirty="0">
              <a:latin typeface="Courier New" pitchFamily="49" charset="0"/>
              <a:cs typeface="Courier New" pitchFamily="49" charset="0"/>
            </a:endParaRPr>
          </a:p>
        </p:txBody>
      </p:sp>
      <p:cxnSp>
        <p:nvCxnSpPr>
          <p:cNvPr id="14" name="Elbow Connector 13"/>
          <p:cNvCxnSpPr>
            <a:stCxn id="9" idx="0"/>
            <a:endCxn id="10" idx="0"/>
          </p:cNvCxnSpPr>
          <p:nvPr/>
        </p:nvCxnSpPr>
        <p:spPr bwMode="auto">
          <a:xfrm rot="16200000" flipH="1" flipV="1">
            <a:off x="4112079" y="2473778"/>
            <a:ext cx="660400" cy="4602843"/>
          </a:xfrm>
          <a:prstGeom prst="bentConnector3">
            <a:avLst>
              <a:gd name="adj1" fmla="val -34615"/>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Content Placeholder 2"/>
          <p:cNvSpPr txBox="1">
            <a:spLocks/>
          </p:cNvSpPr>
          <p:nvPr/>
        </p:nvSpPr>
        <p:spPr>
          <a:xfrm>
            <a:off x="7870372" y="4064000"/>
            <a:ext cx="1150257" cy="381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XML file</a:t>
            </a:r>
            <a:endParaRPr kumimoji="0" lang="en-US" sz="300" b="1"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 b="0" i="1"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 b="0" i="1" u="none" strike="noStrike" kern="1200" cap="none" spc="0" normalizeH="0" baseline="0" noProof="0" dirty="0">
              <a:ln>
                <a:noFill/>
              </a:ln>
              <a:solidFill>
                <a:schemeClr val="tx1"/>
              </a:solidFill>
              <a:effectLst/>
              <a:uLnTx/>
              <a:uFillTx/>
              <a:latin typeface="+mn-lt"/>
              <a:ea typeface="+mn-ea"/>
              <a:cs typeface="+mn-cs"/>
            </a:endParaRPr>
          </a:p>
        </p:txBody>
      </p:sp>
      <p:sp>
        <p:nvSpPr>
          <p:cNvPr id="20" name="Content Placeholder 2"/>
          <p:cNvSpPr txBox="1">
            <a:spLocks/>
          </p:cNvSpPr>
          <p:nvPr/>
        </p:nvSpPr>
        <p:spPr bwMode="auto">
          <a:xfrm>
            <a:off x="273957" y="4100285"/>
            <a:ext cx="2971800" cy="457200"/>
          </a:xfrm>
          <a:prstGeom prst="rect">
            <a:avLst/>
          </a:prstGeom>
          <a:noFill/>
          <a:ln w="9525">
            <a:noFill/>
            <a:miter lim="800000"/>
            <a:headEnd/>
            <a:tailEnd/>
          </a:ln>
        </p:spPr>
        <p:txBody>
          <a:bodyPr vert="horz" wrap="square" lIns="91437" tIns="45717" rIns="91437" bIns="45717" numCol="1" anchor="t" anchorCtr="0" compatLnSpc="1">
            <a:prstTxWarp prst="textNoShape">
              <a:avLst/>
            </a:prstTxWarp>
            <a:noAutofit/>
          </a:bodyPr>
          <a:lstStyle>
            <a:lvl1pPr marL="341313" indent="-341313" algn="l" rtl="0" eaLnBrk="1" fontAlgn="base" hangingPunct="1">
              <a:spcBef>
                <a:spcPct val="20000"/>
              </a:spcBef>
              <a:spcAft>
                <a:spcPct val="0"/>
              </a:spcAft>
              <a:buChar char="•"/>
              <a:defRPr sz="25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000">
                <a:solidFill>
                  <a:schemeClr val="tx1"/>
                </a:solidFill>
                <a:latin typeface="+mn-lt"/>
                <a:cs typeface="+mn-cs"/>
              </a:defRPr>
            </a:lvl2pPr>
            <a:lvl3pPr marL="1141413" indent="-227013" algn="l" rtl="0" eaLnBrk="1" fontAlgn="base" hangingPunct="1">
              <a:spcBef>
                <a:spcPct val="20000"/>
              </a:spcBef>
              <a:spcAft>
                <a:spcPct val="0"/>
              </a:spcAft>
              <a:buChar char="•"/>
              <a:defRPr sz="2000">
                <a:solidFill>
                  <a:schemeClr val="tx1"/>
                </a:solidFill>
                <a:latin typeface="+mn-lt"/>
                <a:cs typeface="+mn-cs"/>
              </a:defRPr>
            </a:lvl3pPr>
            <a:lvl4pPr marL="1598613" indent="-227013" algn="l" rtl="0" eaLnBrk="1" fontAlgn="base" hangingPunct="1">
              <a:spcBef>
                <a:spcPct val="20000"/>
              </a:spcBef>
              <a:spcAft>
                <a:spcPct val="0"/>
              </a:spcAft>
              <a:buChar char="–"/>
              <a:defRPr sz="2000">
                <a:solidFill>
                  <a:schemeClr val="tx1"/>
                </a:solidFill>
                <a:latin typeface="+mn-lt"/>
                <a:cs typeface="+mn-cs"/>
              </a:defRPr>
            </a:lvl4pPr>
            <a:lvl5pPr marL="2055813" indent="-227013" algn="l" rtl="0" eaLnBrk="1" fontAlgn="base" hangingPunct="1">
              <a:spcBef>
                <a:spcPct val="20000"/>
              </a:spcBef>
              <a:spcAft>
                <a:spcPct val="0"/>
              </a:spcAft>
              <a:buChar char="»"/>
              <a:defRPr sz="1500">
                <a:solidFill>
                  <a:schemeClr val="tx1"/>
                </a:solidFill>
                <a:latin typeface="+mn-lt"/>
                <a:cs typeface="+mn-cs"/>
              </a:defRPr>
            </a:lvl5pPr>
            <a:lvl6pPr marL="2514525" indent="-228593" algn="l" rtl="0" eaLnBrk="1" fontAlgn="base" hangingPunct="1">
              <a:spcBef>
                <a:spcPct val="20000"/>
              </a:spcBef>
              <a:spcAft>
                <a:spcPct val="0"/>
              </a:spcAft>
              <a:buChar char="»"/>
              <a:defRPr sz="1500">
                <a:solidFill>
                  <a:schemeClr val="tx1"/>
                </a:solidFill>
                <a:latin typeface="+mn-lt"/>
                <a:cs typeface="+mn-cs"/>
              </a:defRPr>
            </a:lvl6pPr>
            <a:lvl7pPr marL="2971711" indent="-228593" algn="l" rtl="0" eaLnBrk="1" fontAlgn="base" hangingPunct="1">
              <a:spcBef>
                <a:spcPct val="20000"/>
              </a:spcBef>
              <a:spcAft>
                <a:spcPct val="0"/>
              </a:spcAft>
              <a:buChar char="»"/>
              <a:defRPr sz="1500">
                <a:solidFill>
                  <a:schemeClr val="tx1"/>
                </a:solidFill>
                <a:latin typeface="+mn-lt"/>
                <a:cs typeface="+mn-cs"/>
              </a:defRPr>
            </a:lvl7pPr>
            <a:lvl8pPr marL="3428897" indent="-228593" algn="l" rtl="0" eaLnBrk="1" fontAlgn="base" hangingPunct="1">
              <a:spcBef>
                <a:spcPct val="20000"/>
              </a:spcBef>
              <a:spcAft>
                <a:spcPct val="0"/>
              </a:spcAft>
              <a:buChar char="»"/>
              <a:defRPr sz="1500">
                <a:solidFill>
                  <a:schemeClr val="tx1"/>
                </a:solidFill>
                <a:latin typeface="+mn-lt"/>
                <a:cs typeface="+mn-cs"/>
              </a:defRPr>
            </a:lvl8pPr>
            <a:lvl9pPr marL="3886083" indent="-228593" algn="l" rtl="0" eaLnBrk="1" fontAlgn="base" hangingPunct="1">
              <a:spcBef>
                <a:spcPct val="20000"/>
              </a:spcBef>
              <a:spcAft>
                <a:spcPct val="0"/>
              </a:spcAft>
              <a:buChar char="»"/>
              <a:defRPr sz="1500">
                <a:solidFill>
                  <a:schemeClr val="tx1"/>
                </a:solidFill>
                <a:latin typeface="+mn-lt"/>
                <a:cs typeface="+mn-cs"/>
              </a:defRPr>
            </a:lvl9pPr>
          </a:lstStyle>
          <a:p>
            <a:pPr>
              <a:buFontTx/>
              <a:buNone/>
            </a:pPr>
            <a:r>
              <a:rPr lang="en-US" sz="2000" dirty="0" smtClean="0"/>
              <a:t>External DTD</a:t>
            </a:r>
          </a:p>
          <a:p>
            <a:pPr>
              <a:buFontTx/>
              <a:buNone/>
            </a:pPr>
            <a:r>
              <a:rPr lang="en-US" sz="2000" dirty="0" smtClean="0"/>
              <a:t>	</a:t>
            </a:r>
          </a:p>
          <a:p>
            <a:pPr algn="just">
              <a:buFontTx/>
              <a:buNone/>
            </a:pPr>
            <a:endParaRPr lang="en-US" sz="400" dirty="0" smtClean="0"/>
          </a:p>
          <a:p>
            <a:pPr algn="just">
              <a:buFontTx/>
              <a:buNone/>
            </a:pPr>
            <a:endParaRPr lang="en-US" sz="400" dirty="0" smtClean="0"/>
          </a:p>
          <a:p>
            <a:pPr lvl="1">
              <a:buFontTx/>
              <a:buNone/>
            </a:pPr>
            <a:r>
              <a:rPr lang="en-US" sz="300" dirty="0" smtClean="0"/>
              <a:t>	</a:t>
            </a:r>
            <a:endParaRPr lang="en-US" sz="300" i="1" dirty="0" smtClean="0"/>
          </a:p>
          <a:p>
            <a:pPr lvl="1">
              <a:buFontTx/>
              <a:buNone/>
            </a:pPr>
            <a:endParaRPr lang="en-US" sz="300"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Attributes</a:t>
            </a:r>
            <a:endParaRPr lang="en-US" sz="700" dirty="0"/>
          </a:p>
        </p:txBody>
      </p:sp>
      <p:sp>
        <p:nvSpPr>
          <p:cNvPr id="3" name="Content Placeholder 2"/>
          <p:cNvSpPr>
            <a:spLocks noGrp="1"/>
          </p:cNvSpPr>
          <p:nvPr>
            <p:ph idx="1"/>
          </p:nvPr>
        </p:nvSpPr>
        <p:spPr>
          <a:xfrm>
            <a:off x="457200" y="1295400"/>
            <a:ext cx="8229600" cy="2438400"/>
          </a:xfrm>
        </p:spPr>
        <p:txBody>
          <a:bodyPr>
            <a:noAutofit/>
          </a:bodyPr>
          <a:lstStyle/>
          <a:p>
            <a:pPr algn="just">
              <a:buNone/>
            </a:pPr>
            <a:r>
              <a:rPr lang="en-US" sz="2400" dirty="0" smtClean="0"/>
              <a:t>Attributes:</a:t>
            </a:r>
          </a:p>
          <a:p>
            <a:pPr lvl="1" algn="just">
              <a:buFontTx/>
              <a:buChar char="-"/>
            </a:pPr>
            <a:r>
              <a:rPr lang="en-US" dirty="0" smtClean="0"/>
              <a:t>Additional information about the attributes can be given in the form of attributes</a:t>
            </a:r>
            <a:r>
              <a:rPr lang="en-US" sz="2400" dirty="0" smtClean="0"/>
              <a:t>.</a:t>
            </a:r>
          </a:p>
          <a:p>
            <a:pPr lvl="1" algn="just">
              <a:buFontTx/>
              <a:buChar char="-"/>
            </a:pPr>
            <a:r>
              <a:rPr lang="en-US" dirty="0" smtClean="0"/>
              <a:t>Attributes can be used to distinguish between the elements of the same name</a:t>
            </a:r>
          </a:p>
          <a:p>
            <a:pPr lvl="1" algn="just">
              <a:buNone/>
            </a:pPr>
            <a:endParaRPr lang="en-US" sz="2400" dirty="0" smtClean="0"/>
          </a:p>
          <a:p>
            <a:pPr algn="just">
              <a:buNone/>
            </a:pPr>
            <a:r>
              <a:rPr lang="en-US" sz="2400" dirty="0" smtClean="0"/>
              <a:t>	</a:t>
            </a:r>
          </a:p>
          <a:p>
            <a:pPr algn="just">
              <a:buNone/>
            </a:pPr>
            <a:endParaRPr lang="en-US" sz="500" dirty="0" smtClean="0"/>
          </a:p>
          <a:p>
            <a:pPr algn="just">
              <a:buNone/>
            </a:pPr>
            <a:endParaRPr lang="en-US" sz="500" dirty="0" smtClean="0"/>
          </a:p>
          <a:p>
            <a:pPr lvl="1" algn="just">
              <a:buNone/>
            </a:pPr>
            <a:r>
              <a:rPr lang="en-US" sz="400" dirty="0" smtClean="0"/>
              <a:t>	</a:t>
            </a:r>
            <a:endParaRPr lang="en-US" sz="400" i="1" dirty="0" smtClean="0"/>
          </a:p>
          <a:p>
            <a:pPr lvl="1" algn="just">
              <a:buNone/>
            </a:pPr>
            <a:endParaRPr lang="en-US" sz="400" i="1" dirty="0"/>
          </a:p>
        </p:txBody>
      </p:sp>
      <p:sp>
        <p:nvSpPr>
          <p:cNvPr id="4" name="Rounded Rectangle 3"/>
          <p:cNvSpPr/>
          <p:nvPr/>
        </p:nvSpPr>
        <p:spPr bwMode="auto">
          <a:xfrm>
            <a:off x="1665514" y="4572000"/>
            <a:ext cx="5802086" cy="16002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dirty="0">
                <a:latin typeface="Courier New" pitchFamily="49" charset="0"/>
                <a:cs typeface="Courier New" pitchFamily="49" charset="0"/>
              </a:rPr>
              <a:t>&lt;?xml version="1.0" encoding="UTF-8"?&gt;</a:t>
            </a:r>
          </a:p>
          <a:p>
            <a:pPr fontAlgn="base">
              <a:spcBef>
                <a:spcPct val="0"/>
              </a:spcBef>
              <a:spcAft>
                <a:spcPct val="0"/>
              </a:spcAft>
            </a:pPr>
            <a:r>
              <a:rPr lang="en-US" dirty="0">
                <a:latin typeface="Courier New" pitchFamily="49" charset="0"/>
                <a:cs typeface="Courier New" pitchFamily="49" charset="0"/>
              </a:rPr>
              <a:t>&lt;Player Sex = "Male"&gt;</a:t>
            </a:r>
          </a:p>
          <a:p>
            <a:pPr fontAlgn="base">
              <a:spcBef>
                <a:spcPct val="0"/>
              </a:spcBef>
              <a:spcAft>
                <a:spcPct val="0"/>
              </a:spcAft>
            </a:pPr>
            <a:r>
              <a:rPr lang="en-US" dirty="0">
                <a:latin typeface="Courier New" pitchFamily="49" charset="0"/>
                <a:cs typeface="Courier New" pitchFamily="49" charset="0"/>
              </a:rPr>
              <a:t>	&lt;</a:t>
            </a:r>
            <a:r>
              <a:rPr lang="en-US" dirty="0" err="1">
                <a:latin typeface="Courier New" pitchFamily="49" charset="0"/>
                <a:cs typeface="Courier New" pitchFamily="49" charset="0"/>
              </a:rPr>
              <a:t>FirstName</a:t>
            </a:r>
            <a:r>
              <a:rPr lang="en-US" dirty="0">
                <a:latin typeface="Courier New" pitchFamily="49" charset="0"/>
                <a:cs typeface="Courier New" pitchFamily="49" charset="0"/>
              </a:rPr>
              <a:t>&gt;Tom&lt;/</a:t>
            </a:r>
            <a:r>
              <a:rPr lang="en-US" dirty="0" err="1">
                <a:latin typeface="Courier New" pitchFamily="49" charset="0"/>
                <a:cs typeface="Courier New" pitchFamily="49" charset="0"/>
              </a:rPr>
              <a:t>FirstName</a:t>
            </a:r>
            <a:r>
              <a:rPr lang="en-US" dirty="0">
                <a:latin typeface="Courier New" pitchFamily="49" charset="0"/>
                <a:cs typeface="Courier New" pitchFamily="49" charset="0"/>
              </a:rPr>
              <a:t>&gt;</a:t>
            </a:r>
          </a:p>
          <a:p>
            <a:pPr fontAlgn="base">
              <a:spcBef>
                <a:spcPct val="0"/>
              </a:spcBef>
              <a:spcAft>
                <a:spcPct val="0"/>
              </a:spcAft>
            </a:pPr>
            <a:r>
              <a:rPr lang="en-US" dirty="0">
                <a:latin typeface="Courier New" pitchFamily="49" charset="0"/>
                <a:cs typeface="Courier New" pitchFamily="49" charset="0"/>
              </a:rPr>
              <a:t>	&lt;</a:t>
            </a:r>
            <a:r>
              <a:rPr lang="en-US" dirty="0" err="1">
                <a:latin typeface="Courier New" pitchFamily="49" charset="0"/>
                <a:cs typeface="Courier New" pitchFamily="49" charset="0"/>
              </a:rPr>
              <a:t>LastName</a:t>
            </a:r>
            <a:r>
              <a:rPr lang="en-US" dirty="0">
                <a:latin typeface="Courier New" pitchFamily="49" charset="0"/>
                <a:cs typeface="Courier New" pitchFamily="49" charset="0"/>
              </a:rPr>
              <a:t>&gt;Federer&lt;/</a:t>
            </a:r>
            <a:r>
              <a:rPr lang="en-US" dirty="0" err="1">
                <a:latin typeface="Courier New" pitchFamily="49" charset="0"/>
                <a:cs typeface="Courier New" pitchFamily="49" charset="0"/>
              </a:rPr>
              <a:t>LastName</a:t>
            </a:r>
            <a:r>
              <a:rPr lang="en-US" dirty="0">
                <a:latin typeface="Courier New" pitchFamily="49" charset="0"/>
                <a:cs typeface="Courier New" pitchFamily="49" charset="0"/>
              </a:rPr>
              <a:t>&gt;</a:t>
            </a:r>
          </a:p>
          <a:p>
            <a:pPr fontAlgn="base">
              <a:spcBef>
                <a:spcPct val="0"/>
              </a:spcBef>
              <a:spcAft>
                <a:spcPct val="0"/>
              </a:spcAft>
            </a:pPr>
            <a:r>
              <a:rPr lang="en-US" dirty="0">
                <a:latin typeface="Courier New" pitchFamily="49" charset="0"/>
                <a:cs typeface="Courier New" pitchFamily="49" charset="0"/>
              </a:rPr>
              <a:t>&lt;/Player&gt;</a:t>
            </a:r>
            <a:endParaRPr kumimoji="0" lang="vi-VN" sz="1800" b="0" i="0" u="none" strike="noStrike" cap="none" normalizeH="0" baseline="0" dirty="0" smtClean="0">
              <a:ln>
                <a:noFill/>
              </a:ln>
              <a:effectLst/>
              <a:latin typeface="Courier New" pitchFamily="49" charset="0"/>
              <a:cs typeface="Courier New" pitchFamily="49" charset="0"/>
            </a:endParaRPr>
          </a:p>
        </p:txBody>
      </p:sp>
      <p:sp>
        <p:nvSpPr>
          <p:cNvPr id="5" name="Rounded Rectangle 4"/>
          <p:cNvSpPr/>
          <p:nvPr/>
        </p:nvSpPr>
        <p:spPr bwMode="auto">
          <a:xfrm>
            <a:off x="1676400" y="3657600"/>
            <a:ext cx="7467600" cy="4572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Courier New" pitchFamily="49" charset="0"/>
                <a:cs typeface="Courier New" pitchFamily="49" charset="0"/>
              </a:rPr>
              <a:t>&lt;</a:t>
            </a:r>
            <a:r>
              <a:rPr kumimoji="0" lang="en-US" sz="1600" b="1" i="0" u="none" strike="noStrike" cap="none" normalizeH="0" baseline="0" dirty="0" err="1" smtClean="0">
                <a:ln>
                  <a:noFill/>
                </a:ln>
                <a:effectLst/>
                <a:latin typeface="Courier New" pitchFamily="49" charset="0"/>
                <a:cs typeface="Courier New" pitchFamily="49" charset="0"/>
              </a:rPr>
              <a:t>elementName</a:t>
            </a:r>
            <a:r>
              <a:rPr kumimoji="0" lang="en-US" sz="1600" b="1" i="0" u="none" strike="noStrike" cap="none" normalizeH="0" baseline="0" dirty="0" smtClean="0">
                <a:ln>
                  <a:noFill/>
                </a:ln>
                <a:effectLst/>
                <a:latin typeface="Courier New" pitchFamily="49" charset="0"/>
                <a:cs typeface="Courier New" pitchFamily="49" charset="0"/>
              </a:rPr>
              <a:t> attName1="attValue1" attName2="attValue2"&gt;</a:t>
            </a:r>
            <a:endParaRPr kumimoji="0" lang="vi-VN" sz="1600" b="1" i="0" u="none" strike="noStrike" cap="none" normalizeH="0" baseline="0" dirty="0" smtClean="0">
              <a:ln>
                <a:noFill/>
              </a:ln>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for a namespace</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pPr algn="just">
              <a:buNone/>
            </a:pPr>
            <a:r>
              <a:rPr lang="en-US" sz="2400" dirty="0" smtClean="0"/>
              <a:t>	XML developer has to ensure the uniqueness of the element names and attributes in a document.</a:t>
            </a:r>
            <a:endParaRPr lang="en-US" sz="2400" dirty="0"/>
          </a:p>
        </p:txBody>
      </p:sp>
      <p:pic>
        <p:nvPicPr>
          <p:cNvPr id="9218" name="Picture 2"/>
          <p:cNvPicPr>
            <a:picLocks noChangeAspect="1" noChangeArrowheads="1"/>
          </p:cNvPicPr>
          <p:nvPr/>
        </p:nvPicPr>
        <p:blipFill>
          <a:blip r:embed="rId3"/>
          <a:srcRect/>
          <a:stretch>
            <a:fillRect/>
          </a:stretch>
        </p:blipFill>
        <p:spPr bwMode="auto">
          <a:xfrm>
            <a:off x="1447800" y="3124200"/>
            <a:ext cx="653317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Define namespaces</a:t>
            </a:r>
            <a:endParaRPr lang="en-US" dirty="0"/>
          </a:p>
        </p:txBody>
      </p:sp>
      <p:sp>
        <p:nvSpPr>
          <p:cNvPr id="3" name="Content Placeholder 2"/>
          <p:cNvSpPr>
            <a:spLocks noGrp="1"/>
          </p:cNvSpPr>
          <p:nvPr>
            <p:ph idx="1"/>
          </p:nvPr>
        </p:nvSpPr>
        <p:spPr>
          <a:xfrm>
            <a:off x="457200" y="1371600"/>
            <a:ext cx="8229600" cy="2743199"/>
          </a:xfrm>
        </p:spPr>
        <p:txBody>
          <a:bodyPr>
            <a:normAutofit/>
          </a:bodyPr>
          <a:lstStyle/>
          <a:p>
            <a:r>
              <a:rPr lang="en-US" sz="2400" dirty="0" smtClean="0"/>
              <a:t>A namespace is a collection of names that can be used as element names or attribute names in XML document. </a:t>
            </a:r>
          </a:p>
          <a:p>
            <a:r>
              <a:rPr lang="en-US" sz="2400" dirty="0" smtClean="0"/>
              <a:t>Namespaces allow the browser to:</a:t>
            </a:r>
          </a:p>
          <a:p>
            <a:pPr lvl="1"/>
            <a:r>
              <a:rPr lang="en-US" sz="2000" i="1" dirty="0" smtClean="0"/>
              <a:t>Combine documents from different sources, and help identify the source of elements or attributes.</a:t>
            </a:r>
          </a:p>
          <a:p>
            <a:pPr lvl="1"/>
            <a:r>
              <a:rPr lang="en-US" sz="2000" dirty="0" smtClean="0"/>
              <a:t>Access Document Type Definitions or other description of the elements and attributes against which, the document is validated</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a:t>
            </a:r>
            <a:endParaRPr lang="en-US" dirty="0"/>
          </a:p>
        </p:txBody>
      </p:sp>
      <p:sp>
        <p:nvSpPr>
          <p:cNvPr id="3" name="Rounded Rectangle 2"/>
          <p:cNvSpPr/>
          <p:nvPr/>
        </p:nvSpPr>
        <p:spPr bwMode="auto">
          <a:xfrm>
            <a:off x="762000" y="1676400"/>
            <a:ext cx="8382000" cy="19050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dirty="0">
                <a:latin typeface="Courier New" pitchFamily="49" charset="0"/>
                <a:cs typeface="Courier New" pitchFamily="49" charset="0"/>
              </a:rPr>
              <a:t>&lt;</a:t>
            </a:r>
            <a:r>
              <a:rPr lang="en-US" dirty="0" err="1">
                <a:latin typeface="Courier New" pitchFamily="49" charset="0"/>
                <a:cs typeface="Courier New" pitchFamily="49" charset="0"/>
              </a:rPr>
              <a:t>st:Student</a:t>
            </a:r>
            <a:r>
              <a:rPr lang="en-US" dirty="0">
                <a:latin typeface="Courier New" pitchFamily="49" charset="0"/>
                <a:cs typeface="Courier New" pitchFamily="49" charset="0"/>
              </a:rPr>
              <a:t> </a:t>
            </a:r>
            <a:r>
              <a:rPr lang="en-US" dirty="0" err="1">
                <a:latin typeface="Courier New" pitchFamily="49" charset="0"/>
                <a:cs typeface="Courier New" pitchFamily="49" charset="0"/>
              </a:rPr>
              <a:t>xmlns:st</a:t>
            </a:r>
            <a:r>
              <a:rPr lang="en-US" dirty="0">
                <a:latin typeface="Courier New" pitchFamily="49" charset="0"/>
                <a:cs typeface="Courier New" pitchFamily="49" charset="0"/>
              </a:rPr>
              <a:t>="http://www.spectrafocus.com/student/"&gt;</a:t>
            </a:r>
          </a:p>
          <a:p>
            <a:pPr fontAlgn="base">
              <a:spcBef>
                <a:spcPct val="0"/>
              </a:spcBef>
              <a:spcAft>
                <a:spcPct val="0"/>
              </a:spcAft>
            </a:pPr>
            <a:r>
              <a:rPr lang="en-US" dirty="0">
                <a:latin typeface="Courier New" pitchFamily="49" charset="0"/>
                <a:cs typeface="Courier New" pitchFamily="49" charset="0"/>
              </a:rPr>
              <a:t>	&lt;</a:t>
            </a:r>
            <a:r>
              <a:rPr lang="en-US" dirty="0" err="1">
                <a:latin typeface="Courier New" pitchFamily="49" charset="0"/>
                <a:cs typeface="Courier New" pitchFamily="49" charset="0"/>
              </a:rPr>
              <a:t>st:First</a:t>
            </a:r>
            <a:r>
              <a:rPr lang="en-US" dirty="0">
                <a:latin typeface="Courier New" pitchFamily="49" charset="0"/>
                <a:cs typeface="Courier New" pitchFamily="49" charset="0"/>
              </a:rPr>
              <a:t>&gt;John&lt;/</a:t>
            </a:r>
            <a:r>
              <a:rPr lang="en-US" dirty="0" err="1">
                <a:latin typeface="Courier New" pitchFamily="49" charset="0"/>
                <a:cs typeface="Courier New" pitchFamily="49" charset="0"/>
              </a:rPr>
              <a:t>st:First</a:t>
            </a:r>
            <a:r>
              <a:rPr lang="en-US" dirty="0">
                <a:latin typeface="Courier New" pitchFamily="49" charset="0"/>
                <a:cs typeface="Courier New" pitchFamily="49" charset="0"/>
              </a:rPr>
              <a:t>&gt;</a:t>
            </a:r>
          </a:p>
          <a:p>
            <a:pPr fontAlgn="base">
              <a:spcBef>
                <a:spcPct val="0"/>
              </a:spcBef>
              <a:spcAft>
                <a:spcPct val="0"/>
              </a:spcAft>
            </a:pPr>
            <a:r>
              <a:rPr lang="en-US" dirty="0">
                <a:latin typeface="Courier New" pitchFamily="49" charset="0"/>
                <a:cs typeface="Courier New" pitchFamily="49" charset="0"/>
              </a:rPr>
              <a:t>	&lt;</a:t>
            </a:r>
            <a:r>
              <a:rPr lang="en-US" dirty="0" err="1">
                <a:latin typeface="Courier New" pitchFamily="49" charset="0"/>
                <a:cs typeface="Courier New" pitchFamily="49" charset="0"/>
              </a:rPr>
              <a:t>st:Last</a:t>
            </a:r>
            <a:r>
              <a:rPr lang="en-US" dirty="0">
                <a:latin typeface="Courier New" pitchFamily="49" charset="0"/>
                <a:cs typeface="Courier New" pitchFamily="49" charset="0"/>
              </a:rPr>
              <a:t>&gt;Dewey&lt;/</a:t>
            </a:r>
            <a:r>
              <a:rPr lang="en-US" dirty="0" err="1">
                <a:latin typeface="Courier New" pitchFamily="49" charset="0"/>
                <a:cs typeface="Courier New" pitchFamily="49" charset="0"/>
              </a:rPr>
              <a:t>st:Last</a:t>
            </a:r>
            <a:r>
              <a:rPr lang="en-US" dirty="0">
                <a:latin typeface="Courier New" pitchFamily="49" charset="0"/>
                <a:cs typeface="Courier New" pitchFamily="49" charset="0"/>
              </a:rPr>
              <a:t>&gt;</a:t>
            </a:r>
          </a:p>
          <a:p>
            <a:pPr fontAlgn="base">
              <a:spcBef>
                <a:spcPct val="0"/>
              </a:spcBef>
              <a:spcAft>
                <a:spcPct val="0"/>
              </a:spcAft>
            </a:pPr>
            <a:r>
              <a:rPr lang="en-US" dirty="0">
                <a:latin typeface="Courier New" pitchFamily="49" charset="0"/>
                <a:cs typeface="Courier New" pitchFamily="49" charset="0"/>
              </a:rPr>
              <a:t>	&lt;</a:t>
            </a:r>
            <a:r>
              <a:rPr lang="en-US" dirty="0" err="1">
                <a:latin typeface="Courier New" pitchFamily="49" charset="0"/>
                <a:cs typeface="Courier New" pitchFamily="49" charset="0"/>
              </a:rPr>
              <a:t>st:Title</a:t>
            </a:r>
            <a:r>
              <a:rPr lang="en-US" dirty="0">
                <a:latin typeface="Courier New" pitchFamily="49" charset="0"/>
                <a:cs typeface="Courier New" pitchFamily="49" charset="0"/>
              </a:rPr>
              <a:t>&gt;Student&lt;/</a:t>
            </a:r>
            <a:r>
              <a:rPr lang="en-US" dirty="0" err="1">
                <a:latin typeface="Courier New" pitchFamily="49" charset="0"/>
                <a:cs typeface="Courier New" pitchFamily="49" charset="0"/>
              </a:rPr>
              <a:t>st:Title</a:t>
            </a:r>
            <a:r>
              <a:rPr lang="en-US" dirty="0">
                <a:latin typeface="Courier New" pitchFamily="49" charset="0"/>
                <a:cs typeface="Courier New" pitchFamily="49" charset="0"/>
              </a:rPr>
              <a:t>&gt;</a:t>
            </a:r>
          </a:p>
          <a:p>
            <a:pPr fontAlgn="base">
              <a:spcBef>
                <a:spcPct val="0"/>
              </a:spcBef>
              <a:spcAft>
                <a:spcPct val="0"/>
              </a:spcAft>
            </a:pPr>
            <a:r>
              <a:rPr lang="en-US" dirty="0">
                <a:latin typeface="Courier New" pitchFamily="49" charset="0"/>
                <a:cs typeface="Courier New" pitchFamily="49" charset="0"/>
              </a:rPr>
              <a:t>&lt;/</a:t>
            </a:r>
            <a:r>
              <a:rPr lang="en-US" dirty="0" err="1">
                <a:latin typeface="Courier New" pitchFamily="49" charset="0"/>
                <a:cs typeface="Courier New" pitchFamily="49" charset="0"/>
              </a:rPr>
              <a:t>st:Student</a:t>
            </a:r>
            <a:r>
              <a:rPr lang="en-US" dirty="0">
                <a:latin typeface="Courier New" pitchFamily="49" charset="0"/>
                <a:cs typeface="Courier New" pitchFamily="49" charset="0"/>
              </a:rPr>
              <a:t>&gt;</a:t>
            </a:r>
            <a:endParaRPr kumimoji="0" lang="vi-VN" b="0" i="0" u="none" strike="noStrike" cap="none" normalizeH="0" baseline="0" dirty="0" smtClean="0">
              <a:ln>
                <a:noFill/>
              </a:ln>
              <a:effectLst/>
              <a:latin typeface="Courier New" pitchFamily="49" charset="0"/>
              <a:cs typeface="Courier New" pitchFamily="49" charset="0"/>
            </a:endParaRPr>
          </a:p>
        </p:txBody>
      </p:sp>
      <p:grpSp>
        <p:nvGrpSpPr>
          <p:cNvPr id="19" name="Group 18"/>
          <p:cNvGrpSpPr/>
          <p:nvPr/>
        </p:nvGrpSpPr>
        <p:grpSpPr>
          <a:xfrm>
            <a:off x="5363029" y="1066800"/>
            <a:ext cx="609600" cy="1066800"/>
            <a:chOff x="5363029" y="1066800"/>
            <a:chExt cx="609600" cy="1066800"/>
          </a:xfrm>
        </p:grpSpPr>
        <p:sp>
          <p:nvSpPr>
            <p:cNvPr id="12" name="Rounded Rectangle 11"/>
            <p:cNvSpPr/>
            <p:nvPr/>
          </p:nvSpPr>
          <p:spPr bwMode="auto">
            <a:xfrm>
              <a:off x="5363029" y="1066800"/>
              <a:ext cx="609600" cy="4572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Arial" charset="0"/>
                </a:rPr>
                <a:t>URI</a:t>
              </a:r>
              <a:endParaRPr kumimoji="0" lang="vi-VN" sz="1400" b="0" i="0" u="none" strike="noStrike" cap="none" normalizeH="0" baseline="0" dirty="0" smtClean="0">
                <a:ln>
                  <a:noFill/>
                </a:ln>
                <a:effectLst/>
                <a:latin typeface="Arial" charset="0"/>
              </a:endParaRPr>
            </a:p>
          </p:txBody>
        </p:sp>
        <p:cxnSp>
          <p:nvCxnSpPr>
            <p:cNvPr id="10" name="Straight Arrow Connector 9"/>
            <p:cNvCxnSpPr>
              <a:stCxn id="12" idx="2"/>
            </p:cNvCxnSpPr>
            <p:nvPr/>
          </p:nvCxnSpPr>
          <p:spPr bwMode="auto">
            <a:xfrm flipH="1">
              <a:off x="5363029" y="1524000"/>
              <a:ext cx="304800" cy="6096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Group 17"/>
          <p:cNvGrpSpPr/>
          <p:nvPr/>
        </p:nvGrpSpPr>
        <p:grpSpPr>
          <a:xfrm>
            <a:off x="2286000" y="1066800"/>
            <a:ext cx="1690688" cy="762000"/>
            <a:chOff x="2286000" y="1066800"/>
            <a:chExt cx="1690688" cy="762000"/>
          </a:xfrm>
        </p:grpSpPr>
        <p:sp>
          <p:nvSpPr>
            <p:cNvPr id="11" name="Rounded Rectangle 10"/>
            <p:cNvSpPr/>
            <p:nvPr/>
          </p:nvSpPr>
          <p:spPr bwMode="auto">
            <a:xfrm>
              <a:off x="2590800" y="1066800"/>
              <a:ext cx="1385888" cy="4572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effectLst/>
                  <a:latin typeface="Arial" charset="0"/>
                </a:rPr>
                <a:t>elementName</a:t>
              </a:r>
              <a:endParaRPr kumimoji="0" lang="vi-VN" sz="1400" b="0" i="0" u="none" strike="noStrike" cap="none" normalizeH="0" baseline="0" dirty="0" smtClean="0">
                <a:ln>
                  <a:noFill/>
                </a:ln>
                <a:effectLst/>
                <a:latin typeface="Arial" charset="0"/>
              </a:endParaRPr>
            </a:p>
          </p:txBody>
        </p:sp>
        <p:cxnSp>
          <p:nvCxnSpPr>
            <p:cNvPr id="14" name="Straight Arrow Connector 13"/>
            <p:cNvCxnSpPr>
              <a:stCxn id="11" idx="2"/>
            </p:cNvCxnSpPr>
            <p:nvPr/>
          </p:nvCxnSpPr>
          <p:spPr bwMode="auto">
            <a:xfrm flipH="1">
              <a:off x="2286000" y="1524000"/>
              <a:ext cx="997744" cy="3048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up 16"/>
          <p:cNvGrpSpPr/>
          <p:nvPr/>
        </p:nvGrpSpPr>
        <p:grpSpPr>
          <a:xfrm>
            <a:off x="228600" y="1074056"/>
            <a:ext cx="1600200" cy="754744"/>
            <a:chOff x="228600" y="1074056"/>
            <a:chExt cx="1600200" cy="754744"/>
          </a:xfrm>
        </p:grpSpPr>
        <p:sp>
          <p:nvSpPr>
            <p:cNvPr id="8" name="Rounded Rectangle 7"/>
            <p:cNvSpPr/>
            <p:nvPr/>
          </p:nvSpPr>
          <p:spPr bwMode="auto">
            <a:xfrm>
              <a:off x="228600" y="1074056"/>
              <a:ext cx="1600200" cy="4572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effectLst/>
                  <a:latin typeface="Arial" charset="0"/>
                </a:rPr>
                <a:t>namespacePrefix</a:t>
              </a:r>
              <a:endParaRPr kumimoji="0" lang="vi-VN" sz="1400" b="0" i="0" u="none" strike="noStrike" cap="none" normalizeH="0" baseline="0" dirty="0" smtClean="0">
                <a:ln>
                  <a:noFill/>
                </a:ln>
                <a:effectLst/>
                <a:latin typeface="Arial" charset="0"/>
              </a:endParaRPr>
            </a:p>
          </p:txBody>
        </p:sp>
        <p:cxnSp>
          <p:nvCxnSpPr>
            <p:cNvPr id="16" name="Straight Arrow Connector 15"/>
            <p:cNvCxnSpPr>
              <a:stCxn id="8" idx="2"/>
            </p:cNvCxnSpPr>
            <p:nvPr/>
          </p:nvCxnSpPr>
          <p:spPr bwMode="auto">
            <a:xfrm>
              <a:off x="1028700" y="1531256"/>
              <a:ext cx="95250" cy="297544"/>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Rounded Rectangle 19"/>
          <p:cNvSpPr/>
          <p:nvPr/>
        </p:nvSpPr>
        <p:spPr bwMode="auto">
          <a:xfrm>
            <a:off x="1028700" y="5029200"/>
            <a:ext cx="7658100" cy="4572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Arial" charset="0"/>
              </a:rPr>
              <a:t>&lt;</a:t>
            </a:r>
            <a:r>
              <a:rPr kumimoji="0" lang="en-US" sz="1800" b="1" i="0" u="none" strike="noStrike" cap="none" normalizeH="0" baseline="0" dirty="0" err="1" smtClean="0">
                <a:ln>
                  <a:noFill/>
                </a:ln>
                <a:effectLst/>
                <a:latin typeface="Arial" charset="0"/>
              </a:rPr>
              <a:t>namespacePrefix</a:t>
            </a:r>
            <a:r>
              <a:rPr kumimoji="0" lang="en-US" sz="1800" b="1" i="0" u="none" strike="noStrike" cap="none" normalizeH="0" baseline="0" dirty="0" smtClean="0">
                <a:ln>
                  <a:noFill/>
                </a:ln>
                <a:effectLst/>
                <a:latin typeface="Arial" charset="0"/>
              </a:rPr>
              <a:t>:</a:t>
            </a:r>
            <a:r>
              <a:rPr kumimoji="0" lang="en-US" sz="1800" b="1" i="0" u="none" strike="noStrike" cap="none" normalizeH="0" dirty="0" smtClean="0">
                <a:ln>
                  <a:noFill/>
                </a:ln>
                <a:effectLst/>
                <a:latin typeface="Arial" charset="0"/>
              </a:rPr>
              <a:t> </a:t>
            </a:r>
            <a:r>
              <a:rPr kumimoji="0" lang="en-US" sz="1800" b="1" i="0" u="none" strike="noStrike" cap="none" normalizeH="0" dirty="0" err="1" smtClean="0">
                <a:ln>
                  <a:noFill/>
                </a:ln>
                <a:effectLst/>
                <a:latin typeface="Arial" charset="0"/>
              </a:rPr>
              <a:t>elementName</a:t>
            </a:r>
            <a:r>
              <a:rPr kumimoji="0" lang="en-US" sz="1800" b="1" i="0" u="none" strike="noStrike" cap="none" normalizeH="0" dirty="0" smtClean="0">
                <a:ln>
                  <a:noFill/>
                </a:ln>
                <a:effectLst/>
                <a:latin typeface="Arial" charset="0"/>
              </a:rPr>
              <a:t> </a:t>
            </a:r>
            <a:r>
              <a:rPr kumimoji="0" lang="en-US" sz="1800" b="1" i="0" u="none" strike="noStrike" cap="none" normalizeH="0" dirty="0" err="1" smtClean="0">
                <a:ln>
                  <a:noFill/>
                </a:ln>
                <a:effectLst/>
                <a:latin typeface="Arial" charset="0"/>
              </a:rPr>
              <a:t>xmlns:namespacePrefix</a:t>
            </a:r>
            <a:r>
              <a:rPr kumimoji="0" lang="en-US" sz="1800" b="1" i="0" u="none" strike="noStrike" cap="none" normalizeH="0" dirty="0" smtClean="0">
                <a:ln>
                  <a:noFill/>
                </a:ln>
                <a:effectLst/>
                <a:latin typeface="Arial" charset="0"/>
              </a:rPr>
              <a:t> = “URI”</a:t>
            </a:r>
            <a:r>
              <a:rPr kumimoji="0" lang="en-US" sz="1800" b="1" i="0" u="none" strike="noStrike" cap="none" normalizeH="0" baseline="0" dirty="0" smtClean="0">
                <a:ln>
                  <a:noFill/>
                </a:ln>
                <a:effectLst/>
                <a:latin typeface="Arial" charset="0"/>
              </a:rPr>
              <a:t>&gt;</a:t>
            </a:r>
            <a:endParaRPr kumimoji="0" lang="vi-VN" sz="1800" b="1" i="0" u="none" strike="noStrike" cap="none" normalizeH="0" baseline="0" dirty="0" smtClean="0">
              <a:ln>
                <a:noFill/>
              </a:ln>
              <a:effectLst/>
              <a:latin typeface="Arial" charset="0"/>
            </a:endParaRPr>
          </a:p>
        </p:txBody>
      </p:sp>
      <p:sp>
        <p:nvSpPr>
          <p:cNvPr id="21" name="Rounded Rectangle 20"/>
          <p:cNvSpPr/>
          <p:nvPr/>
        </p:nvSpPr>
        <p:spPr bwMode="auto">
          <a:xfrm>
            <a:off x="533400" y="4191000"/>
            <a:ext cx="1028700" cy="4572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Arial" charset="0"/>
              </a:rPr>
              <a:t>Syntax:</a:t>
            </a:r>
            <a:endParaRPr kumimoji="0" lang="vi-VN" sz="1800" b="0" i="0" u="none" strike="noStrike" cap="none" normalizeH="0" baseline="0" dirty="0" smtClean="0">
              <a:ln>
                <a:noFill/>
              </a:ln>
              <a:effectLst/>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Placing attributes in a namespace</a:t>
            </a:r>
            <a:endParaRPr lang="en-US" dirty="0"/>
          </a:p>
        </p:txBody>
      </p:sp>
      <p:sp>
        <p:nvSpPr>
          <p:cNvPr id="3" name="Rounded Rectangle 2"/>
          <p:cNvSpPr/>
          <p:nvPr/>
        </p:nvSpPr>
        <p:spPr bwMode="auto">
          <a:xfrm>
            <a:off x="1143000" y="2590800"/>
            <a:ext cx="6934200" cy="2438401"/>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vi-VN" dirty="0">
                <a:latin typeface="Arial" charset="0"/>
              </a:rPr>
              <a:t>&lt;Catalog </a:t>
            </a:r>
            <a:r>
              <a:rPr lang="vi-VN" dirty="0" smtClean="0">
                <a:latin typeface="Arial" charset="0"/>
              </a:rPr>
              <a:t>xmlns:bk="</a:t>
            </a:r>
            <a:r>
              <a:rPr lang="vi-VN" dirty="0">
                <a:latin typeface="Arial" charset="0"/>
              </a:rPr>
              <a:t>http://www.aptechworldwide.com"&gt;</a:t>
            </a:r>
          </a:p>
          <a:p>
            <a:pPr fontAlgn="base">
              <a:spcBef>
                <a:spcPct val="0"/>
              </a:spcBef>
              <a:spcAft>
                <a:spcPct val="0"/>
              </a:spcAft>
            </a:pPr>
            <a:r>
              <a:rPr lang="vi-VN" dirty="0">
                <a:latin typeface="Arial" charset="0"/>
              </a:rPr>
              <a:t>	&lt;bk:BookList&gt;</a:t>
            </a:r>
          </a:p>
          <a:p>
            <a:pPr lvl="2" fontAlgn="base">
              <a:spcBef>
                <a:spcPct val="0"/>
              </a:spcBef>
              <a:spcAft>
                <a:spcPct val="0"/>
              </a:spcAft>
            </a:pPr>
            <a:r>
              <a:rPr lang="vi-VN" dirty="0">
                <a:latin typeface="Arial" charset="0"/>
              </a:rPr>
              <a:t>	&lt;bk:Title bk:Type = "Fiction"&gt;	</a:t>
            </a:r>
          </a:p>
          <a:p>
            <a:pPr lvl="2" fontAlgn="base">
              <a:spcBef>
                <a:spcPct val="0"/>
              </a:spcBef>
              <a:spcAft>
                <a:spcPct val="0"/>
              </a:spcAft>
            </a:pPr>
            <a:r>
              <a:rPr lang="vi-VN" dirty="0">
                <a:latin typeface="Arial" charset="0"/>
              </a:rPr>
              <a:t>		Evening in Paris</a:t>
            </a:r>
          </a:p>
          <a:p>
            <a:pPr lvl="2" fontAlgn="base">
              <a:spcBef>
                <a:spcPct val="0"/>
              </a:spcBef>
              <a:spcAft>
                <a:spcPct val="0"/>
              </a:spcAft>
            </a:pPr>
            <a:r>
              <a:rPr lang="vi-VN" dirty="0">
                <a:latin typeface="Arial" charset="0"/>
              </a:rPr>
              <a:t>	&lt;/bk:Title&gt;</a:t>
            </a:r>
          </a:p>
          <a:p>
            <a:pPr lvl="2" fontAlgn="base">
              <a:spcBef>
                <a:spcPct val="0"/>
              </a:spcBef>
              <a:spcAft>
                <a:spcPct val="0"/>
              </a:spcAft>
            </a:pPr>
            <a:r>
              <a:rPr lang="vi-VN" dirty="0">
                <a:latin typeface="Arial" charset="0"/>
              </a:rPr>
              <a:t>	&lt;bk:Price&gt;$23&lt;/bk:Price&gt;</a:t>
            </a:r>
          </a:p>
          <a:p>
            <a:pPr fontAlgn="base">
              <a:spcBef>
                <a:spcPct val="0"/>
              </a:spcBef>
              <a:spcAft>
                <a:spcPct val="0"/>
              </a:spcAft>
            </a:pPr>
            <a:r>
              <a:rPr lang="vi-VN" dirty="0">
                <a:latin typeface="Arial" charset="0"/>
              </a:rPr>
              <a:t>	&lt;/bk:BookList&gt;</a:t>
            </a:r>
          </a:p>
          <a:p>
            <a:pPr fontAlgn="base">
              <a:spcBef>
                <a:spcPct val="0"/>
              </a:spcBef>
              <a:spcAft>
                <a:spcPct val="0"/>
              </a:spcAft>
            </a:pPr>
            <a:r>
              <a:rPr lang="vi-VN" dirty="0">
                <a:latin typeface="Arial" charset="0"/>
              </a:rPr>
              <a:t>&lt;/Catalog&gt;</a:t>
            </a:r>
            <a:endParaRPr kumimoji="0" lang="vi-VN" sz="1800" b="0" i="0" u="none" strike="noStrike" cap="none" normalizeH="0" baseline="0" dirty="0" smtClean="0">
              <a:ln>
                <a:noFill/>
              </a:ln>
              <a:effectLst/>
              <a:latin typeface="Arial" charset="0"/>
            </a:endParaRPr>
          </a:p>
        </p:txBody>
      </p:sp>
      <p:sp>
        <p:nvSpPr>
          <p:cNvPr id="8" name="Content Placeholder 2"/>
          <p:cNvSpPr>
            <a:spLocks noGrp="1"/>
          </p:cNvSpPr>
          <p:nvPr>
            <p:ph idx="1"/>
          </p:nvPr>
        </p:nvSpPr>
        <p:spPr>
          <a:xfrm>
            <a:off x="457200" y="1371600"/>
            <a:ext cx="8229600" cy="2743199"/>
          </a:xfrm>
        </p:spPr>
        <p:txBody>
          <a:bodyPr>
            <a:normAutofit/>
          </a:bodyPr>
          <a:lstStyle/>
          <a:p>
            <a:r>
              <a:rPr lang="en-US" sz="2400" dirty="0" smtClean="0"/>
              <a:t>Syntax:  </a:t>
            </a:r>
            <a:r>
              <a:rPr lang="en-US" sz="2400" dirty="0" err="1" smtClean="0">
                <a:latin typeface="Courier New" pitchFamily="49" charset="0"/>
                <a:cs typeface="Courier New" pitchFamily="49" charset="0"/>
              </a:rPr>
              <a:t>prefix:attributeName</a:t>
            </a:r>
            <a:r>
              <a:rPr lang="en-US" sz="2400" dirty="0" smtClean="0">
                <a:latin typeface="Courier New" pitchFamily="49" charset="0"/>
                <a:cs typeface="Courier New" pitchFamily="49" charset="0"/>
              </a:rPr>
              <a:t> = "value"</a:t>
            </a:r>
          </a:p>
        </p:txBody>
      </p:sp>
      <p:cxnSp>
        <p:nvCxnSpPr>
          <p:cNvPr id="9" name="Straight Arrow Connector 8"/>
          <p:cNvCxnSpPr/>
          <p:nvPr/>
        </p:nvCxnSpPr>
        <p:spPr bwMode="auto">
          <a:xfrm>
            <a:off x="2667000" y="1676400"/>
            <a:ext cx="1447800" cy="16764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flipH="1">
            <a:off x="4724400" y="1676400"/>
            <a:ext cx="304800" cy="16764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H="1">
            <a:off x="5638800" y="1676400"/>
            <a:ext cx="1371600" cy="167640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Namespaces</a:t>
            </a:r>
            <a:endParaRPr lang="en-US" dirty="0"/>
          </a:p>
        </p:txBody>
      </p:sp>
      <p:sp>
        <p:nvSpPr>
          <p:cNvPr id="9" name="Rectangle 8"/>
          <p:cNvSpPr/>
          <p:nvPr/>
        </p:nvSpPr>
        <p:spPr>
          <a:xfrm>
            <a:off x="1841954" y="1905000"/>
            <a:ext cx="5320846" cy="3702552"/>
          </a:xfrm>
          <a:prstGeom prst="rect">
            <a:avLst/>
          </a:prstGeom>
          <a:solidFill>
            <a:schemeClr val="bg1">
              <a:lumMod val="85000"/>
            </a:schemeClr>
          </a:solidFill>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7C"/>
                </a:solidFill>
                <a:latin typeface="Courier New"/>
                <a:ea typeface="Times New Roman"/>
                <a:cs typeface="Times New Roman"/>
              </a:rPr>
              <a:t>&lt;?xml</a:t>
            </a:r>
            <a:r>
              <a:rPr lang="en-US" sz="1200" dirty="0">
                <a:latin typeface="Courier New"/>
                <a:ea typeface="Times New Roman"/>
                <a:cs typeface="Times New Roman"/>
              </a:rPr>
              <a:t> version="1.0" ?&gt;</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E6"/>
                </a:solidFill>
                <a:latin typeface="Courier New"/>
                <a:ea typeface="Times New Roman"/>
                <a:cs typeface="Times New Roman"/>
              </a:rPr>
              <a:t>&lt;DEMO-3</a:t>
            </a:r>
            <a:r>
              <a:rPr lang="en-US" sz="1200" dirty="0">
                <a:latin typeface="Courier New"/>
                <a:ea typeface="Times New Roman"/>
                <a:cs typeface="Times New Roman"/>
              </a:rPr>
              <a:t> </a:t>
            </a:r>
            <a:r>
              <a:rPr lang="en-US" sz="1200" dirty="0" err="1">
                <a:solidFill>
                  <a:srgbClr val="009900"/>
                </a:solidFill>
                <a:latin typeface="Courier New"/>
                <a:ea typeface="Times New Roman"/>
                <a:cs typeface="Times New Roman"/>
              </a:rPr>
              <a:t>xrnlns</a:t>
            </a:r>
            <a:r>
              <a:rPr lang="en-US" sz="1200" dirty="0">
                <a:latin typeface="Courier New"/>
                <a:ea typeface="Times New Roman"/>
                <a:cs typeface="Times New Roman"/>
              </a:rPr>
              <a:t>=</a:t>
            </a:r>
            <a:r>
              <a:rPr lang="en-US" sz="1200" dirty="0">
                <a:solidFill>
                  <a:srgbClr val="CE7B00"/>
                </a:solidFill>
                <a:latin typeface="Courier New"/>
                <a:ea typeface="Times New Roman"/>
                <a:cs typeface="Times New Roman"/>
              </a:rPr>
              <a:t>"http://Education.com/ns"</a:t>
            </a:r>
            <a:r>
              <a:rPr lang="en-US" sz="1200" dirty="0">
                <a:latin typeface="Courier New"/>
                <a:ea typeface="Times New Roman"/>
                <a:cs typeface="Times New Roman"/>
              </a:rPr>
              <a:t> </a:t>
            </a:r>
            <a:r>
              <a:rPr lang="en-US" sz="1200" dirty="0" err="1">
                <a:solidFill>
                  <a:srgbClr val="009900"/>
                </a:solidFill>
                <a:latin typeface="Courier New"/>
                <a:ea typeface="Times New Roman"/>
                <a:cs typeface="Times New Roman"/>
              </a:rPr>
              <a:t>xrnlns:Tea</a:t>
            </a:r>
            <a:r>
              <a:rPr lang="en-US" sz="1200" dirty="0">
                <a:latin typeface="Courier New"/>
                <a:ea typeface="Times New Roman"/>
                <a:cs typeface="Times New Roman"/>
              </a:rPr>
              <a:t>=</a:t>
            </a:r>
            <a:r>
              <a:rPr lang="en-US" sz="1200" dirty="0">
                <a:solidFill>
                  <a:srgbClr val="CE7B00"/>
                </a:solidFill>
                <a:latin typeface="Courier New"/>
                <a:ea typeface="Times New Roman"/>
                <a:cs typeface="Times New Roman"/>
              </a:rPr>
              <a:t>"http://Tea.com/namespace"</a:t>
            </a: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&gt;</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&lt;BATCHLIST&gt;</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&lt;BATCH&gt;</a:t>
            </a:r>
            <a:r>
              <a:rPr lang="en-US" sz="1200" dirty="0">
                <a:latin typeface="Courier New"/>
                <a:ea typeface="Times New Roman"/>
                <a:cs typeface="Times New Roman"/>
              </a:rPr>
              <a:t>Batch 01</a:t>
            </a:r>
            <a:r>
              <a:rPr lang="en-US" sz="1200" dirty="0">
                <a:solidFill>
                  <a:srgbClr val="0000E6"/>
                </a:solidFill>
                <a:latin typeface="Courier New"/>
                <a:ea typeface="Times New Roman"/>
                <a:cs typeface="Times New Roman"/>
              </a:rPr>
              <a:t>&lt;/BATCH&gt;</a:t>
            </a:r>
            <a:r>
              <a:rPr lang="en-US" sz="1200" dirty="0">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&lt;BATCH&gt;</a:t>
            </a:r>
            <a:r>
              <a:rPr lang="en-US" sz="1200" dirty="0">
                <a:latin typeface="Courier New"/>
                <a:ea typeface="Times New Roman"/>
                <a:cs typeface="Times New Roman"/>
              </a:rPr>
              <a:t>Batch 02</a:t>
            </a:r>
            <a:r>
              <a:rPr lang="en-US" sz="1200" dirty="0">
                <a:solidFill>
                  <a:srgbClr val="0000E6"/>
                </a:solidFill>
                <a:latin typeface="Courier New"/>
                <a:ea typeface="Times New Roman"/>
                <a:cs typeface="Times New Roman"/>
              </a:rPr>
              <a:t>&lt;/BATCH&gt;</a:t>
            </a:r>
            <a:r>
              <a:rPr lang="en-US" sz="1200" dirty="0">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&lt;BATCH&gt;</a:t>
            </a:r>
            <a:r>
              <a:rPr lang="en-US" sz="1200" dirty="0">
                <a:latin typeface="Courier New"/>
                <a:ea typeface="Times New Roman"/>
                <a:cs typeface="Times New Roman"/>
              </a:rPr>
              <a:t>Batch 03</a:t>
            </a:r>
            <a:r>
              <a:rPr lang="en-US" sz="1200" dirty="0">
                <a:solidFill>
                  <a:srgbClr val="0000E6"/>
                </a:solidFill>
                <a:latin typeface="Courier New"/>
                <a:ea typeface="Times New Roman"/>
                <a:cs typeface="Times New Roman"/>
              </a:rPr>
              <a:t>&lt;/BATCH&gt;</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&lt;BATCH&gt;</a:t>
            </a:r>
            <a:r>
              <a:rPr lang="en-US" sz="1200" dirty="0">
                <a:latin typeface="Courier New"/>
                <a:ea typeface="Times New Roman"/>
                <a:cs typeface="Times New Roman"/>
              </a:rPr>
              <a:t>TEA BATCH</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a:t>
            </a:r>
            <a:r>
              <a:rPr lang="en-US" sz="1200" dirty="0" err="1">
                <a:solidFill>
                  <a:srgbClr val="0000E6"/>
                </a:solidFill>
                <a:latin typeface="Courier New"/>
                <a:ea typeface="Times New Roman"/>
                <a:cs typeface="Times New Roman"/>
              </a:rPr>
              <a:t>Tea:BATCH</a:t>
            </a:r>
            <a:r>
              <a:rPr lang="en-US" sz="1200" dirty="0">
                <a:solidFill>
                  <a:srgbClr val="0000E6"/>
                </a:solidFill>
                <a:latin typeface="Courier New"/>
                <a:ea typeface="Times New Roman"/>
                <a:cs typeface="Times New Roman"/>
              </a:rPr>
              <a:t>&gt;</a:t>
            </a:r>
            <a:r>
              <a:rPr lang="en-US" sz="1200" dirty="0">
                <a:latin typeface="Courier New"/>
                <a:ea typeface="Times New Roman"/>
                <a:cs typeface="Times New Roman"/>
              </a:rPr>
              <a:t>Tea Batch 1- 6h</a:t>
            </a:r>
            <a:r>
              <a:rPr lang="en-US" sz="1200" dirty="0">
                <a:solidFill>
                  <a:srgbClr val="0000E6"/>
                </a:solidFill>
                <a:latin typeface="Courier New"/>
                <a:ea typeface="Times New Roman"/>
                <a:cs typeface="Times New Roman"/>
              </a:rPr>
              <a:t>&lt;/</a:t>
            </a:r>
            <a:r>
              <a:rPr lang="en-US" sz="1200" dirty="0" err="1">
                <a:solidFill>
                  <a:srgbClr val="0000E6"/>
                </a:solidFill>
                <a:latin typeface="Courier New"/>
                <a:ea typeface="Times New Roman"/>
                <a:cs typeface="Times New Roman"/>
              </a:rPr>
              <a:t>Tea:BATCH</a:t>
            </a:r>
            <a:r>
              <a:rPr lang="en-US" sz="1200" dirty="0">
                <a:solidFill>
                  <a:srgbClr val="0000E6"/>
                </a:solidFill>
                <a:latin typeface="Courier New"/>
                <a:ea typeface="Times New Roman"/>
                <a:cs typeface="Times New Roman"/>
              </a:rPr>
              <a:t>&gt;</a:t>
            </a:r>
            <a:r>
              <a:rPr lang="en-US" sz="1200" dirty="0">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a:t>
            </a:r>
            <a:r>
              <a:rPr lang="en-US" sz="1200" dirty="0" err="1">
                <a:solidFill>
                  <a:srgbClr val="0000E6"/>
                </a:solidFill>
                <a:latin typeface="Courier New"/>
                <a:ea typeface="Times New Roman"/>
                <a:cs typeface="Times New Roman"/>
              </a:rPr>
              <a:t>Tea:BATCH</a:t>
            </a:r>
            <a:r>
              <a:rPr lang="en-US" sz="1200" dirty="0">
                <a:solidFill>
                  <a:srgbClr val="0000E6"/>
                </a:solidFill>
                <a:latin typeface="Courier New"/>
                <a:ea typeface="Times New Roman"/>
                <a:cs typeface="Times New Roman"/>
              </a:rPr>
              <a:t>&gt;</a:t>
            </a:r>
            <a:r>
              <a:rPr lang="en-US" sz="1200" dirty="0">
                <a:latin typeface="Courier New"/>
                <a:ea typeface="Times New Roman"/>
                <a:cs typeface="Times New Roman"/>
              </a:rPr>
              <a:t>Tea Batch 2- 9h</a:t>
            </a:r>
            <a:r>
              <a:rPr lang="en-US" sz="1200" dirty="0">
                <a:solidFill>
                  <a:srgbClr val="0000E6"/>
                </a:solidFill>
                <a:latin typeface="Courier New"/>
                <a:ea typeface="Times New Roman"/>
                <a:cs typeface="Times New Roman"/>
              </a:rPr>
              <a:t>&lt;/</a:t>
            </a:r>
            <a:r>
              <a:rPr lang="en-US" sz="1200" dirty="0" err="1">
                <a:solidFill>
                  <a:srgbClr val="0000E6"/>
                </a:solidFill>
                <a:latin typeface="Courier New"/>
                <a:ea typeface="Times New Roman"/>
                <a:cs typeface="Times New Roman"/>
              </a:rPr>
              <a:t>Tea:BATCH</a:t>
            </a:r>
            <a:r>
              <a:rPr lang="en-US" sz="1200" dirty="0">
                <a:solidFill>
                  <a:srgbClr val="0000E6"/>
                </a:solidFill>
                <a:latin typeface="Courier New"/>
                <a:ea typeface="Times New Roman"/>
                <a:cs typeface="Times New Roman"/>
              </a:rPr>
              <a:t>&gt;</a:t>
            </a:r>
            <a:r>
              <a:rPr lang="en-US" sz="1200" dirty="0">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&lt;/BATCH&gt;</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&lt;BATCH&gt;</a:t>
            </a:r>
            <a:r>
              <a:rPr lang="en-US" sz="1200" dirty="0">
                <a:latin typeface="Courier New"/>
                <a:ea typeface="Times New Roman"/>
                <a:cs typeface="Times New Roman"/>
              </a:rPr>
              <a:t>TEA BATCH</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a:t>
            </a:r>
            <a:r>
              <a:rPr lang="en-US" sz="1200" dirty="0" err="1">
                <a:solidFill>
                  <a:srgbClr val="0000E6"/>
                </a:solidFill>
                <a:latin typeface="Courier New"/>
                <a:ea typeface="Times New Roman"/>
                <a:cs typeface="Times New Roman"/>
              </a:rPr>
              <a:t>Tea:BATCH</a:t>
            </a:r>
            <a:r>
              <a:rPr lang="en-US" sz="1200" dirty="0">
                <a:solidFill>
                  <a:srgbClr val="0000E6"/>
                </a:solidFill>
                <a:latin typeface="Courier New"/>
                <a:ea typeface="Times New Roman"/>
                <a:cs typeface="Times New Roman"/>
              </a:rPr>
              <a:t>&gt;</a:t>
            </a:r>
            <a:r>
              <a:rPr lang="en-US" sz="1200" dirty="0">
                <a:latin typeface="Courier New"/>
                <a:ea typeface="Times New Roman"/>
                <a:cs typeface="Times New Roman"/>
              </a:rPr>
              <a:t>Tea Batch 3- 13h</a:t>
            </a:r>
            <a:r>
              <a:rPr lang="en-US" sz="1200" dirty="0">
                <a:solidFill>
                  <a:srgbClr val="0000E6"/>
                </a:solidFill>
                <a:latin typeface="Courier New"/>
                <a:ea typeface="Times New Roman"/>
                <a:cs typeface="Times New Roman"/>
              </a:rPr>
              <a:t>&lt;/</a:t>
            </a:r>
            <a:r>
              <a:rPr lang="en-US" sz="1200" dirty="0" err="1">
                <a:solidFill>
                  <a:srgbClr val="0000E6"/>
                </a:solidFill>
                <a:latin typeface="Courier New"/>
                <a:ea typeface="Times New Roman"/>
                <a:cs typeface="Times New Roman"/>
              </a:rPr>
              <a:t>Tea:BATCH</a:t>
            </a:r>
            <a:r>
              <a:rPr lang="en-US" sz="1200" dirty="0">
                <a:solidFill>
                  <a:srgbClr val="0000E6"/>
                </a:solidFill>
                <a:latin typeface="Courier New"/>
                <a:ea typeface="Times New Roman"/>
                <a:cs typeface="Times New Roman"/>
              </a:rPr>
              <a:t>&gt;</a:t>
            </a:r>
            <a:r>
              <a:rPr lang="en-US" sz="1200" dirty="0">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a:t>
            </a:r>
            <a:r>
              <a:rPr lang="en-US" sz="1200" dirty="0" err="1">
                <a:solidFill>
                  <a:srgbClr val="0000E6"/>
                </a:solidFill>
                <a:latin typeface="Courier New"/>
                <a:ea typeface="Times New Roman"/>
                <a:cs typeface="Times New Roman"/>
              </a:rPr>
              <a:t>Tea:BATCH</a:t>
            </a:r>
            <a:r>
              <a:rPr lang="en-US" sz="1200" dirty="0">
                <a:solidFill>
                  <a:srgbClr val="0000E6"/>
                </a:solidFill>
                <a:latin typeface="Courier New"/>
                <a:ea typeface="Times New Roman"/>
                <a:cs typeface="Times New Roman"/>
              </a:rPr>
              <a:t>&gt;</a:t>
            </a:r>
            <a:r>
              <a:rPr lang="en-US" sz="1200" dirty="0">
                <a:latin typeface="Courier New"/>
                <a:ea typeface="Times New Roman"/>
                <a:cs typeface="Times New Roman"/>
              </a:rPr>
              <a:t>Tea Batch 4- 15h</a:t>
            </a:r>
            <a:r>
              <a:rPr lang="en-US" sz="1200" dirty="0">
                <a:solidFill>
                  <a:srgbClr val="0000E6"/>
                </a:solidFill>
                <a:latin typeface="Courier New"/>
                <a:ea typeface="Times New Roman"/>
                <a:cs typeface="Times New Roman"/>
              </a:rPr>
              <a:t>&lt;/</a:t>
            </a:r>
            <a:r>
              <a:rPr lang="en-US" sz="1200" dirty="0" err="1">
                <a:solidFill>
                  <a:srgbClr val="0000E6"/>
                </a:solidFill>
                <a:latin typeface="Courier New"/>
                <a:ea typeface="Times New Roman"/>
                <a:cs typeface="Times New Roman"/>
              </a:rPr>
              <a:t>Tea:BATCH</a:t>
            </a:r>
            <a:r>
              <a:rPr lang="en-US" sz="1200" dirty="0">
                <a:solidFill>
                  <a:srgbClr val="0000E6"/>
                </a:solidFill>
                <a:latin typeface="Courier New"/>
                <a:ea typeface="Times New Roman"/>
                <a:cs typeface="Times New Roman"/>
              </a:rPr>
              <a:t>&gt;</a:t>
            </a:r>
            <a:r>
              <a:rPr lang="en-US" sz="1200" dirty="0">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&lt;/BATCH&gt;</a:t>
            </a:r>
            <a:r>
              <a:rPr lang="en-US" sz="1200" dirty="0">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latin typeface="Courier New"/>
                <a:ea typeface="Times New Roman"/>
                <a:cs typeface="Times New Roman"/>
              </a:rPr>
              <a:t>    </a:t>
            </a:r>
            <a:r>
              <a:rPr lang="en-US" sz="1200" dirty="0">
                <a:solidFill>
                  <a:srgbClr val="0000E6"/>
                </a:solidFill>
                <a:latin typeface="Courier New"/>
                <a:ea typeface="Times New Roman"/>
                <a:cs typeface="Times New Roman"/>
              </a:rPr>
              <a:t>&lt;/BATCHLIST&gt;</a:t>
            </a:r>
            <a:r>
              <a:rPr lang="en-US" sz="1200" dirty="0">
                <a:latin typeface="Courier New"/>
                <a:ea typeface="Times New Roman"/>
                <a:cs typeface="Times New Roman"/>
              </a:rPr>
              <a:t> </a:t>
            </a:r>
            <a:endParaRPr lang="en-US" sz="16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E6"/>
                </a:solidFill>
                <a:latin typeface="Courier New"/>
                <a:ea typeface="Times New Roman"/>
                <a:cs typeface="Times New Roman"/>
              </a:rPr>
              <a:t>&lt;/DEMO-3</a:t>
            </a:r>
            <a:r>
              <a:rPr lang="en-US" sz="1200" dirty="0" smtClean="0">
                <a:solidFill>
                  <a:srgbClr val="0000E6"/>
                </a:solidFill>
                <a:latin typeface="Courier New"/>
                <a:ea typeface="Times New Roman"/>
                <a:cs typeface="Times New Roman"/>
              </a:rPr>
              <a:t>&gt;</a:t>
            </a:r>
            <a:endParaRPr lang="en-US" sz="1600" dirty="0">
              <a:latin typeface="Calibri"/>
              <a:ea typeface="Calibri"/>
              <a:cs typeface="Times New Roman"/>
            </a:endParaRPr>
          </a:p>
        </p:txBody>
      </p:sp>
      <p:sp>
        <p:nvSpPr>
          <p:cNvPr id="7" name="AutoShape 8"/>
          <p:cNvSpPr>
            <a:spLocks noChangeArrowheads="1"/>
          </p:cNvSpPr>
          <p:nvPr/>
        </p:nvSpPr>
        <p:spPr bwMode="auto">
          <a:xfrm>
            <a:off x="1524000" y="1143000"/>
            <a:ext cx="6096000" cy="533400"/>
          </a:xfrm>
          <a:prstGeom prst="wedgeEllipseCallout">
            <a:avLst>
              <a:gd name="adj1" fmla="val -27156"/>
              <a:gd name="adj2" fmla="val 223640"/>
            </a:avLst>
          </a:prstGeom>
          <a:solidFill>
            <a:srgbClr val="FFFF99">
              <a:alpha val="36078"/>
            </a:srgbClr>
          </a:solidFill>
          <a:ln w="9525">
            <a:solidFill>
              <a:schemeClr val="tx1"/>
            </a:solidFill>
            <a:miter lim="800000"/>
            <a:headEnd/>
            <a:tailEnd/>
          </a:ln>
          <a:effectLst/>
        </p:spPr>
        <p:txBody>
          <a:bodyPr/>
          <a:lstStyle/>
          <a:p>
            <a:pPr algn="ctr"/>
            <a:r>
              <a:rPr lang="en-US" b="1" dirty="0"/>
              <a:t>default namespace have no prefix</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Override default namespaces</a:t>
            </a:r>
            <a:endParaRPr lang="en-US" dirty="0"/>
          </a:p>
        </p:txBody>
      </p:sp>
      <p:sp>
        <p:nvSpPr>
          <p:cNvPr id="3" name="Rounded Rectangle 2"/>
          <p:cNvSpPr/>
          <p:nvPr/>
        </p:nvSpPr>
        <p:spPr bwMode="auto">
          <a:xfrm>
            <a:off x="685800" y="1752600"/>
            <a:ext cx="8077200" cy="3276600"/>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600" dirty="0">
                <a:latin typeface="Arial" charset="0"/>
              </a:rPr>
              <a:t>&lt;Catalog </a:t>
            </a:r>
            <a:r>
              <a:rPr lang="en-US" sz="1600" dirty="0" err="1">
                <a:latin typeface="Arial" charset="0"/>
              </a:rPr>
              <a:t>xmlns</a:t>
            </a:r>
            <a:r>
              <a:rPr lang="en-US" sz="1600" dirty="0">
                <a:latin typeface="Arial" charset="0"/>
              </a:rPr>
              <a:t>= "http://www.aptechworldwide.com"&gt;</a:t>
            </a:r>
          </a:p>
          <a:p>
            <a:pPr fontAlgn="base">
              <a:spcBef>
                <a:spcPct val="0"/>
              </a:spcBef>
              <a:spcAft>
                <a:spcPct val="0"/>
              </a:spcAft>
            </a:pPr>
            <a:r>
              <a:rPr lang="en-US" sz="1600" dirty="0" smtClean="0">
                <a:latin typeface="Arial" charset="0"/>
              </a:rPr>
              <a:t>    &lt;</a:t>
            </a:r>
            <a:r>
              <a:rPr lang="en-US" sz="1600" dirty="0">
                <a:latin typeface="Arial" charset="0"/>
              </a:rPr>
              <a:t>Book&gt;</a:t>
            </a:r>
          </a:p>
          <a:p>
            <a:pPr fontAlgn="base">
              <a:spcBef>
                <a:spcPct val="0"/>
              </a:spcBef>
              <a:spcAft>
                <a:spcPct val="0"/>
              </a:spcAft>
            </a:pPr>
            <a:r>
              <a:rPr lang="en-US" sz="1600" dirty="0" smtClean="0">
                <a:latin typeface="Arial" charset="0"/>
              </a:rPr>
              <a:t>        &lt;</a:t>
            </a:r>
            <a:r>
              <a:rPr lang="en-US" sz="1600" dirty="0">
                <a:latin typeface="Arial" charset="0"/>
              </a:rPr>
              <a:t>Title type = "Fiction"&gt;Evening in Paris&lt;/Title&gt;</a:t>
            </a:r>
          </a:p>
          <a:p>
            <a:pPr fontAlgn="base">
              <a:spcBef>
                <a:spcPct val="0"/>
              </a:spcBef>
              <a:spcAft>
                <a:spcPct val="0"/>
              </a:spcAft>
            </a:pPr>
            <a:r>
              <a:rPr lang="en-US" sz="1600" dirty="0" smtClean="0">
                <a:latin typeface="Arial" charset="0"/>
              </a:rPr>
              <a:t>        &lt;</a:t>
            </a:r>
            <a:r>
              <a:rPr lang="en-US" sz="1600" dirty="0">
                <a:latin typeface="Arial" charset="0"/>
              </a:rPr>
              <a:t>Price&gt;$123&lt;/Price&gt;</a:t>
            </a:r>
          </a:p>
          <a:p>
            <a:pPr fontAlgn="base">
              <a:spcBef>
                <a:spcPct val="0"/>
              </a:spcBef>
              <a:spcAft>
                <a:spcPct val="0"/>
              </a:spcAft>
            </a:pPr>
            <a:r>
              <a:rPr lang="en-US" sz="1600" dirty="0" smtClean="0">
                <a:latin typeface="Arial" charset="0"/>
              </a:rPr>
              <a:t>    &lt;/</a:t>
            </a:r>
            <a:r>
              <a:rPr lang="en-US" sz="1600" dirty="0">
                <a:latin typeface="Arial" charset="0"/>
              </a:rPr>
              <a:t>Book&gt;</a:t>
            </a:r>
          </a:p>
          <a:p>
            <a:pPr fontAlgn="base">
              <a:spcBef>
                <a:spcPct val="0"/>
              </a:spcBef>
              <a:spcAft>
                <a:spcPct val="0"/>
              </a:spcAft>
            </a:pPr>
            <a:r>
              <a:rPr lang="en-US" sz="1600" dirty="0" smtClean="0">
                <a:latin typeface="Arial" charset="0"/>
              </a:rPr>
              <a:t>    &lt;</a:t>
            </a:r>
            <a:r>
              <a:rPr lang="en-US" sz="1600" dirty="0">
                <a:latin typeface="Arial" charset="0"/>
              </a:rPr>
              <a:t>Book&gt;</a:t>
            </a:r>
          </a:p>
          <a:p>
            <a:pPr fontAlgn="base">
              <a:spcBef>
                <a:spcPct val="0"/>
              </a:spcBef>
              <a:spcAft>
                <a:spcPct val="0"/>
              </a:spcAft>
            </a:pPr>
            <a:r>
              <a:rPr lang="en-US" sz="1600" dirty="0" smtClean="0">
                <a:latin typeface="Arial" charset="0"/>
              </a:rPr>
              <a:t>        &lt;</a:t>
            </a:r>
            <a:r>
              <a:rPr lang="en-US" sz="1600" dirty="0">
                <a:latin typeface="Arial" charset="0"/>
              </a:rPr>
              <a:t>Title type = "Non-Fiction"&gt;Return to Earth&lt;/Title&gt;</a:t>
            </a:r>
          </a:p>
          <a:p>
            <a:pPr fontAlgn="base">
              <a:spcBef>
                <a:spcPct val="0"/>
              </a:spcBef>
              <a:spcAft>
                <a:spcPct val="0"/>
              </a:spcAft>
            </a:pPr>
            <a:r>
              <a:rPr lang="en-US" sz="1600" dirty="0" smtClean="0">
                <a:latin typeface="Arial" charset="0"/>
              </a:rPr>
              <a:t>        &lt;</a:t>
            </a:r>
            <a:r>
              <a:rPr lang="en-US" sz="1600" dirty="0">
                <a:latin typeface="Arial" charset="0"/>
              </a:rPr>
              <a:t>Price </a:t>
            </a:r>
            <a:r>
              <a:rPr lang="en-US" sz="1600" dirty="0" err="1">
                <a:latin typeface="Arial" charset="0"/>
              </a:rPr>
              <a:t>xmlns</a:t>
            </a:r>
            <a:r>
              <a:rPr lang="en-US" sz="1600" dirty="0">
                <a:latin typeface="Arial" charset="0"/>
              </a:rPr>
              <a:t> = "http://www.aptech.ac.in"&gt;$23&lt;/Price&gt;</a:t>
            </a:r>
          </a:p>
          <a:p>
            <a:pPr fontAlgn="base">
              <a:spcBef>
                <a:spcPct val="0"/>
              </a:spcBef>
              <a:spcAft>
                <a:spcPct val="0"/>
              </a:spcAft>
            </a:pPr>
            <a:r>
              <a:rPr lang="en-US" sz="1600" dirty="0" smtClean="0">
                <a:latin typeface="Arial" charset="0"/>
              </a:rPr>
              <a:t>        &lt;</a:t>
            </a:r>
            <a:r>
              <a:rPr lang="en-US" sz="1600" dirty="0">
                <a:latin typeface="Arial" charset="0"/>
              </a:rPr>
              <a:t>Title type = "Non-Fiction"&gt;Journey to the center of the Moon&lt;/Title&gt;</a:t>
            </a:r>
          </a:p>
          <a:p>
            <a:pPr fontAlgn="base">
              <a:spcBef>
                <a:spcPct val="0"/>
              </a:spcBef>
              <a:spcAft>
                <a:spcPct val="0"/>
              </a:spcAft>
            </a:pPr>
            <a:r>
              <a:rPr lang="en-US" sz="1600" dirty="0" smtClean="0">
                <a:latin typeface="Arial" charset="0"/>
              </a:rPr>
              <a:t>        &lt;</a:t>
            </a:r>
            <a:r>
              <a:rPr lang="en-US" sz="1600" dirty="0">
                <a:latin typeface="Arial" charset="0"/>
              </a:rPr>
              <a:t>Price&gt;$123&lt;/Price&gt;</a:t>
            </a:r>
          </a:p>
          <a:p>
            <a:pPr fontAlgn="base">
              <a:spcBef>
                <a:spcPct val="0"/>
              </a:spcBef>
              <a:spcAft>
                <a:spcPct val="0"/>
              </a:spcAft>
            </a:pPr>
            <a:r>
              <a:rPr lang="en-US" sz="1600" dirty="0" smtClean="0">
                <a:latin typeface="Arial" charset="0"/>
              </a:rPr>
              <a:t>    &lt;/</a:t>
            </a:r>
            <a:r>
              <a:rPr lang="en-US" sz="1600" dirty="0">
                <a:latin typeface="Arial" charset="0"/>
              </a:rPr>
              <a:t>Book&gt;</a:t>
            </a:r>
          </a:p>
          <a:p>
            <a:pPr fontAlgn="base">
              <a:spcBef>
                <a:spcPct val="0"/>
              </a:spcBef>
              <a:spcAft>
                <a:spcPct val="0"/>
              </a:spcAft>
            </a:pPr>
            <a:r>
              <a:rPr lang="en-US" sz="1600" dirty="0">
                <a:latin typeface="Arial" charset="0"/>
              </a:rPr>
              <a:t>&lt;/Catalog&gt;</a:t>
            </a:r>
            <a:endParaRPr kumimoji="0" lang="vi-VN" sz="1600" b="0" i="0" u="none" strike="noStrike" cap="none" normalizeH="0" baseline="0" dirty="0" smtClean="0">
              <a:ln>
                <a:noFill/>
              </a:ln>
              <a:effectLst/>
              <a:latin typeface="Arial" charset="0"/>
            </a:endParaRPr>
          </a:p>
        </p:txBody>
      </p:sp>
      <p:grpSp>
        <p:nvGrpSpPr>
          <p:cNvPr id="10" name="Group 9"/>
          <p:cNvGrpSpPr/>
          <p:nvPr/>
        </p:nvGrpSpPr>
        <p:grpSpPr>
          <a:xfrm>
            <a:off x="1752600" y="3886200"/>
            <a:ext cx="2590800" cy="2042886"/>
            <a:chOff x="1752600" y="3886200"/>
            <a:chExt cx="2590800" cy="2042886"/>
          </a:xfrm>
        </p:grpSpPr>
        <p:sp>
          <p:nvSpPr>
            <p:cNvPr id="7" name="Rounded Rectangle 6"/>
            <p:cNvSpPr/>
            <p:nvPr/>
          </p:nvSpPr>
          <p:spPr bwMode="auto">
            <a:xfrm>
              <a:off x="1752600" y="5624286"/>
              <a:ext cx="2590800" cy="304800"/>
            </a:xfrm>
            <a:prstGeom prst="roundRect">
              <a:avLst/>
            </a:prstGeom>
            <a:ln>
              <a:headEnd type="none" w="sm" len="sm"/>
              <a:tailEnd type="none" w="sm" len="sm"/>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Override</a:t>
              </a:r>
              <a:r>
                <a:rPr kumimoji="0" lang="en-US" sz="1400" b="0" i="0" u="none" strike="noStrike" cap="none" normalizeH="0" dirty="0" smtClean="0">
                  <a:ln>
                    <a:noFill/>
                  </a:ln>
                  <a:solidFill>
                    <a:schemeClr val="tx1"/>
                  </a:solidFill>
                  <a:effectLst/>
                  <a:latin typeface="Arial" charset="0"/>
                </a:rPr>
                <a:t> default namespace</a:t>
              </a:r>
              <a:endParaRPr kumimoji="0" lang="vi-VN" sz="1400" b="0" i="0" u="none" strike="noStrike" cap="none" normalizeH="0" baseline="0" dirty="0" smtClean="0">
                <a:ln>
                  <a:noFill/>
                </a:ln>
                <a:solidFill>
                  <a:schemeClr val="tx1"/>
                </a:solidFill>
                <a:effectLst/>
                <a:latin typeface="Arial" charset="0"/>
              </a:endParaRPr>
            </a:p>
          </p:txBody>
        </p:sp>
        <p:cxnSp>
          <p:nvCxnSpPr>
            <p:cNvPr id="9" name="Straight Arrow Connector 8"/>
            <p:cNvCxnSpPr>
              <a:stCxn id="7" idx="0"/>
            </p:cNvCxnSpPr>
            <p:nvPr/>
          </p:nvCxnSpPr>
          <p:spPr bwMode="auto">
            <a:xfrm flipV="1">
              <a:off x="3048000" y="3886200"/>
              <a:ext cx="228600" cy="1738086"/>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Introduction to XML</a:t>
            </a:r>
          </a:p>
          <a:p>
            <a:r>
              <a:rPr lang="en-US" dirty="0" smtClean="0"/>
              <a:t>Exploring XML</a:t>
            </a:r>
          </a:p>
          <a:p>
            <a:r>
              <a:rPr lang="en-US" dirty="0" smtClean="0"/>
              <a:t>Working with XML</a:t>
            </a:r>
          </a:p>
          <a:p>
            <a:r>
              <a:rPr lang="en-US" dirty="0" smtClean="0"/>
              <a:t>XML Syntax</a:t>
            </a:r>
          </a:p>
          <a:p>
            <a:r>
              <a:rPr lang="en-US" dirty="0" smtClean="0"/>
              <a:t>XML Namespaces.</a:t>
            </a:r>
          </a:p>
          <a:p>
            <a:r>
              <a:rPr lang="en-US" dirty="0" smtClean="0"/>
              <a:t>Working with Namespaces  Syntax.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markup languages</a:t>
            </a:r>
            <a:endParaRPr lang="en-US" dirty="0"/>
          </a:p>
        </p:txBody>
      </p:sp>
      <p:sp>
        <p:nvSpPr>
          <p:cNvPr id="3" name="Content Placeholder 2"/>
          <p:cNvSpPr>
            <a:spLocks noGrp="1"/>
          </p:cNvSpPr>
          <p:nvPr>
            <p:ph idx="1"/>
          </p:nvPr>
        </p:nvSpPr>
        <p:spPr>
          <a:xfrm>
            <a:off x="457200" y="1447800"/>
            <a:ext cx="4267200" cy="4525963"/>
          </a:xfrm>
        </p:spPr>
        <p:txBody>
          <a:bodyPr>
            <a:normAutofit/>
          </a:bodyPr>
          <a:lstStyle/>
          <a:p>
            <a:r>
              <a:rPr lang="en-US" sz="2400" dirty="0" smtClean="0"/>
              <a:t>GML describes the document in terms of its format, structure and other properties.</a:t>
            </a:r>
          </a:p>
          <a:p>
            <a:r>
              <a:rPr lang="en-US" sz="2400" dirty="0" smtClean="0"/>
              <a:t>SGML ensures that the system can represent the data in its own way.</a:t>
            </a:r>
          </a:p>
          <a:p>
            <a:r>
              <a:rPr lang="en-US" sz="2400" dirty="0" smtClean="0"/>
              <a:t>HTML used ASCII text, which allows the user to use any text editor.</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5048250" y="2438400"/>
            <a:ext cx="3781425" cy="2676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XML</a:t>
            </a:r>
            <a:br>
              <a:rPr lang="en-US" dirty="0" smtClean="0"/>
            </a:br>
            <a:r>
              <a:rPr lang="en-US" dirty="0" smtClean="0"/>
              <a:t>Namespaces</a:t>
            </a:r>
            <a:endParaRPr lang="en-US" dirty="0"/>
          </a:p>
        </p:txBody>
      </p:sp>
      <p:sp>
        <p:nvSpPr>
          <p:cNvPr id="3" name="Text Placeholder 2"/>
          <p:cNvSpPr>
            <a:spLocks noGrp="1"/>
          </p:cNvSpPr>
          <p:nvPr>
            <p:ph type="body" idx="1"/>
          </p:nvPr>
        </p:nvSpPr>
        <p:spPr/>
        <p:txBody>
          <a:bodyPr/>
          <a:lstStyle/>
          <a:p>
            <a:r>
              <a:rPr lang="en-US" dirty="0" smtClean="0"/>
              <a:t>XML Simplified</a:t>
            </a:r>
            <a:endParaRPr lang="en-US" dirty="0"/>
          </a:p>
        </p:txBody>
      </p:sp>
      <p:sp>
        <p:nvSpPr>
          <p:cNvPr id="4" name="Rectangle 3"/>
          <p:cNvSpPr/>
          <p:nvPr/>
        </p:nvSpPr>
        <p:spPr>
          <a:xfrm>
            <a:off x="3129643" y="2310080"/>
            <a:ext cx="2635265"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Q</a:t>
            </a:r>
            <a:r>
              <a:rPr lang="en-US" sz="4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&amp;</a:t>
            </a:r>
            <a:r>
              <a:rPr lang="en-US" sz="8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A</a:t>
            </a:r>
            <a:endParaRPr lang="en-US" sz="8000" b="1" dirty="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a:t>
            </a:r>
            <a:endParaRPr lang="en-US" dirty="0"/>
          </a:p>
        </p:txBody>
      </p:sp>
      <p:sp>
        <p:nvSpPr>
          <p:cNvPr id="3" name="Content Placeholder 2"/>
          <p:cNvSpPr>
            <a:spLocks noGrp="1"/>
          </p:cNvSpPr>
          <p:nvPr>
            <p:ph idx="1"/>
          </p:nvPr>
        </p:nvSpPr>
        <p:spPr/>
        <p:txBody>
          <a:bodyPr/>
          <a:lstStyle/>
          <a:p>
            <a:r>
              <a:rPr lang="en-US" dirty="0" smtClean="0"/>
              <a:t>In the next session, we will discuss about DTDs and XML Schema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Evolution of XML</a:t>
            </a:r>
            <a:endParaRPr lang="en-US" dirty="0"/>
          </a:p>
        </p:txBody>
      </p:sp>
      <p:sp>
        <p:nvSpPr>
          <p:cNvPr id="3" name="Content Placeholder 2"/>
          <p:cNvSpPr>
            <a:spLocks noGrp="1"/>
          </p:cNvSpPr>
          <p:nvPr>
            <p:ph idx="1"/>
          </p:nvPr>
        </p:nvSpPr>
        <p:spPr>
          <a:xfrm>
            <a:off x="457200" y="1447800"/>
            <a:ext cx="8229600" cy="1524000"/>
          </a:xfrm>
        </p:spPr>
        <p:txBody>
          <a:bodyPr>
            <a:noAutofit/>
          </a:bodyPr>
          <a:lstStyle/>
          <a:p>
            <a:pPr algn="just"/>
            <a:r>
              <a:rPr lang="en-US" sz="2000" dirty="0" smtClean="0"/>
              <a:t>In order to address the issues raised by earlier markup languages, the Extensible Markup Language (XML) was created. XML is a W3C recommendation.</a:t>
            </a:r>
          </a:p>
          <a:p>
            <a:pPr algn="just"/>
            <a:r>
              <a:rPr lang="en-US" sz="2000" dirty="0" smtClean="0"/>
              <a:t>XML is a set of rules for defining semantic tags that break a document into parts and identify the different parts of the document. </a:t>
            </a:r>
          </a:p>
          <a:p>
            <a:pPr algn="just"/>
            <a:r>
              <a:rPr lang="en-US" sz="2000" dirty="0" smtClean="0"/>
              <a:t>XML was developed over HTML because of the basic differences between them given in the table below.</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171450" y="4114800"/>
            <a:ext cx="8799513" cy="185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XML</a:t>
            </a:r>
            <a:endParaRPr lang="en-US" dirty="0"/>
          </a:p>
        </p:txBody>
      </p:sp>
      <p:sp>
        <p:nvSpPr>
          <p:cNvPr id="3" name="Content Placeholder 2"/>
          <p:cNvSpPr>
            <a:spLocks noGrp="1"/>
          </p:cNvSpPr>
          <p:nvPr>
            <p:ph idx="1"/>
          </p:nvPr>
        </p:nvSpPr>
        <p:spPr/>
        <p:txBody>
          <a:bodyPr>
            <a:normAutofit/>
          </a:bodyPr>
          <a:lstStyle/>
          <a:p>
            <a:r>
              <a:rPr lang="en-US" dirty="0" smtClean="0"/>
              <a:t>XML stands for E</a:t>
            </a:r>
            <a:r>
              <a:rPr lang="en-US" b="1" dirty="0" smtClean="0"/>
              <a:t>x</a:t>
            </a:r>
            <a:r>
              <a:rPr lang="en-US" dirty="0" smtClean="0"/>
              <a:t>tensible </a:t>
            </a:r>
            <a:r>
              <a:rPr lang="en-US" b="1" dirty="0" smtClean="0"/>
              <a:t>M</a:t>
            </a:r>
            <a:r>
              <a:rPr lang="en-US" dirty="0" smtClean="0"/>
              <a:t>arkup </a:t>
            </a:r>
            <a:r>
              <a:rPr lang="en-US" b="1" dirty="0" smtClean="0"/>
              <a:t>L</a:t>
            </a:r>
            <a:r>
              <a:rPr lang="en-US" dirty="0" smtClean="0"/>
              <a:t>anguage</a:t>
            </a:r>
          </a:p>
          <a:p>
            <a:r>
              <a:rPr lang="en-US" dirty="0" smtClean="0"/>
              <a:t>XML is a markup language much like HTML </a:t>
            </a:r>
          </a:p>
          <a:p>
            <a:r>
              <a:rPr lang="en-US" dirty="0" smtClean="0"/>
              <a:t>XML was designed to describe data</a:t>
            </a:r>
          </a:p>
          <a:p>
            <a:r>
              <a:rPr lang="en-US" dirty="0" smtClean="0"/>
              <a:t>XML tags are not predefined. You must define your own tags</a:t>
            </a:r>
          </a:p>
          <a:p>
            <a:r>
              <a:rPr lang="en-US" dirty="0" smtClean="0"/>
              <a:t>XML uses a Document Type Definition (DTD) or an XML Schema to describe the data</a:t>
            </a:r>
          </a:p>
          <a:p>
            <a:r>
              <a:rPr lang="en-US" dirty="0" smtClean="0"/>
              <a:t>XML with a DTD or XML Schema is designed to be self-descriptive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XML</a:t>
            </a:r>
            <a:endParaRPr lang="en-US" dirty="0"/>
          </a:p>
        </p:txBody>
      </p:sp>
      <p:sp>
        <p:nvSpPr>
          <p:cNvPr id="3" name="Content Placeholder 2"/>
          <p:cNvSpPr>
            <a:spLocks noGrp="1"/>
          </p:cNvSpPr>
          <p:nvPr>
            <p:ph idx="1"/>
          </p:nvPr>
        </p:nvSpPr>
        <p:spPr/>
        <p:txBody>
          <a:bodyPr>
            <a:normAutofit/>
          </a:bodyPr>
          <a:lstStyle/>
          <a:p>
            <a:r>
              <a:rPr lang="en-US" dirty="0" smtClean="0"/>
              <a:t>Data Independence</a:t>
            </a:r>
          </a:p>
          <a:p>
            <a:r>
              <a:rPr lang="en-US" dirty="0" smtClean="0"/>
              <a:t>Easier to parse</a:t>
            </a:r>
          </a:p>
          <a:p>
            <a:r>
              <a:rPr lang="en-US" dirty="0" smtClean="0"/>
              <a:t>Reducing Server Load</a:t>
            </a:r>
          </a:p>
          <a:p>
            <a:r>
              <a:rPr lang="en-US" dirty="0" smtClean="0"/>
              <a:t>Easier to create</a:t>
            </a:r>
          </a:p>
          <a:p>
            <a:r>
              <a:rPr lang="en-US" dirty="0" smtClean="0"/>
              <a:t>Web Site content</a:t>
            </a:r>
          </a:p>
          <a:p>
            <a:r>
              <a:rPr lang="en-US" dirty="0" smtClean="0"/>
              <a:t>Remote Procedure Calls</a:t>
            </a:r>
          </a:p>
          <a:p>
            <a:r>
              <a:rPr lang="en-US" dirty="0" smtClean="0"/>
              <a:t>e-Commerce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Document Structure</a:t>
            </a:r>
            <a:endParaRPr lang="en-US" dirty="0"/>
          </a:p>
        </p:txBody>
      </p:sp>
      <p:sp>
        <p:nvSpPr>
          <p:cNvPr id="3" name="Content Placeholder 2"/>
          <p:cNvSpPr>
            <a:spLocks noGrp="1"/>
          </p:cNvSpPr>
          <p:nvPr>
            <p:ph idx="1"/>
          </p:nvPr>
        </p:nvSpPr>
        <p:spPr>
          <a:xfrm>
            <a:off x="457200" y="1295400"/>
            <a:ext cx="3657600" cy="4525963"/>
          </a:xfrm>
        </p:spPr>
        <p:txBody>
          <a:bodyPr>
            <a:noAutofit/>
          </a:bodyPr>
          <a:lstStyle/>
          <a:p>
            <a:r>
              <a:rPr lang="en-US" sz="1800" dirty="0" smtClean="0"/>
              <a:t>XML documents are commonly stored in text files with extension .xml</a:t>
            </a:r>
          </a:p>
          <a:p>
            <a:r>
              <a:rPr lang="en-US" sz="1800" dirty="0" smtClean="0"/>
              <a:t>The two sections of an XML document are:</a:t>
            </a:r>
          </a:p>
          <a:p>
            <a:pPr lvl="1"/>
            <a:r>
              <a:rPr lang="en-US" sz="1600" i="1" dirty="0" smtClean="0"/>
              <a:t>Document Prolog</a:t>
            </a:r>
          </a:p>
          <a:p>
            <a:pPr lvl="1"/>
            <a:r>
              <a:rPr lang="en-US" sz="1600" i="1" dirty="0" smtClean="0"/>
              <a:t>Root Element</a:t>
            </a:r>
            <a:endParaRPr lang="en-US" sz="1600" i="1" dirty="0"/>
          </a:p>
        </p:txBody>
      </p:sp>
      <p:pic>
        <p:nvPicPr>
          <p:cNvPr id="4098" name="Picture 2"/>
          <p:cNvPicPr>
            <a:picLocks noChangeAspect="1" noChangeArrowheads="1"/>
          </p:cNvPicPr>
          <p:nvPr/>
        </p:nvPicPr>
        <p:blipFill>
          <a:blip r:embed="rId3"/>
          <a:srcRect/>
          <a:stretch>
            <a:fillRect/>
          </a:stretch>
        </p:blipFill>
        <p:spPr bwMode="auto">
          <a:xfrm>
            <a:off x="4295775" y="1447800"/>
            <a:ext cx="4848225"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of an XML Document</a:t>
            </a:r>
            <a:endParaRPr lang="en-US" dirty="0"/>
          </a:p>
        </p:txBody>
      </p:sp>
      <p:pic>
        <p:nvPicPr>
          <p:cNvPr id="4" name="Picture 4"/>
          <p:cNvPicPr>
            <a:picLocks noChangeAspect="1" noChangeArrowheads="1"/>
          </p:cNvPicPr>
          <p:nvPr/>
        </p:nvPicPr>
        <p:blipFill>
          <a:blip r:embed="rId3">
            <a:lum bright="-20000" contrast="40000"/>
          </a:blip>
          <a:srcRect/>
          <a:stretch>
            <a:fillRect/>
          </a:stretch>
        </p:blipFill>
        <p:spPr bwMode="auto">
          <a:xfrm>
            <a:off x="381000" y="1524000"/>
            <a:ext cx="6086475" cy="4270375"/>
          </a:xfrm>
          <a:prstGeom prst="rect">
            <a:avLst/>
          </a:prstGeom>
          <a:noFill/>
        </p:spPr>
      </p:pic>
      <p:sp>
        <p:nvSpPr>
          <p:cNvPr id="5" name="Rectangle 5"/>
          <p:cNvSpPr>
            <a:spLocks noChangeArrowheads="1"/>
          </p:cNvSpPr>
          <p:nvPr/>
        </p:nvSpPr>
        <p:spPr bwMode="auto">
          <a:xfrm>
            <a:off x="6477000" y="1600200"/>
            <a:ext cx="2286000" cy="2438400"/>
          </a:xfrm>
          <a:prstGeom prst="rect">
            <a:avLst/>
          </a:prstGeom>
          <a:solidFill>
            <a:schemeClr val="accent1"/>
          </a:solidFill>
          <a:ln w="9525">
            <a:solidFill>
              <a:schemeClr val="tx1"/>
            </a:solidFill>
            <a:miter lim="800000"/>
            <a:headEnd/>
            <a:tailEnd/>
          </a:ln>
          <a:effectLst/>
        </p:spPr>
        <p:txBody>
          <a:bodyPr wrap="none" anchor="ctr"/>
          <a:lstStyle/>
          <a:p>
            <a:r>
              <a:rPr lang="en-US" b="1" i="1" dirty="0"/>
              <a:t>Logical structure</a:t>
            </a:r>
          </a:p>
          <a:p>
            <a:r>
              <a:rPr lang="en-US" b="1" dirty="0"/>
              <a:t>(Document prolog)</a:t>
            </a:r>
          </a:p>
          <a:p>
            <a:pPr>
              <a:buFontTx/>
              <a:buChar char="-"/>
            </a:pPr>
            <a:r>
              <a:rPr lang="en-US" dirty="0"/>
              <a:t>Entity </a:t>
            </a:r>
            <a:r>
              <a:rPr lang="en-US" dirty="0">
                <a:sym typeface="Wingdings" pitchFamily="2" charset="2"/>
              </a:rPr>
              <a:t> tag</a:t>
            </a:r>
          </a:p>
          <a:p>
            <a:pPr>
              <a:buFontTx/>
              <a:buChar char="-"/>
            </a:pPr>
            <a:r>
              <a:rPr lang="en-US" dirty="0"/>
              <a:t>All tag require </a:t>
            </a:r>
          </a:p>
          <a:p>
            <a:r>
              <a:rPr lang="en-US" dirty="0"/>
              <a:t> ending tag for</a:t>
            </a:r>
          </a:p>
          <a:p>
            <a:r>
              <a:rPr lang="en-US" dirty="0"/>
              <a:t> every opening tag.</a:t>
            </a:r>
          </a:p>
          <a:p>
            <a:pPr>
              <a:buFontTx/>
              <a:buChar char="-"/>
            </a:pPr>
            <a:r>
              <a:rPr lang="en-US" dirty="0"/>
              <a:t>Empty tag:</a:t>
            </a:r>
          </a:p>
          <a:p>
            <a:r>
              <a:rPr lang="en-US" dirty="0"/>
              <a:t>    </a:t>
            </a:r>
            <a:r>
              <a:rPr lang="en-US" b="1" dirty="0"/>
              <a:t>&lt;</a:t>
            </a:r>
            <a:r>
              <a:rPr lang="en-US" b="1" dirty="0" err="1"/>
              <a:t>TagName</a:t>
            </a:r>
            <a:r>
              <a:rPr lang="en-US" b="1" dirty="0"/>
              <a:t>/&gt;</a:t>
            </a:r>
          </a:p>
        </p:txBody>
      </p:sp>
      <p:sp>
        <p:nvSpPr>
          <p:cNvPr id="6" name="Rectangle 6"/>
          <p:cNvSpPr>
            <a:spLocks noChangeArrowheads="1"/>
          </p:cNvSpPr>
          <p:nvPr/>
        </p:nvSpPr>
        <p:spPr bwMode="auto">
          <a:xfrm>
            <a:off x="6477000" y="4191000"/>
            <a:ext cx="2286000" cy="1524000"/>
          </a:xfrm>
          <a:prstGeom prst="rect">
            <a:avLst/>
          </a:prstGeom>
          <a:solidFill>
            <a:schemeClr val="accent1"/>
          </a:solidFill>
          <a:ln w="9525">
            <a:solidFill>
              <a:schemeClr val="tx1"/>
            </a:solidFill>
            <a:miter lim="800000"/>
            <a:headEnd/>
            <a:tailEnd/>
          </a:ln>
          <a:effectLst/>
        </p:spPr>
        <p:txBody>
          <a:bodyPr wrap="none" anchor="ctr"/>
          <a:lstStyle/>
          <a:p>
            <a:pPr algn="ctr"/>
            <a:r>
              <a:rPr lang="en-US" b="1" i="1" dirty="0"/>
              <a:t>Physical structure</a:t>
            </a:r>
          </a:p>
          <a:p>
            <a:pPr algn="ctr"/>
            <a:r>
              <a:rPr lang="en-US" b="1" dirty="0"/>
              <a:t>(body)</a:t>
            </a:r>
          </a:p>
          <a:p>
            <a:pPr algn="ctr"/>
            <a:r>
              <a:rPr lang="en-US" dirty="0"/>
              <a:t>( Tree data </a:t>
            </a:r>
          </a:p>
          <a:p>
            <a:pPr algn="ctr"/>
            <a:r>
              <a:rPr lang="en-US" dirty="0"/>
              <a:t>structure)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Document Life Cycle</a:t>
            </a:r>
            <a:endParaRPr lang="en-US" dirty="0"/>
          </a:p>
        </p:txBody>
      </p:sp>
      <p:sp>
        <p:nvSpPr>
          <p:cNvPr id="3" name="Content Placeholder 2"/>
          <p:cNvSpPr>
            <a:spLocks noGrp="1"/>
          </p:cNvSpPr>
          <p:nvPr>
            <p:ph idx="1"/>
          </p:nvPr>
        </p:nvSpPr>
        <p:spPr>
          <a:xfrm>
            <a:off x="457200" y="1600201"/>
            <a:ext cx="8229600" cy="2133600"/>
          </a:xfrm>
        </p:spPr>
        <p:txBody>
          <a:bodyPr>
            <a:normAutofit fontScale="62500" lnSpcReduction="20000"/>
          </a:bodyPr>
          <a:lstStyle/>
          <a:p>
            <a:pPr algn="just"/>
            <a:r>
              <a:rPr lang="en-US" sz="3400" dirty="0" smtClean="0"/>
              <a:t>An XML editor refers to the DTD and creates an XML document</a:t>
            </a:r>
          </a:p>
          <a:p>
            <a:pPr algn="just"/>
            <a:r>
              <a:rPr lang="en-US" sz="3400" dirty="0" smtClean="0"/>
              <a:t>The document is scanned for elements and attributes in it</a:t>
            </a:r>
          </a:p>
          <a:p>
            <a:pPr algn="just"/>
            <a:r>
              <a:rPr lang="en-US" sz="3400" dirty="0" smtClean="0"/>
              <a:t>The data is then extracted from elements and attributes of the document</a:t>
            </a:r>
          </a:p>
          <a:p>
            <a:pPr algn="just"/>
            <a:r>
              <a:rPr lang="en-US" sz="3400" dirty="0" smtClean="0"/>
              <a:t>The data is then converted into the application program</a:t>
            </a:r>
          </a:p>
          <a:p>
            <a:pPr algn="just"/>
            <a:endParaRPr lang="en-US" dirty="0"/>
          </a:p>
        </p:txBody>
      </p:sp>
      <p:pic>
        <p:nvPicPr>
          <p:cNvPr id="5122" name="Picture 2"/>
          <p:cNvPicPr>
            <a:picLocks noChangeAspect="1" noChangeArrowheads="1"/>
          </p:cNvPicPr>
          <p:nvPr/>
        </p:nvPicPr>
        <p:blipFill>
          <a:blip r:embed="rId3"/>
          <a:srcRect/>
          <a:stretch>
            <a:fillRect/>
          </a:stretch>
        </p:blipFill>
        <p:spPr bwMode="auto">
          <a:xfrm>
            <a:off x="228600" y="4495800"/>
            <a:ext cx="8752114"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7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Theme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0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1_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2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3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heme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Session1_Module1-2_Intro_Variables_Datatypes</Template>
  <TotalTime>727</TotalTime>
  <Words>4066</Words>
  <Application>Microsoft Office PowerPoint</Application>
  <PresentationFormat>On-screen Show (4:3)</PresentationFormat>
  <Paragraphs>518</Paragraphs>
  <Slides>31</Slides>
  <Notes>25</Notes>
  <HiddenSlides>0</HiddenSlides>
  <MMClips>0</MMClips>
  <ScaleCrop>false</ScaleCrop>
  <HeadingPairs>
    <vt:vector size="4" baseType="variant">
      <vt:variant>
        <vt:lpstr>Theme</vt:lpstr>
      </vt:variant>
      <vt:variant>
        <vt:i4>16</vt:i4>
      </vt:variant>
      <vt:variant>
        <vt:lpstr>Slide Titles</vt:lpstr>
      </vt:variant>
      <vt:variant>
        <vt:i4>31</vt:i4>
      </vt:variant>
    </vt:vector>
  </HeadingPairs>
  <TitlesOfParts>
    <vt:vector size="47" baseType="lpstr">
      <vt:lpstr>7_FPT</vt:lpstr>
      <vt:lpstr>1_FPT</vt:lpstr>
      <vt:lpstr>5_FPT</vt:lpstr>
      <vt:lpstr>Theme1</vt:lpstr>
      <vt:lpstr>FPT</vt:lpstr>
      <vt:lpstr>3_FPT</vt:lpstr>
      <vt:lpstr>2_FPT</vt:lpstr>
      <vt:lpstr>4_FPT</vt:lpstr>
      <vt:lpstr>6_FPT</vt:lpstr>
      <vt:lpstr>8_FPT</vt:lpstr>
      <vt:lpstr>1_Theme1</vt:lpstr>
      <vt:lpstr>9_FPT</vt:lpstr>
      <vt:lpstr>10_FPT</vt:lpstr>
      <vt:lpstr>11_FPT</vt:lpstr>
      <vt:lpstr>12_FPT</vt:lpstr>
      <vt:lpstr>13_FPT</vt:lpstr>
      <vt:lpstr>XML Simplified – Session 1</vt:lpstr>
      <vt:lpstr>Module 1 - Introduction to XML</vt:lpstr>
      <vt:lpstr>Features of markup languages</vt:lpstr>
      <vt:lpstr>Evolution of XML</vt:lpstr>
      <vt:lpstr>Features of XML</vt:lpstr>
      <vt:lpstr>Benefits of XML</vt:lpstr>
      <vt:lpstr>XML Document Structure</vt:lpstr>
      <vt:lpstr>Structure of an XML Document</vt:lpstr>
      <vt:lpstr>XML Document Life Cycle</vt:lpstr>
      <vt:lpstr>Editors for XML</vt:lpstr>
      <vt:lpstr>Parsers for XML</vt:lpstr>
      <vt:lpstr>Browser for XML</vt:lpstr>
      <vt:lpstr>Working with XML</vt:lpstr>
      <vt:lpstr>Example</vt:lpstr>
      <vt:lpstr>Well-formed XML document</vt:lpstr>
      <vt:lpstr>Well-formed demo</vt:lpstr>
      <vt:lpstr>XML Syntax</vt:lpstr>
      <vt:lpstr>XML Syntax</vt:lpstr>
      <vt:lpstr>XML Syntax</vt:lpstr>
      <vt:lpstr>XML Syntax</vt:lpstr>
      <vt:lpstr>DOCTYPE declarations</vt:lpstr>
      <vt:lpstr>Attributes</vt:lpstr>
      <vt:lpstr>Need for a namespace</vt:lpstr>
      <vt:lpstr>Define namespaces</vt:lpstr>
      <vt:lpstr>Syntax</vt:lpstr>
      <vt:lpstr>Placing attributes in a namespace</vt:lpstr>
      <vt:lpstr>Default Namespaces</vt:lpstr>
      <vt:lpstr>Override default namespaces</vt:lpstr>
      <vt:lpstr>Summary</vt:lpstr>
      <vt:lpstr>Introduction to XML Namespaces</vt:lpstr>
      <vt:lpstr>Next …</vt:lpstr>
    </vt:vector>
  </TitlesOfParts>
  <Company>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Duy Hoang</dc:creator>
  <cp:lastModifiedBy>TuNN</cp:lastModifiedBy>
  <cp:revision>271</cp:revision>
  <dcterms:created xsi:type="dcterms:W3CDTF">2011-02-28T06:33:06Z</dcterms:created>
  <dcterms:modified xsi:type="dcterms:W3CDTF">2011-12-14T07:28:32Z</dcterms:modified>
</cp:coreProperties>
</file>