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7.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8.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9.xml" ContentType="application/vnd.openxmlformats-officedocument.theme+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10.xml" ContentType="application/vnd.openxmlformats-officedocument.theme+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theme/theme11.xml" ContentType="application/vnd.openxmlformats-officedocument.theme+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12.xml" ContentType="application/vnd.openxmlformats-officedocument.theme+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theme/theme13.xml" ContentType="application/vnd.openxmlformats-officedocument.theme+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theme/theme14.xml" ContentType="application/vnd.openxmlformats-officedocument.theme+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theme/theme15.xml" ContentType="application/vnd.openxmlformats-officedocument.theme+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687" r:id="rId3"/>
    <p:sldMasterId id="2147483699" r:id="rId4"/>
    <p:sldMasterId id="2147483711" r:id="rId5"/>
    <p:sldMasterId id="2147483723" r:id="rId6"/>
    <p:sldMasterId id="2147483735" r:id="rId7"/>
    <p:sldMasterId id="2147483747" r:id="rId8"/>
    <p:sldMasterId id="2147483759" r:id="rId9"/>
    <p:sldMasterId id="2147483771" r:id="rId10"/>
    <p:sldMasterId id="2147483783" r:id="rId11"/>
    <p:sldMasterId id="2147483795" r:id="rId12"/>
    <p:sldMasterId id="2147483807" r:id="rId13"/>
    <p:sldMasterId id="2147483819" r:id="rId14"/>
    <p:sldMasterId id="2147483831" r:id="rId15"/>
    <p:sldMasterId id="2147483843" r:id="rId16"/>
  </p:sldMasterIdLst>
  <p:notesMasterIdLst>
    <p:notesMasterId r:id="rId66"/>
  </p:notesMasterIdLst>
  <p:sldIdLst>
    <p:sldId id="256" r:id="rId17"/>
    <p:sldId id="345" r:id="rId18"/>
    <p:sldId id="257" r:id="rId19"/>
    <p:sldId id="298" r:id="rId20"/>
    <p:sldId id="299" r:id="rId21"/>
    <p:sldId id="301" r:id="rId22"/>
    <p:sldId id="302" r:id="rId23"/>
    <p:sldId id="303" r:id="rId24"/>
    <p:sldId id="304" r:id="rId25"/>
    <p:sldId id="346" r:id="rId26"/>
    <p:sldId id="306" r:id="rId27"/>
    <p:sldId id="307" r:id="rId28"/>
    <p:sldId id="308" r:id="rId29"/>
    <p:sldId id="309" r:id="rId30"/>
    <p:sldId id="312" r:id="rId31"/>
    <p:sldId id="313" r:id="rId32"/>
    <p:sldId id="314" r:id="rId33"/>
    <p:sldId id="315" r:id="rId34"/>
    <p:sldId id="316" r:id="rId35"/>
    <p:sldId id="317" r:id="rId36"/>
    <p:sldId id="319" r:id="rId37"/>
    <p:sldId id="321" r:id="rId38"/>
    <p:sldId id="320" r:id="rId39"/>
    <p:sldId id="322" r:id="rId40"/>
    <p:sldId id="323" r:id="rId41"/>
    <p:sldId id="324" r:id="rId42"/>
    <p:sldId id="325" r:id="rId43"/>
    <p:sldId id="326" r:id="rId44"/>
    <p:sldId id="327" r:id="rId45"/>
    <p:sldId id="329" r:id="rId46"/>
    <p:sldId id="348" r:id="rId47"/>
    <p:sldId id="349" r:id="rId48"/>
    <p:sldId id="350" r:id="rId49"/>
    <p:sldId id="351" r:id="rId50"/>
    <p:sldId id="352" r:id="rId51"/>
    <p:sldId id="353" r:id="rId52"/>
    <p:sldId id="333" r:id="rId53"/>
    <p:sldId id="334" r:id="rId54"/>
    <p:sldId id="354" r:id="rId55"/>
    <p:sldId id="337" r:id="rId56"/>
    <p:sldId id="338" r:id="rId57"/>
    <p:sldId id="340" r:id="rId58"/>
    <p:sldId id="341" r:id="rId59"/>
    <p:sldId id="342" r:id="rId60"/>
    <p:sldId id="343" r:id="rId61"/>
    <p:sldId id="344" r:id="rId62"/>
    <p:sldId id="294" r:id="rId63"/>
    <p:sldId id="295" r:id="rId64"/>
    <p:sldId id="296"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ANTT" initials="V" lastIdx="8"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667" autoAdjust="0"/>
  </p:normalViewPr>
  <p:slideViewPr>
    <p:cSldViewPr>
      <p:cViewPr varScale="1">
        <p:scale>
          <a:sx n="65" d="100"/>
          <a:sy n="65" d="100"/>
        </p:scale>
        <p:origin x="66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0.xml"/><Relationship Id="rId21" Type="http://schemas.openxmlformats.org/officeDocument/2006/relationships/slide" Target="slides/slide5.xml"/><Relationship Id="rId42" Type="http://schemas.openxmlformats.org/officeDocument/2006/relationships/slide" Target="slides/slide26.xml"/><Relationship Id="rId47" Type="http://schemas.openxmlformats.org/officeDocument/2006/relationships/slide" Target="slides/slide31.xml"/><Relationship Id="rId63" Type="http://schemas.openxmlformats.org/officeDocument/2006/relationships/slide" Target="slides/slide47.xml"/><Relationship Id="rId68"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3.xml"/><Relationship Id="rId11" Type="http://schemas.openxmlformats.org/officeDocument/2006/relationships/slideMaster" Target="slideMasters/slideMaster11.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slide" Target="slides/slide29.xml"/><Relationship Id="rId53" Type="http://schemas.openxmlformats.org/officeDocument/2006/relationships/slide" Target="slides/slide37.xml"/><Relationship Id="rId58" Type="http://schemas.openxmlformats.org/officeDocument/2006/relationships/slide" Target="slides/slide42.xml"/><Relationship Id="rId66"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slide" Target="slides/slide45.xml"/><Relationship Id="rId19" Type="http://schemas.openxmlformats.org/officeDocument/2006/relationships/slide" Target="slides/slide3.xml"/><Relationship Id="rId14" Type="http://schemas.openxmlformats.org/officeDocument/2006/relationships/slideMaster" Target="slideMasters/slideMaster14.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slide" Target="slides/slide32.xml"/><Relationship Id="rId56" Type="http://schemas.openxmlformats.org/officeDocument/2006/relationships/slide" Target="slides/slide40.xml"/><Relationship Id="rId64" Type="http://schemas.openxmlformats.org/officeDocument/2006/relationships/slide" Target="slides/slide48.xml"/><Relationship Id="rId69"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35.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59" Type="http://schemas.openxmlformats.org/officeDocument/2006/relationships/slide" Target="slides/slide43.xml"/><Relationship Id="rId67" Type="http://schemas.openxmlformats.org/officeDocument/2006/relationships/commentAuthors" Target="commentAuthors.xml"/><Relationship Id="rId20" Type="http://schemas.openxmlformats.org/officeDocument/2006/relationships/slide" Target="slides/slide4.xml"/><Relationship Id="rId41" Type="http://schemas.openxmlformats.org/officeDocument/2006/relationships/slide" Target="slides/slide25.xml"/><Relationship Id="rId54" Type="http://schemas.openxmlformats.org/officeDocument/2006/relationships/slide" Target="slides/slide38.xml"/><Relationship Id="rId62" Type="http://schemas.openxmlformats.org/officeDocument/2006/relationships/slide" Target="slides/slide46.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slide" Target="slides/slide33.xml"/><Relationship Id="rId57" Type="http://schemas.openxmlformats.org/officeDocument/2006/relationships/slide" Target="slides/slide41.xml"/><Relationship Id="rId10" Type="http://schemas.openxmlformats.org/officeDocument/2006/relationships/slideMaster" Target="slideMasters/slideMaster10.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slide" Target="slides/slide36.xml"/><Relationship Id="rId60" Type="http://schemas.openxmlformats.org/officeDocument/2006/relationships/slide" Target="slides/slide44.xml"/><Relationship Id="rId65" Type="http://schemas.openxmlformats.org/officeDocument/2006/relationships/slide" Target="slides/slide49.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2.xml"/><Relationship Id="rId39" Type="http://schemas.openxmlformats.org/officeDocument/2006/relationships/slide" Target="slides/slide23.xml"/><Relationship Id="rId34" Type="http://schemas.openxmlformats.org/officeDocument/2006/relationships/slide" Target="slides/slide18.xml"/><Relationship Id="rId50" Type="http://schemas.openxmlformats.org/officeDocument/2006/relationships/slide" Target="slides/slide34.xml"/><Relationship Id="rId55"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9CF306-BE12-4842-9029-BE12827731EC}" type="datetimeFigureOut">
              <a:rPr lang="en-US" smtClean="0"/>
              <a:pPr/>
              <a:t>7/15/2013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94F98C-41C1-484E-8521-75FACE032F02}" type="slidenum">
              <a:rPr lang="en-US" smtClean="0"/>
              <a:pPr/>
              <a:t>‹#›</a:t>
            </a:fld>
            <a:endParaRPr lang="en-US"/>
          </a:p>
        </p:txBody>
      </p:sp>
    </p:spTree>
    <p:extLst>
      <p:ext uri="{BB962C8B-B14F-4D97-AF65-F5344CB8AC3E}">
        <p14:creationId xmlns:p14="http://schemas.microsoft.com/office/powerpoint/2010/main" val="1810485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Welcome to the module, Document Type Definitions (DTDs). This module focuses on how to create DTDs for XML files. In this module, topics such as DOCTYPE declarations, types of DTDs, </a:t>
            </a:r>
            <a:r>
              <a:rPr lang="en-US" sz="1200" b="0" kern="1200" baseline="0" dirty="0" err="1" smtClean="0">
                <a:solidFill>
                  <a:schemeClr val="tx1"/>
                </a:solidFill>
                <a:latin typeface="+mn-lt"/>
                <a:ea typeface="+mn-ea"/>
                <a:cs typeface="+mn-cs"/>
              </a:rPr>
              <a:t>wellformedness</a:t>
            </a:r>
            <a:r>
              <a:rPr lang="en-US" sz="1200" b="0" kern="1200" baseline="0" dirty="0" smtClean="0">
                <a:solidFill>
                  <a:schemeClr val="tx1"/>
                </a:solidFill>
                <a:latin typeface="+mn-lt"/>
                <a:ea typeface="+mn-ea"/>
                <a:cs typeface="+mn-cs"/>
              </a:rPr>
              <a:t> and validity of XML files, declaration of elements, attributes, and entities in a DTD are also covered.</a:t>
            </a:r>
          </a:p>
          <a:p>
            <a:r>
              <a:rPr lang="en-US" sz="1200" b="0" kern="1200" baseline="0" dirty="0" smtClean="0">
                <a:solidFill>
                  <a:schemeClr val="tx1"/>
                </a:solidFill>
                <a:latin typeface="+mn-lt"/>
                <a:ea typeface="+mn-ea"/>
                <a:cs typeface="+mn-cs"/>
              </a:rPr>
              <a:t>Welcome to the module, XML Schema. This module focuses on exploring XML schema and its features. The structure of an XML document with the help of schema is also discussed. This module aims at providing a clear understanding of the different elements and data types supported by an XML schema.</a:t>
            </a:r>
            <a:endParaRPr lang="en-US" b="0"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1</a:t>
            </a:fld>
            <a:endParaRPr lang="en-US"/>
          </a:p>
        </p:txBody>
      </p:sp>
    </p:spTree>
    <p:extLst>
      <p:ext uri="{BB962C8B-B14F-4D97-AF65-F5344CB8AC3E}">
        <p14:creationId xmlns:p14="http://schemas.microsoft.com/office/powerpoint/2010/main" val="410869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For an XML document to execute properly, it should be well-formed. A well-formed XML document adheres to the basic XML syntax rules. The World Wide Web Consortium in its specifications, states that XML documents with errors should not be processed by any program.</a:t>
            </a:r>
            <a:endParaRPr lang="en-US" b="0"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11</a:t>
            </a:fld>
            <a:endParaRPr lang="en-US"/>
          </a:p>
        </p:txBody>
      </p:sp>
    </p:spTree>
    <p:extLst>
      <p:ext uri="{BB962C8B-B14F-4D97-AF65-F5344CB8AC3E}">
        <p14:creationId xmlns:p14="http://schemas.microsoft.com/office/powerpoint/2010/main" val="3615862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Valid XML documents</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12</a:t>
            </a:fld>
            <a:endParaRPr lang="en-US"/>
          </a:p>
        </p:txBody>
      </p:sp>
    </p:spTree>
    <p:extLst>
      <p:ext uri="{BB962C8B-B14F-4D97-AF65-F5344CB8AC3E}">
        <p14:creationId xmlns:p14="http://schemas.microsoft.com/office/powerpoint/2010/main" val="2923999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Using</a:t>
            </a:r>
            <a:r>
              <a:rPr lang="en-US" baseline="0" dirty="0" smtClean="0"/>
              <a:t> IE to check the validation of XML documents.</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13</a:t>
            </a:fld>
            <a:endParaRPr lang="en-US"/>
          </a:p>
        </p:txBody>
      </p:sp>
    </p:spTree>
    <p:extLst>
      <p:ext uri="{BB962C8B-B14F-4D97-AF65-F5344CB8AC3E}">
        <p14:creationId xmlns:p14="http://schemas.microsoft.com/office/powerpoint/2010/main" val="2816526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Declaring</a:t>
            </a:r>
            <a:r>
              <a:rPr lang="en-US" baseline="0" dirty="0" smtClean="0"/>
              <a:t> Elements</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14</a:t>
            </a:fld>
            <a:endParaRPr lang="en-US"/>
          </a:p>
        </p:txBody>
      </p:sp>
    </p:spTree>
    <p:extLst>
      <p:ext uri="{BB962C8B-B14F-4D97-AF65-F5344CB8AC3E}">
        <p14:creationId xmlns:p14="http://schemas.microsoft.com/office/powerpoint/2010/main" val="797165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15</a:t>
            </a:fld>
            <a:endParaRPr lang="en-US"/>
          </a:p>
        </p:txBody>
      </p:sp>
    </p:spTree>
    <p:extLst>
      <p:ext uri="{BB962C8B-B14F-4D97-AF65-F5344CB8AC3E}">
        <p14:creationId xmlns:p14="http://schemas.microsoft.com/office/powerpoint/2010/main" val="3965248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Declaring</a:t>
            </a:r>
            <a:r>
              <a:rPr lang="en-US" baseline="0" dirty="0" smtClean="0"/>
              <a:t> Attributes</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16</a:t>
            </a:fld>
            <a:endParaRPr lang="en-US"/>
          </a:p>
        </p:txBody>
      </p:sp>
    </p:spTree>
    <p:extLst>
      <p:ext uri="{BB962C8B-B14F-4D97-AF65-F5344CB8AC3E}">
        <p14:creationId xmlns:p14="http://schemas.microsoft.com/office/powerpoint/2010/main" val="3462735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kern="1200" baseline="0" dirty="0" smtClean="0">
                <a:solidFill>
                  <a:schemeClr val="tx1"/>
                </a:solidFill>
                <a:latin typeface="+mn-lt"/>
                <a:ea typeface="+mn-ea"/>
                <a:cs typeface="+mn-cs"/>
              </a:rPr>
              <a:t>At the time of processing, the XML parser goes through the document declarations. The parser then scans the document for all entity references. When the parser encounters an entity reference, it replaces the entity reference with the entity value associated with that entity. The parser then resumes parsing from the replaced text. Entity references within the replaced text are also replaced by doing so.</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18</a:t>
            </a:fld>
            <a:endParaRPr lang="en-US"/>
          </a:p>
        </p:txBody>
      </p:sp>
    </p:spTree>
    <p:extLst>
      <p:ext uri="{BB962C8B-B14F-4D97-AF65-F5344CB8AC3E}">
        <p14:creationId xmlns:p14="http://schemas.microsoft.com/office/powerpoint/2010/main" val="2681549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Entity references are used extensively in XML. That leads to, Internal and External entity declarations, the two basic kinds of entity declarations used in XML.</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19</a:t>
            </a:fld>
            <a:endParaRPr lang="en-US"/>
          </a:p>
        </p:txBody>
      </p:sp>
    </p:spTree>
    <p:extLst>
      <p:ext uri="{BB962C8B-B14F-4D97-AF65-F5344CB8AC3E}">
        <p14:creationId xmlns:p14="http://schemas.microsoft.com/office/powerpoint/2010/main" val="31405396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Entity references are used extensively in XML. That leads to, Internal and External entity declarations, the two basic kinds of entity declarations used in XML.</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20</a:t>
            </a:fld>
            <a:endParaRPr lang="en-US"/>
          </a:p>
        </p:txBody>
      </p:sp>
    </p:spTree>
    <p:extLst>
      <p:ext uri="{BB962C8B-B14F-4D97-AF65-F5344CB8AC3E}">
        <p14:creationId xmlns:p14="http://schemas.microsoft.com/office/powerpoint/2010/main" val="18387770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Instroduction</a:t>
            </a:r>
            <a:r>
              <a:rPr lang="en-US" baseline="0" dirty="0" smtClean="0"/>
              <a:t> to XML</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21</a:t>
            </a:fld>
            <a:endParaRPr lang="en-US"/>
          </a:p>
        </p:txBody>
      </p:sp>
    </p:spTree>
    <p:extLst>
      <p:ext uri="{BB962C8B-B14F-4D97-AF65-F5344CB8AC3E}">
        <p14:creationId xmlns:p14="http://schemas.microsoft.com/office/powerpoint/2010/main" val="808533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Objectives</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3</a:t>
            </a:fld>
            <a:endParaRPr lang="en-US"/>
          </a:p>
        </p:txBody>
      </p:sp>
    </p:spTree>
    <p:extLst>
      <p:ext uri="{BB962C8B-B14F-4D97-AF65-F5344CB8AC3E}">
        <p14:creationId xmlns:p14="http://schemas.microsoft.com/office/powerpoint/2010/main" val="25910582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Review: Validating XML</a:t>
            </a:r>
            <a:r>
              <a:rPr lang="en-US" baseline="0" dirty="0" smtClean="0"/>
              <a:t> data.</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22</a:t>
            </a:fld>
            <a:endParaRPr lang="en-US"/>
          </a:p>
        </p:txBody>
      </p:sp>
    </p:spTree>
    <p:extLst>
      <p:ext uri="{BB962C8B-B14F-4D97-AF65-F5344CB8AC3E}">
        <p14:creationId xmlns:p14="http://schemas.microsoft.com/office/powerpoint/2010/main" val="17554833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DTDs though they define document structure and validate XML documents, but have some limitations. Hence an XML-based alternative to DTDs, known as XML schema has been introduced, with an objective to overcome the drawbacks of DTDs:</a:t>
            </a:r>
          </a:p>
          <a:p>
            <a:r>
              <a:rPr lang="en-US" b="0" i="1" dirty="0" smtClean="0"/>
              <a:t>- Does not use XML syntax </a:t>
            </a:r>
          </a:p>
          <a:p>
            <a:r>
              <a:rPr lang="en-US" b="0" i="1" dirty="0" smtClean="0"/>
              <a:t>- Not extensible</a:t>
            </a:r>
            <a:endParaRPr lang="en-US" b="0" dirty="0" smtClean="0"/>
          </a:p>
          <a:p>
            <a:r>
              <a:rPr lang="en-US" b="0" i="1" dirty="0" smtClean="0"/>
              <a:t>- Does not support namespace</a:t>
            </a:r>
            <a:endParaRPr lang="en-US" b="0" dirty="0" smtClean="0"/>
          </a:p>
          <a:p>
            <a:r>
              <a:rPr lang="en-US" b="0" i="1" dirty="0" smtClean="0"/>
              <a:t>- Supports very few data type</a:t>
            </a:r>
            <a:endParaRPr lang="en-US" b="0" dirty="0" smtClean="0"/>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23</a:t>
            </a:fld>
            <a:endParaRPr lang="en-US"/>
          </a:p>
        </p:txBody>
      </p:sp>
    </p:spTree>
    <p:extLst>
      <p:ext uri="{BB962C8B-B14F-4D97-AF65-F5344CB8AC3E}">
        <p14:creationId xmlns:p14="http://schemas.microsoft.com/office/powerpoint/2010/main" val="607937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objective of an XML Schema is to define the valid structure of an XML document, similar to a DTD.</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24</a:t>
            </a:fld>
            <a:endParaRPr lang="en-US"/>
          </a:p>
        </p:txBody>
      </p:sp>
    </p:spTree>
    <p:extLst>
      <p:ext uri="{BB962C8B-B14F-4D97-AF65-F5344CB8AC3E}">
        <p14:creationId xmlns:p14="http://schemas.microsoft.com/office/powerpoint/2010/main" val="1124015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XML file:</a:t>
            </a:r>
          </a:p>
          <a:p>
            <a:r>
              <a:rPr lang="en-US" sz="1200" kern="1200" baseline="0" dirty="0" smtClean="0">
                <a:solidFill>
                  <a:schemeClr val="tx1"/>
                </a:solidFill>
                <a:latin typeface="+mn-lt"/>
                <a:ea typeface="+mn-ea"/>
                <a:cs typeface="+mn-cs"/>
              </a:rPr>
              <a:t>Given XML document contains a single element, &lt;Message&gt;. A schema for this document has to declare the &lt;Message&gt; element.</a:t>
            </a:r>
          </a:p>
          <a:p>
            <a:r>
              <a:rPr lang="en-US" sz="1200" b="1" kern="1200" baseline="0" dirty="0" smtClean="0">
                <a:solidFill>
                  <a:schemeClr val="tx1"/>
                </a:solidFill>
                <a:latin typeface="+mn-lt"/>
                <a:ea typeface="+mn-ea"/>
                <a:cs typeface="+mn-cs"/>
              </a:rPr>
              <a:t>XSD file:</a:t>
            </a:r>
          </a:p>
          <a:p>
            <a:r>
              <a:rPr lang="en-US" sz="1200" kern="1200" baseline="0" dirty="0" smtClean="0">
                <a:solidFill>
                  <a:schemeClr val="tx1"/>
                </a:solidFill>
                <a:latin typeface="+mn-lt"/>
                <a:ea typeface="+mn-ea"/>
                <a:cs typeface="+mn-cs"/>
              </a:rPr>
              <a:t>For storing schema documents, the file is saved with “.</a:t>
            </a:r>
            <a:r>
              <a:rPr lang="en-US" sz="1200" kern="1200" baseline="0" dirty="0" err="1" smtClean="0">
                <a:solidFill>
                  <a:schemeClr val="tx1"/>
                </a:solidFill>
                <a:latin typeface="+mn-lt"/>
                <a:ea typeface="+mn-ea"/>
                <a:cs typeface="+mn-cs"/>
              </a:rPr>
              <a:t>xsd</a:t>
            </a:r>
            <a:r>
              <a:rPr lang="en-US" sz="1200" kern="1200" baseline="0" dirty="0" smtClean="0">
                <a:solidFill>
                  <a:schemeClr val="tx1"/>
                </a:solidFill>
                <a:latin typeface="+mn-lt"/>
                <a:ea typeface="+mn-ea"/>
                <a:cs typeface="+mn-cs"/>
              </a:rPr>
              <a:t>” as the extension. Schema documents are XML documents and can have DTDs, DOCTYPE declarations.</a:t>
            </a:r>
            <a:endParaRPr lang="en-US" dirty="0" smtClean="0"/>
          </a:p>
          <a:p>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25</a:t>
            </a:fld>
            <a:endParaRPr lang="en-US"/>
          </a:p>
        </p:txBody>
      </p:sp>
    </p:spTree>
    <p:extLst>
      <p:ext uri="{BB962C8B-B14F-4D97-AF65-F5344CB8AC3E}">
        <p14:creationId xmlns:p14="http://schemas.microsoft.com/office/powerpoint/2010/main" val="29420335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1" dirty="0" smtClean="0"/>
              <a:t>Schemas support data types:</a:t>
            </a:r>
          </a:p>
          <a:p>
            <a:r>
              <a:rPr lang="en-US" sz="1200" kern="1200" baseline="0" dirty="0" smtClean="0">
                <a:solidFill>
                  <a:schemeClr val="tx1"/>
                </a:solidFill>
                <a:latin typeface="+mn-lt"/>
                <a:ea typeface="+mn-ea"/>
                <a:cs typeface="+mn-cs"/>
              </a:rPr>
              <a:t>The support of XML schema for the data types and the ability to create the required </a:t>
            </a:r>
            <a:r>
              <a:rPr lang="en-US" sz="1200" kern="1200" baseline="0" dirty="0" err="1" smtClean="0">
                <a:solidFill>
                  <a:schemeClr val="tx1"/>
                </a:solidFill>
                <a:latin typeface="+mn-lt"/>
                <a:ea typeface="+mn-ea"/>
                <a:cs typeface="+mn-cs"/>
              </a:rPr>
              <a:t>datatypes</a:t>
            </a:r>
            <a:r>
              <a:rPr lang="en-US" sz="1200" kern="1200" baseline="0" dirty="0" smtClean="0">
                <a:solidFill>
                  <a:schemeClr val="tx1"/>
                </a:solidFill>
                <a:latin typeface="+mn-lt"/>
                <a:ea typeface="+mn-ea"/>
                <a:cs typeface="+mn-cs"/>
              </a:rPr>
              <a:t> has overcome the drawbacks of DTDs. It means it is easy to define and validate valid document content and data formats. A developer can find it simple to work with data from a database. It can also be easy to implement the restrictions on data.</a:t>
            </a:r>
            <a:endParaRPr lang="en-US" b="1" dirty="0" smtClean="0"/>
          </a:p>
          <a:p>
            <a:r>
              <a:rPr lang="en-US" b="1" dirty="0" smtClean="0"/>
              <a:t>Schemas are portable and efficient:</a:t>
            </a:r>
          </a:p>
          <a:p>
            <a:r>
              <a:rPr lang="en-US" sz="1200" kern="1200" baseline="0" dirty="0" smtClean="0">
                <a:solidFill>
                  <a:schemeClr val="tx1"/>
                </a:solidFill>
                <a:latin typeface="+mn-lt"/>
                <a:ea typeface="+mn-ea"/>
                <a:cs typeface="+mn-cs"/>
              </a:rPr>
              <a:t>Schemas are portable and efficient as they use the same XML syntax. Hence, there is no need to learn any new language or any editor to edit the schema files. A similar XML parser can be used to parse the Schema files.</a:t>
            </a:r>
            <a:endParaRPr lang="en-US" b="1" dirty="0" smtClean="0"/>
          </a:p>
          <a:p>
            <a:r>
              <a:rPr lang="fr-FR" b="1" dirty="0" err="1" smtClean="0"/>
              <a:t>Schemas</a:t>
            </a:r>
            <a:r>
              <a:rPr lang="fr-FR" b="1" dirty="0" smtClean="0"/>
              <a:t> </a:t>
            </a:r>
            <a:r>
              <a:rPr lang="fr-FR" b="1" dirty="0" err="1" smtClean="0"/>
              <a:t>secure</a:t>
            </a:r>
            <a:r>
              <a:rPr lang="fr-FR" b="1" dirty="0" smtClean="0"/>
              <a:t> data communication:</a:t>
            </a:r>
          </a:p>
          <a:p>
            <a:r>
              <a:rPr lang="en-US" sz="1200" kern="1200" baseline="0" dirty="0" smtClean="0">
                <a:solidFill>
                  <a:schemeClr val="tx1"/>
                </a:solidFill>
                <a:latin typeface="+mn-lt"/>
                <a:ea typeface="+mn-ea"/>
                <a:cs typeface="+mn-cs"/>
              </a:rPr>
              <a:t>During data transfer, it is essential that both sender and receiver should have the same "vocabulary". With XML Schemas, the sender can specify the data in a way that the receiver will understand.</a:t>
            </a:r>
            <a:endParaRPr lang="fr-FR" b="1" dirty="0" smtClean="0"/>
          </a:p>
          <a:p>
            <a:r>
              <a:rPr lang="en-US" b="1" dirty="0" smtClean="0"/>
              <a:t>Schemas are extensible:</a:t>
            </a:r>
          </a:p>
          <a:p>
            <a:r>
              <a:rPr lang="en-US" sz="1200" kern="1200" baseline="0" dirty="0" smtClean="0">
                <a:solidFill>
                  <a:schemeClr val="tx1"/>
                </a:solidFill>
                <a:latin typeface="+mn-lt"/>
                <a:ea typeface="+mn-ea"/>
                <a:cs typeface="+mn-cs"/>
              </a:rPr>
              <a:t>A schema definition can be extended; hence it is possible to reuse an existing schema to create another schema. A developer can create his own data types derived from the standard types. Schemas also support reference of multiple schemas in the same document.</a:t>
            </a:r>
            <a:endParaRPr lang="en-US" b="1" dirty="0" smtClean="0"/>
          </a:p>
          <a:p>
            <a:r>
              <a:rPr lang="en-US" b="1" dirty="0" smtClean="0"/>
              <a:t>Schemas catch higher-level mistakes:</a:t>
            </a:r>
          </a:p>
          <a:p>
            <a:r>
              <a:rPr lang="en-US" sz="1200" kern="1200" baseline="0" dirty="0" smtClean="0">
                <a:solidFill>
                  <a:schemeClr val="tx1"/>
                </a:solidFill>
                <a:latin typeface="+mn-lt"/>
                <a:ea typeface="+mn-ea"/>
                <a:cs typeface="+mn-cs"/>
              </a:rPr>
              <a:t>XML checks for well-</a:t>
            </a:r>
            <a:r>
              <a:rPr lang="en-US" sz="1200" kern="1200" baseline="0" dirty="0" err="1" smtClean="0">
                <a:solidFill>
                  <a:schemeClr val="tx1"/>
                </a:solidFill>
                <a:latin typeface="+mn-lt"/>
                <a:ea typeface="+mn-ea"/>
                <a:cs typeface="+mn-cs"/>
              </a:rPr>
              <a:t>formedness</a:t>
            </a:r>
            <a:r>
              <a:rPr lang="en-US" sz="1200" kern="1200" baseline="0" dirty="0" smtClean="0">
                <a:solidFill>
                  <a:schemeClr val="tx1"/>
                </a:solidFill>
                <a:latin typeface="+mn-lt"/>
                <a:ea typeface="+mn-ea"/>
                <a:cs typeface="+mn-cs"/>
              </a:rPr>
              <a:t> of an XML document to validate the basic syntax. A document is said to be well-formed if it has an XML declaration, unique root element, matching start and end tag, properly nested elements and so on. A well-formed document can still have errors. XML Schemas can catch higher-level mistakes that arise, such as a required field of information is missing or in a wrong format, or an element name is </a:t>
            </a:r>
            <a:r>
              <a:rPr lang="en-US" sz="1200" kern="1200" baseline="0" dirty="0" err="1" smtClean="0">
                <a:solidFill>
                  <a:schemeClr val="tx1"/>
                </a:solidFill>
                <a:latin typeface="+mn-lt"/>
                <a:ea typeface="+mn-ea"/>
                <a:cs typeface="+mn-cs"/>
              </a:rPr>
              <a:t>mis</a:t>
            </a:r>
            <a:r>
              <a:rPr lang="en-US" sz="1200" kern="1200" baseline="0" dirty="0" smtClean="0">
                <a:solidFill>
                  <a:schemeClr val="tx1"/>
                </a:solidFill>
                <a:latin typeface="+mn-lt"/>
                <a:ea typeface="+mn-ea"/>
                <a:cs typeface="+mn-cs"/>
              </a:rPr>
              <a:t>-spelled.</a:t>
            </a:r>
            <a:endParaRPr lang="en-US" b="1" dirty="0" smtClean="0"/>
          </a:p>
          <a:p>
            <a:r>
              <a:rPr lang="en-US" b="1" dirty="0" smtClean="0"/>
              <a:t>Schemas support Namespace:</a:t>
            </a:r>
          </a:p>
          <a:p>
            <a:r>
              <a:rPr lang="en-US" sz="1200" kern="1200" baseline="0" dirty="0" smtClean="0">
                <a:solidFill>
                  <a:schemeClr val="tx1"/>
                </a:solidFill>
                <a:latin typeface="+mn-lt"/>
                <a:ea typeface="+mn-ea"/>
                <a:cs typeface="+mn-cs"/>
              </a:rPr>
              <a:t>The support for XML Namespaces allows the programmer to validate documents that use markup from multiple namespaces. It means that constructs can be re-used from schemas already defined in a different namespace.</a:t>
            </a:r>
            <a:endParaRPr lang="en-US" b="1" dirty="0" smtClean="0"/>
          </a:p>
          <a:p>
            <a:endParaRPr lang="en-US" b="1"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26</a:t>
            </a:fld>
            <a:endParaRPr lang="en-US"/>
          </a:p>
        </p:txBody>
      </p:sp>
    </p:spTree>
    <p:extLst>
      <p:ext uri="{BB962C8B-B14F-4D97-AF65-F5344CB8AC3E}">
        <p14:creationId xmlns:p14="http://schemas.microsoft.com/office/powerpoint/2010/main" val="14225387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endParaRPr kumimoji="0" lang="en-US" sz="12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DTDs are written in non-XML syntax:</a:t>
            </a:r>
          </a:p>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DTDs do not use XML notation and therefore they are difficult to write and use.</a:t>
            </a:r>
          </a:p>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endParaRPr kumimoji="0" lang="en-US" sz="12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DTDs are not extensible:</a:t>
            </a:r>
          </a:p>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lang="en-US" sz="1200" kern="1200" baseline="0" dirty="0" smtClean="0">
                <a:solidFill>
                  <a:schemeClr val="tx1"/>
                </a:solidFill>
                <a:latin typeface="+mn-lt"/>
                <a:ea typeface="+mn-ea"/>
                <a:cs typeface="+mn-cs"/>
              </a:rPr>
              <a:t>DTDs are not extensible. For example, if there is an Address DTD to catalog friends, and one wants to add a new section to the code for official contacts, then the entire DTD has to be rewritten.</a:t>
            </a:r>
          </a:p>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endParaRPr kumimoji="0" lang="en-US" sz="12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DTDs do not support namespaces:</a:t>
            </a:r>
          </a:p>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lang="en-US" sz="1200" kern="1200" baseline="0" dirty="0" smtClean="0">
                <a:solidFill>
                  <a:schemeClr val="tx1"/>
                </a:solidFill>
                <a:latin typeface="+mn-lt"/>
                <a:ea typeface="+mn-ea"/>
                <a:cs typeface="+mn-cs"/>
              </a:rPr>
              <a:t>Namespaces can be used to introduce an element type into an XML document. However, a Namespace cannot be used to refer to an element or an entity declaration in the DTD. If a Namespace is used, then the DTD has to be modified to include any elements taken from the Namespace.</a:t>
            </a:r>
          </a:p>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endParaRPr kumimoji="0" lang="en-US" sz="12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 DTDs offer limited data typing:</a:t>
            </a:r>
          </a:p>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lang="en-US" sz="1200" kern="1200" baseline="0" dirty="0" smtClean="0">
                <a:solidFill>
                  <a:schemeClr val="tx1"/>
                </a:solidFill>
                <a:latin typeface="+mn-lt"/>
                <a:ea typeface="+mn-ea"/>
                <a:cs typeface="+mn-cs"/>
              </a:rPr>
              <a:t>DTDs can only express the data type of attributes in terms of explicit enumerations and a few coarse string formats. DTDs do not have a facility to describe numbers, dates, currency values, and so forth. Furthermore, DTDs do not have the ability to express the data type of character data in elements. For example, a &lt;Zip&gt; element can be defined to contain CDATA However, the element cannot be constrained to just numerals when it uses a DTD.</a:t>
            </a:r>
          </a:p>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endParaRPr kumimoji="0" lang="en-US" sz="12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a:t>
            </a:r>
          </a:p>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Richer data type:</a:t>
            </a:r>
          </a:p>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lang="en-US" sz="1200" kern="1200" baseline="0" dirty="0" smtClean="0">
                <a:solidFill>
                  <a:schemeClr val="tx1"/>
                </a:solidFill>
                <a:latin typeface="+mn-lt"/>
                <a:ea typeface="+mn-ea"/>
                <a:cs typeface="+mn-cs"/>
              </a:rPr>
              <a:t>The Schema draft defines </a:t>
            </a:r>
            <a:r>
              <a:rPr lang="en-US" sz="1200" kern="1200" baseline="0" dirty="0" err="1" smtClean="0">
                <a:solidFill>
                  <a:schemeClr val="tx1"/>
                </a:solidFill>
                <a:latin typeface="+mn-lt"/>
                <a:ea typeface="+mn-ea"/>
                <a:cs typeface="+mn-cs"/>
              </a:rPr>
              <a:t>booleans</a:t>
            </a:r>
            <a:r>
              <a:rPr lang="en-US" sz="1200" kern="1200" baseline="0" dirty="0" smtClean="0">
                <a:solidFill>
                  <a:schemeClr val="tx1"/>
                </a:solidFill>
                <a:latin typeface="+mn-lt"/>
                <a:ea typeface="+mn-ea"/>
                <a:cs typeface="+mn-cs"/>
              </a:rPr>
              <a:t>, numbers, dates and times, URIs, integers, decimal numbers, real numbers, and also time intervals.</a:t>
            </a:r>
          </a:p>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endParaRPr kumimoji="0" lang="en-US" sz="12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Archetypes:</a:t>
            </a:r>
          </a:p>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lang="en-US" sz="1200" kern="1200" baseline="0" dirty="0" smtClean="0">
                <a:solidFill>
                  <a:schemeClr val="tx1"/>
                </a:solidFill>
                <a:latin typeface="+mn-lt"/>
                <a:ea typeface="+mn-ea"/>
                <a:cs typeface="+mn-cs"/>
              </a:rPr>
              <a:t>An archetype allows to define own named </a:t>
            </a:r>
            <a:r>
              <a:rPr lang="en-US" sz="1200" kern="1200" baseline="0" dirty="0" err="1" smtClean="0">
                <a:solidFill>
                  <a:schemeClr val="tx1"/>
                </a:solidFill>
                <a:latin typeface="+mn-lt"/>
                <a:ea typeface="+mn-ea"/>
                <a:cs typeface="+mn-cs"/>
              </a:rPr>
              <a:t>datatype</a:t>
            </a:r>
            <a:r>
              <a:rPr lang="en-US" sz="1200" kern="1200" baseline="0" dirty="0" smtClean="0">
                <a:solidFill>
                  <a:schemeClr val="tx1"/>
                </a:solidFill>
                <a:latin typeface="+mn-lt"/>
                <a:ea typeface="+mn-ea"/>
                <a:cs typeface="+mn-cs"/>
              </a:rPr>
              <a:t> from </a:t>
            </a:r>
            <a:r>
              <a:rPr lang="en-US" sz="1200" kern="1200" baseline="0" dirty="0" err="1" smtClean="0">
                <a:solidFill>
                  <a:schemeClr val="tx1"/>
                </a:solidFill>
                <a:latin typeface="+mn-lt"/>
                <a:ea typeface="+mn-ea"/>
                <a:cs typeface="+mn-cs"/>
              </a:rPr>
              <a:t>prexisting</a:t>
            </a:r>
            <a:r>
              <a:rPr lang="en-US" sz="1200" kern="1200" baseline="0" dirty="0" smtClean="0">
                <a:solidFill>
                  <a:schemeClr val="tx1"/>
                </a:solidFill>
                <a:latin typeface="+mn-lt"/>
                <a:ea typeface="+mn-ea"/>
                <a:cs typeface="+mn-cs"/>
              </a:rPr>
              <a:t> data types. For example, one can define a '</a:t>
            </a:r>
            <a:r>
              <a:rPr lang="en-US" sz="1200" kern="1200" baseline="0" dirty="0" err="1" smtClean="0">
                <a:solidFill>
                  <a:schemeClr val="tx1"/>
                </a:solidFill>
                <a:latin typeface="+mn-lt"/>
                <a:ea typeface="+mn-ea"/>
                <a:cs typeface="+mn-cs"/>
              </a:rPr>
              <a:t>ContactList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datatype</a:t>
            </a:r>
            <a:r>
              <a:rPr lang="en-US" sz="1200" kern="1200" baseline="0" dirty="0" smtClean="0">
                <a:solidFill>
                  <a:schemeClr val="tx1"/>
                </a:solidFill>
                <a:latin typeface="+mn-lt"/>
                <a:ea typeface="+mn-ea"/>
                <a:cs typeface="+mn-cs"/>
              </a:rPr>
              <a:t>, and then define two elements, "</a:t>
            </a:r>
            <a:r>
              <a:rPr lang="en-US" sz="1200" kern="1200" baseline="0" dirty="0" err="1" smtClean="0">
                <a:solidFill>
                  <a:schemeClr val="tx1"/>
                </a:solidFill>
                <a:latin typeface="+mn-lt"/>
                <a:ea typeface="+mn-ea"/>
                <a:cs typeface="+mn-cs"/>
              </a:rPr>
              <a:t>FriendsList</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OfficialList</a:t>
            </a:r>
            <a:r>
              <a:rPr lang="en-US" sz="1200" kern="1200" baseline="0" dirty="0" smtClean="0">
                <a:solidFill>
                  <a:schemeClr val="tx1"/>
                </a:solidFill>
                <a:latin typeface="+mn-lt"/>
                <a:ea typeface="+mn-ea"/>
                <a:cs typeface="+mn-cs"/>
              </a:rPr>
              <a:t>' under that type.</a:t>
            </a:r>
          </a:p>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endParaRPr kumimoji="0" lang="en-US" sz="12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Attribute grouping:</a:t>
            </a:r>
          </a:p>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lang="en-US" sz="1200" kern="1200" baseline="0" dirty="0" smtClean="0">
                <a:solidFill>
                  <a:schemeClr val="tx1"/>
                </a:solidFill>
                <a:latin typeface="+mn-lt"/>
                <a:ea typeface="+mn-ea"/>
                <a:cs typeface="+mn-cs"/>
              </a:rPr>
              <a:t>There can be common attributes that apply to all elements, or several attributes that include graphic or table elements. Attribute grouping allows the schema author to make this relationship explicit.</a:t>
            </a:r>
          </a:p>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endParaRPr kumimoji="0" lang="en-US" sz="12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n-US" sz="1200" b="1" i="0" u="none" strike="noStrike" cap="none" normalizeH="0" baseline="0" dirty="0" err="1" smtClean="0">
                <a:ln>
                  <a:noFill/>
                </a:ln>
                <a:solidFill>
                  <a:schemeClr val="tx1"/>
                </a:solidFill>
                <a:effectLst/>
                <a:latin typeface="Arial" charset="0"/>
              </a:rPr>
              <a:t>Refinable</a:t>
            </a:r>
            <a:r>
              <a:rPr kumimoji="0" lang="en-US" sz="1200" b="1" i="0" u="none" strike="noStrike" cap="none" normalizeH="0" baseline="0" dirty="0" smtClean="0">
                <a:ln>
                  <a:noFill/>
                </a:ln>
                <a:solidFill>
                  <a:schemeClr val="tx1"/>
                </a:solidFill>
                <a:effectLst/>
                <a:latin typeface="Arial" charset="0"/>
              </a:rPr>
              <a:t> archetypes:</a:t>
            </a:r>
          </a:p>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lang="en-US" sz="1200" kern="1200" baseline="0" dirty="0" smtClean="0">
                <a:solidFill>
                  <a:schemeClr val="tx1"/>
                </a:solidFill>
                <a:latin typeface="+mn-lt"/>
                <a:ea typeface="+mn-ea"/>
                <a:cs typeface="+mn-cs"/>
              </a:rPr>
              <a:t>A DTD follows a 'closed' type of model. It describes all, and only those elements and attributes that may appear in the content of the element. XML Schema allows two more possibilities: 'open' and '</a:t>
            </a:r>
            <a:r>
              <a:rPr lang="en-US" sz="1200" kern="1200" baseline="0" dirty="0" err="1" smtClean="0">
                <a:solidFill>
                  <a:schemeClr val="tx1"/>
                </a:solidFill>
                <a:latin typeface="+mn-lt"/>
                <a:ea typeface="+mn-ea"/>
                <a:cs typeface="+mn-cs"/>
              </a:rPr>
              <a:t>refinable</a:t>
            </a:r>
            <a:r>
              <a:rPr lang="en-US" sz="1200" kern="1200" baseline="0" dirty="0" smtClean="0">
                <a:solidFill>
                  <a:schemeClr val="tx1"/>
                </a:solidFill>
                <a:latin typeface="+mn-lt"/>
                <a:ea typeface="+mn-ea"/>
                <a:cs typeface="+mn-cs"/>
              </a:rPr>
              <a:t>'. In an 'open' content model, elements other than the required elements can also be present. Additional elements may be present in a </a:t>
            </a:r>
            <a:r>
              <a:rPr lang="en-US" sz="1200" kern="1200" baseline="0" dirty="0" err="1" smtClean="0">
                <a:solidFill>
                  <a:schemeClr val="tx1"/>
                </a:solidFill>
                <a:latin typeface="+mn-lt"/>
                <a:ea typeface="+mn-ea"/>
                <a:cs typeface="+mn-cs"/>
              </a:rPr>
              <a:t>refinable</a:t>
            </a:r>
            <a:r>
              <a:rPr lang="en-US" sz="1200" kern="1200" baseline="0" dirty="0" smtClean="0">
                <a:solidFill>
                  <a:schemeClr val="tx1"/>
                </a:solidFill>
                <a:latin typeface="+mn-lt"/>
                <a:ea typeface="+mn-ea"/>
                <a:cs typeface="+mn-cs"/>
              </a:rPr>
              <a:t> content model, but the schema should define those additional elements.</a:t>
            </a:r>
            <a:endParaRPr kumimoji="0" lang="en-US" sz="12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endParaRPr kumimoji="0" lang="en-US" sz="12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endParaRPr kumimoji="0" lang="en-US" sz="12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endParaRPr kumimoji="0" lang="en-US" sz="1200" b="1" i="0" u="none" strike="noStrike" cap="none" normalizeH="0" baseline="0" dirty="0" smtClean="0">
              <a:ln>
                <a:noFill/>
              </a:ln>
              <a:solidFill>
                <a:schemeClr val="tx1"/>
              </a:solidFill>
              <a:effectLst/>
              <a:latin typeface="Arial" charset="0"/>
            </a:endParaRPr>
          </a:p>
          <a:p>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27</a:t>
            </a:fld>
            <a:endParaRPr lang="en-US"/>
          </a:p>
        </p:txBody>
      </p:sp>
    </p:spTree>
    <p:extLst>
      <p:ext uri="{BB962C8B-B14F-4D97-AF65-F5344CB8AC3E}">
        <p14:creationId xmlns:p14="http://schemas.microsoft.com/office/powerpoint/2010/main" val="42084446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28</a:t>
            </a:fld>
            <a:endParaRPr lang="en-US"/>
          </a:p>
        </p:txBody>
      </p:sp>
    </p:spTree>
    <p:extLst>
      <p:ext uri="{BB962C8B-B14F-4D97-AF65-F5344CB8AC3E}">
        <p14:creationId xmlns:p14="http://schemas.microsoft.com/office/powerpoint/2010/main" val="6951958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94F98C-41C1-484E-8521-75FACE032F02}" type="slidenum">
              <a:rPr lang="en-US" smtClean="0"/>
              <a:pPr/>
              <a:t>29</a:t>
            </a:fld>
            <a:endParaRPr lang="en-US"/>
          </a:p>
        </p:txBody>
      </p:sp>
    </p:spTree>
    <p:extLst>
      <p:ext uri="{BB962C8B-B14F-4D97-AF65-F5344CB8AC3E}">
        <p14:creationId xmlns:p14="http://schemas.microsoft.com/office/powerpoint/2010/main" val="26180436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Define Complex Types</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37</a:t>
            </a:fld>
            <a:endParaRPr lang="en-US"/>
          </a:p>
        </p:txBody>
      </p:sp>
    </p:spTree>
    <p:extLst>
      <p:ext uri="{BB962C8B-B14F-4D97-AF65-F5344CB8AC3E}">
        <p14:creationId xmlns:p14="http://schemas.microsoft.com/office/powerpoint/2010/main" val="18678685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1" dirty="0" err="1" smtClean="0">
                <a:solidFill>
                  <a:srgbClr val="0070C0"/>
                </a:solidFill>
              </a:rPr>
              <a:t>minOccurs</a:t>
            </a:r>
            <a:r>
              <a:rPr lang="en-US" b="1" i="1" dirty="0" smtClean="0">
                <a:solidFill>
                  <a:srgbClr val="0070C0"/>
                </a:solidFill>
              </a:rPr>
              <a:t>: </a:t>
            </a:r>
            <a:r>
              <a:rPr lang="en-US" b="0" i="1" dirty="0" smtClean="0">
                <a:solidFill>
                  <a:srgbClr val="0070C0"/>
                </a:solidFill>
              </a:rPr>
              <a:t>If an element</a:t>
            </a:r>
            <a:r>
              <a:rPr lang="en-US" b="0" i="1" baseline="0" dirty="0" smtClean="0">
                <a:solidFill>
                  <a:srgbClr val="0070C0"/>
                </a:solidFill>
              </a:rPr>
              <a:t> has a </a:t>
            </a:r>
            <a:r>
              <a:rPr lang="en-US" b="0" i="1" baseline="0" dirty="0" err="1" smtClean="0">
                <a:solidFill>
                  <a:srgbClr val="0070C0"/>
                </a:solidFill>
              </a:rPr>
              <a:t>minOccurs</a:t>
            </a:r>
            <a:r>
              <a:rPr lang="en-US" b="0" i="1" baseline="0" dirty="0" smtClean="0">
                <a:solidFill>
                  <a:srgbClr val="0070C0"/>
                </a:solidFill>
              </a:rPr>
              <a:t> value of 0, it is optional. An attribute is optional, if the </a:t>
            </a:r>
            <a:r>
              <a:rPr lang="en-US" b="0" i="1" baseline="0" dirty="0" err="1" smtClean="0">
                <a:solidFill>
                  <a:srgbClr val="0070C0"/>
                </a:solidFill>
              </a:rPr>
              <a:t>minOccurs</a:t>
            </a:r>
            <a:r>
              <a:rPr lang="en-US" b="0" i="1" baseline="0" dirty="0" smtClean="0">
                <a:solidFill>
                  <a:srgbClr val="0070C0"/>
                </a:solidFill>
              </a:rPr>
              <a:t> is 0. If </a:t>
            </a:r>
            <a:r>
              <a:rPr lang="en-US" b="0" i="1" baseline="0" dirty="0" err="1" smtClean="0">
                <a:solidFill>
                  <a:srgbClr val="0070C0"/>
                </a:solidFill>
              </a:rPr>
              <a:t>minOccurs</a:t>
            </a:r>
            <a:r>
              <a:rPr lang="en-US" b="0" i="1" baseline="0" dirty="0" smtClean="0">
                <a:solidFill>
                  <a:srgbClr val="0070C0"/>
                </a:solidFill>
              </a:rPr>
              <a:t> is set to 1, the </a:t>
            </a:r>
            <a:r>
              <a:rPr lang="en-US" b="0" i="1" baseline="0" dirty="0" err="1" smtClean="0">
                <a:solidFill>
                  <a:srgbClr val="0070C0"/>
                </a:solidFill>
              </a:rPr>
              <a:t>arrtribute</a:t>
            </a:r>
            <a:r>
              <a:rPr lang="en-US" b="0" i="1" baseline="0" dirty="0" smtClean="0">
                <a:solidFill>
                  <a:srgbClr val="0070C0"/>
                </a:solidFill>
              </a:rPr>
              <a:t> is required.</a:t>
            </a:r>
          </a:p>
          <a:p>
            <a:endParaRPr lang="en-US" b="0" dirty="0" smtClean="0"/>
          </a:p>
          <a:p>
            <a:r>
              <a:rPr lang="en-US" b="1" i="1" dirty="0" err="1" smtClean="0">
                <a:solidFill>
                  <a:srgbClr val="0070C0"/>
                </a:solidFill>
              </a:rPr>
              <a:t>maxOccurs</a:t>
            </a:r>
            <a:r>
              <a:rPr lang="en-US" b="1" i="1" dirty="0" smtClean="0">
                <a:solidFill>
                  <a:srgbClr val="0070C0"/>
                </a:solidFill>
              </a:rPr>
              <a:t>: </a:t>
            </a:r>
            <a:r>
              <a:rPr lang="en-US" b="0" i="1" dirty="0" smtClean="0">
                <a:solidFill>
                  <a:srgbClr val="0070C0"/>
                </a:solidFill>
              </a:rPr>
              <a:t>If its</a:t>
            </a:r>
            <a:r>
              <a:rPr lang="en-US" b="0" i="1" baseline="0" dirty="0" smtClean="0">
                <a:solidFill>
                  <a:srgbClr val="0070C0"/>
                </a:solidFill>
              </a:rPr>
              <a:t> value is kept unbounded, it means that the element can appear unlimited </a:t>
            </a:r>
            <a:r>
              <a:rPr lang="en-US" b="0" i="1" baseline="0" dirty="0" err="1" smtClean="0">
                <a:solidFill>
                  <a:srgbClr val="0070C0"/>
                </a:solidFill>
              </a:rPr>
              <a:t>nunmber</a:t>
            </a:r>
            <a:r>
              <a:rPr lang="en-US" b="0" i="1" baseline="0" dirty="0" smtClean="0">
                <a:solidFill>
                  <a:srgbClr val="0070C0"/>
                </a:solidFill>
              </a:rPr>
              <a:t> of times. The </a:t>
            </a:r>
            <a:r>
              <a:rPr lang="en-US" b="0" i="1" baseline="0" dirty="0" err="1" smtClean="0">
                <a:solidFill>
                  <a:srgbClr val="0070C0"/>
                </a:solidFill>
              </a:rPr>
              <a:t>maxOccurs</a:t>
            </a:r>
            <a:r>
              <a:rPr lang="en-US" b="0" i="1" baseline="0" dirty="0" smtClean="0">
                <a:solidFill>
                  <a:srgbClr val="0070C0"/>
                </a:solidFill>
              </a:rPr>
              <a:t> attribute default to 1 unless it is specified.</a:t>
            </a:r>
            <a:endParaRPr lang="en-US" b="0"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38</a:t>
            </a:fld>
            <a:endParaRPr lang="en-US"/>
          </a:p>
        </p:txBody>
      </p:sp>
    </p:spTree>
    <p:extLst>
      <p:ext uri="{BB962C8B-B14F-4D97-AF65-F5344CB8AC3E}">
        <p14:creationId xmlns:p14="http://schemas.microsoft.com/office/powerpoint/2010/main" val="423260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1" kern="1200" baseline="0" dirty="0" smtClean="0">
                <a:solidFill>
                  <a:schemeClr val="tx1"/>
                </a:solidFill>
                <a:latin typeface="+mn-lt"/>
                <a:ea typeface="+mn-ea"/>
                <a:cs typeface="+mn-cs"/>
              </a:rPr>
              <a:t>MORE:</a:t>
            </a:r>
          </a:p>
          <a:p>
            <a:pPr rtl="0"/>
            <a:endParaRPr lang="en-US" sz="1200" b="1" kern="1200" baseline="0" dirty="0" smtClean="0">
              <a:solidFill>
                <a:schemeClr val="tx1"/>
              </a:solidFill>
              <a:latin typeface="+mn-lt"/>
              <a:ea typeface="+mn-ea"/>
              <a:cs typeface="+mn-cs"/>
            </a:endParaRPr>
          </a:p>
          <a:p>
            <a:pPr rtl="0"/>
            <a:r>
              <a:rPr lang="en-US" sz="1200" b="1" kern="1200" baseline="0" dirty="0" smtClean="0">
                <a:solidFill>
                  <a:schemeClr val="tx1"/>
                </a:solidFill>
                <a:latin typeface="+mn-lt"/>
                <a:ea typeface="+mn-ea"/>
                <a:cs typeface="+mn-cs"/>
              </a:rPr>
              <a:t>Tree Structure</a:t>
            </a:r>
          </a:p>
          <a:p>
            <a:pPr rtl="0"/>
            <a:r>
              <a:rPr lang="en-US" sz="1200" kern="1200" baseline="0" dirty="0" smtClean="0">
                <a:solidFill>
                  <a:schemeClr val="tx1"/>
                </a:solidFill>
                <a:latin typeface="+mn-lt"/>
                <a:ea typeface="+mn-ea"/>
                <a:cs typeface="+mn-cs"/>
              </a:rPr>
              <a:t>Hierarchical representation of an XML document, its root element, other elements, entities and so on. This structure is conceptually interpreted as the document's tree structure.</a:t>
            </a:r>
          </a:p>
          <a:p>
            <a:pPr rtl="0"/>
            <a:r>
              <a:rPr lang="en-US" sz="1200" b="1" kern="1200" baseline="0" dirty="0" smtClean="0">
                <a:solidFill>
                  <a:schemeClr val="tx1"/>
                </a:solidFill>
                <a:latin typeface="+mn-lt"/>
                <a:ea typeface="+mn-ea"/>
                <a:cs typeface="+mn-cs"/>
              </a:rPr>
              <a:t>XML Parsers</a:t>
            </a:r>
          </a:p>
          <a:p>
            <a:pPr rtl="0"/>
            <a:r>
              <a:rPr lang="en-US" sz="1200" kern="1200" baseline="0" dirty="0" smtClean="0">
                <a:solidFill>
                  <a:schemeClr val="tx1"/>
                </a:solidFill>
                <a:latin typeface="+mn-lt"/>
                <a:ea typeface="+mn-ea"/>
                <a:cs typeface="+mn-cs"/>
              </a:rPr>
              <a:t>An XML parser is a software program or set of programs that parses XML documents for its structure. XML parsers are also capable of validating XML files depending on DTDs.</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4</a:t>
            </a:fld>
            <a:endParaRPr lang="en-US"/>
          </a:p>
        </p:txBody>
      </p:sp>
    </p:spTree>
    <p:extLst>
      <p:ext uri="{BB962C8B-B14F-4D97-AF65-F5344CB8AC3E}">
        <p14:creationId xmlns:p14="http://schemas.microsoft.com/office/powerpoint/2010/main" val="16157554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XML Schema Language provides three grouping constructs that specify whether and how ordering of individual elements is important.</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40</a:t>
            </a:fld>
            <a:endParaRPr lang="en-US"/>
          </a:p>
        </p:txBody>
      </p:sp>
    </p:spTree>
    <p:extLst>
      <p:ext uri="{BB962C8B-B14F-4D97-AF65-F5344CB8AC3E}">
        <p14:creationId xmlns:p14="http://schemas.microsoft.com/office/powerpoint/2010/main" val="36077908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XML Schema Language provides three grouping constructs that specify whether and how ordering of individual elements is important.</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41</a:t>
            </a:fld>
            <a:endParaRPr lang="en-US"/>
          </a:p>
        </p:txBody>
      </p:sp>
    </p:spTree>
    <p:extLst>
      <p:ext uri="{BB962C8B-B14F-4D97-AF65-F5344CB8AC3E}">
        <p14:creationId xmlns:p14="http://schemas.microsoft.com/office/powerpoint/2010/main" val="452427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The simple type declarations are used to form the textual data and specify the type of data allowed within attributes and elements. For example, it can be specified that the element </a:t>
            </a:r>
            <a:r>
              <a:rPr lang="en-US" sz="1200" b="0" kern="1200" baseline="0" dirty="0" err="1" smtClean="0">
                <a:solidFill>
                  <a:schemeClr val="tx1"/>
                </a:solidFill>
                <a:latin typeface="+mn-lt"/>
                <a:ea typeface="+mn-ea"/>
                <a:cs typeface="+mn-cs"/>
              </a:rPr>
              <a:t>TotalNoOfPages</a:t>
            </a:r>
            <a:r>
              <a:rPr lang="en-US" sz="1200" b="0" kern="1200" baseline="0" dirty="0" smtClean="0">
                <a:solidFill>
                  <a:schemeClr val="tx1"/>
                </a:solidFill>
                <a:latin typeface="+mn-lt"/>
                <a:ea typeface="+mn-ea"/>
                <a:cs typeface="+mn-cs"/>
              </a:rPr>
              <a:t> is an integer type, which is again a positive integer with three digits.</a:t>
            </a:r>
            <a:endParaRPr lang="en-US" b="0"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42</a:t>
            </a:fld>
            <a:endParaRPr lang="en-US"/>
          </a:p>
        </p:txBody>
      </p:sp>
    </p:spTree>
    <p:extLst>
      <p:ext uri="{BB962C8B-B14F-4D97-AF65-F5344CB8AC3E}">
        <p14:creationId xmlns:p14="http://schemas.microsoft.com/office/powerpoint/2010/main" val="39826246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kern="1200" baseline="0" dirty="0" smtClean="0">
                <a:solidFill>
                  <a:schemeClr val="tx1"/>
                </a:solidFill>
                <a:latin typeface="+mn-lt"/>
                <a:ea typeface="+mn-ea"/>
                <a:cs typeface="+mn-cs"/>
              </a:rPr>
              <a:t>There are several built-in simple types, such as integer, date, float and string that one can use without further modifications.</a:t>
            </a:r>
          </a:p>
          <a:p>
            <a:pPr rtl="0"/>
            <a:r>
              <a:rPr lang="en-US" sz="1200" kern="1200" baseline="0" dirty="0" smtClean="0">
                <a:solidFill>
                  <a:schemeClr val="tx1"/>
                </a:solidFill>
                <a:latin typeface="+mn-lt"/>
                <a:ea typeface="+mn-ea"/>
                <a:cs typeface="+mn-cs"/>
              </a:rPr>
              <a:t>A built-in simple element can contain a default value or a fixed value. A 'default' value is the value that is assigned automatically to the element when no other value has been specified. A 'fixed' value is assigned to an element, when there is no need to change the value for that element.</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43</a:t>
            </a:fld>
            <a:endParaRPr lang="en-US"/>
          </a:p>
        </p:txBody>
      </p:sp>
    </p:spTree>
    <p:extLst>
      <p:ext uri="{BB962C8B-B14F-4D97-AF65-F5344CB8AC3E}">
        <p14:creationId xmlns:p14="http://schemas.microsoft.com/office/powerpoint/2010/main" val="25118874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kern="1200" baseline="0" dirty="0" smtClean="0">
                <a:solidFill>
                  <a:schemeClr val="tx1"/>
                </a:solidFill>
                <a:latin typeface="+mn-lt"/>
                <a:ea typeface="+mn-ea"/>
                <a:cs typeface="+mn-cs"/>
              </a:rPr>
              <a:t>XML-schema supports a library of built-in </a:t>
            </a:r>
            <a:r>
              <a:rPr lang="en-US" sz="1200" kern="1200" baseline="0" dirty="0" err="1" smtClean="0">
                <a:solidFill>
                  <a:schemeClr val="tx1"/>
                </a:solidFill>
                <a:latin typeface="+mn-lt"/>
                <a:ea typeface="+mn-ea"/>
                <a:cs typeface="+mn-cs"/>
              </a:rPr>
              <a:t>datatypes</a:t>
            </a:r>
            <a:r>
              <a:rPr lang="en-US" sz="1200" kern="1200" baseline="0" dirty="0" smtClean="0">
                <a:solidFill>
                  <a:schemeClr val="tx1"/>
                </a:solidFill>
                <a:latin typeface="+mn-lt"/>
                <a:ea typeface="+mn-ea"/>
                <a:cs typeface="+mn-cs"/>
              </a:rPr>
              <a:t>. However, during the course of writing complex schema documents, a developer may need a type of data that is not defined in the schema recommendation. For instance, consider the declaration of an element &lt;</a:t>
            </a:r>
            <a:r>
              <a:rPr lang="en-US" sz="1200" kern="1200" baseline="0" dirty="0" err="1" smtClean="0">
                <a:solidFill>
                  <a:schemeClr val="tx1"/>
                </a:solidFill>
                <a:latin typeface="+mn-lt"/>
                <a:ea typeface="+mn-ea"/>
                <a:cs typeface="+mn-cs"/>
              </a:rPr>
              <a:t>AngleMeasure</a:t>
            </a:r>
            <a:r>
              <a:rPr lang="en-US" sz="1200" kern="1200" baseline="0" dirty="0" smtClean="0">
                <a:solidFill>
                  <a:schemeClr val="tx1"/>
                </a:solidFill>
                <a:latin typeface="+mn-lt"/>
                <a:ea typeface="+mn-ea"/>
                <a:cs typeface="+mn-cs"/>
              </a:rPr>
              <a:t>&gt;. It implements the available restrictions to its content to accept non-negative numeric values, but still it accepts unwanted values like:</a:t>
            </a:r>
          </a:p>
          <a:p>
            <a:pPr rtl="0"/>
            <a:r>
              <a:rPr lang="en-US" sz="1200" kern="1200" baseline="0" dirty="0" smtClean="0">
                <a:solidFill>
                  <a:schemeClr val="tx1"/>
                </a:solidFill>
                <a:latin typeface="+mn-lt"/>
                <a:ea typeface="+mn-ea"/>
                <a:cs typeface="+mn-cs"/>
              </a:rPr>
              <a:t>&lt;</a:t>
            </a:r>
            <a:r>
              <a:rPr lang="en-US" sz="1200" kern="1200" baseline="0" dirty="0" err="1" smtClean="0">
                <a:solidFill>
                  <a:schemeClr val="tx1"/>
                </a:solidFill>
                <a:latin typeface="+mn-lt"/>
                <a:ea typeface="+mn-ea"/>
                <a:cs typeface="+mn-cs"/>
              </a:rPr>
              <a:t>AngleMeasure</a:t>
            </a:r>
            <a:r>
              <a:rPr lang="en-US" sz="1200" kern="1200" baseline="0" dirty="0" smtClean="0">
                <a:solidFill>
                  <a:schemeClr val="tx1"/>
                </a:solidFill>
                <a:latin typeface="+mn-lt"/>
                <a:ea typeface="+mn-ea"/>
                <a:cs typeface="+mn-cs"/>
              </a:rPr>
              <a:t>&gt;49D&lt;/</a:t>
            </a:r>
            <a:r>
              <a:rPr lang="en-US" sz="1200" kern="1200" baseline="0" dirty="0" err="1" smtClean="0">
                <a:solidFill>
                  <a:schemeClr val="tx1"/>
                </a:solidFill>
                <a:latin typeface="+mn-lt"/>
                <a:ea typeface="+mn-ea"/>
                <a:cs typeface="+mn-cs"/>
              </a:rPr>
              <a:t>AngleMeasure</a:t>
            </a:r>
            <a:r>
              <a:rPr lang="en-US" sz="1200" kern="1200" baseline="0" dirty="0" smtClean="0">
                <a:solidFill>
                  <a:schemeClr val="tx1"/>
                </a:solidFill>
                <a:latin typeface="+mn-lt"/>
                <a:ea typeface="+mn-ea"/>
                <a:cs typeface="+mn-cs"/>
              </a:rPr>
              <a:t>&gt;</a:t>
            </a:r>
          </a:p>
          <a:p>
            <a:pPr rtl="0"/>
            <a:r>
              <a:rPr lang="en-US" sz="1200" kern="1200" baseline="0" dirty="0" smtClean="0">
                <a:solidFill>
                  <a:schemeClr val="tx1"/>
                </a:solidFill>
                <a:latin typeface="+mn-lt"/>
                <a:ea typeface="+mn-ea"/>
                <a:cs typeface="+mn-cs"/>
              </a:rPr>
              <a:t>As per schema declaration, "490" is a valid non-negative numeric value, but still it needs numeric type that allows the values with a range from D to 360. Hence, a custom user defined </a:t>
            </a:r>
            <a:r>
              <a:rPr lang="en-US" sz="1200" kern="1200" baseline="0" dirty="0" err="1" smtClean="0">
                <a:solidFill>
                  <a:schemeClr val="tx1"/>
                </a:solidFill>
                <a:latin typeface="+mn-lt"/>
                <a:ea typeface="+mn-ea"/>
                <a:cs typeface="+mn-cs"/>
              </a:rPr>
              <a:t>datatype</a:t>
            </a:r>
            <a:r>
              <a:rPr lang="en-US" sz="1200" kern="1200" baseline="0" dirty="0" smtClean="0">
                <a:solidFill>
                  <a:schemeClr val="tx1"/>
                </a:solidFill>
                <a:latin typeface="+mn-lt"/>
                <a:ea typeface="+mn-ea"/>
                <a:cs typeface="+mn-cs"/>
              </a:rPr>
              <a:t> can be created using the &lt;</a:t>
            </a:r>
            <a:r>
              <a:rPr lang="en-US" sz="1200" kern="1200" baseline="0" dirty="0" err="1" smtClean="0">
                <a:solidFill>
                  <a:schemeClr val="tx1"/>
                </a:solidFill>
                <a:latin typeface="+mn-lt"/>
                <a:ea typeface="+mn-ea"/>
                <a:cs typeface="+mn-cs"/>
              </a:rPr>
              <a:t>simpleType</a:t>
            </a:r>
            <a:r>
              <a:rPr lang="en-US" sz="1200" kern="1200" baseline="0" dirty="0" smtClean="0">
                <a:solidFill>
                  <a:schemeClr val="tx1"/>
                </a:solidFill>
                <a:latin typeface="+mn-lt"/>
                <a:ea typeface="+mn-ea"/>
                <a:cs typeface="+mn-cs"/>
              </a:rPr>
              <a:t>&gt; definition.</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44</a:t>
            </a:fld>
            <a:endParaRPr lang="en-US"/>
          </a:p>
        </p:txBody>
      </p:sp>
    </p:spTree>
    <p:extLst>
      <p:ext uri="{BB962C8B-B14F-4D97-AF65-F5344CB8AC3E}">
        <p14:creationId xmlns:p14="http://schemas.microsoft.com/office/powerpoint/2010/main" val="10810732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kern="1200" baseline="0" dirty="0" smtClean="0">
                <a:solidFill>
                  <a:schemeClr val="tx1"/>
                </a:solidFill>
                <a:latin typeface="+mn-lt"/>
                <a:ea typeface="+mn-ea"/>
                <a:cs typeface="+mn-cs"/>
              </a:rPr>
              <a:t>Declaration of a data type puts certain limitations on the content of an XML element or attribute. If an XML element is of type "</a:t>
            </a:r>
            <a:r>
              <a:rPr lang="en-US" sz="1200" kern="1200" baseline="0" dirty="0" err="1" smtClean="0">
                <a:solidFill>
                  <a:schemeClr val="tx1"/>
                </a:solidFill>
                <a:latin typeface="+mn-lt"/>
                <a:ea typeface="+mn-ea"/>
                <a:cs typeface="+mn-cs"/>
              </a:rPr>
              <a:t>xs:integer</a:t>
            </a:r>
            <a:r>
              <a:rPr lang="en-US" sz="1200" kern="1200" baseline="0" dirty="0" smtClean="0">
                <a:solidFill>
                  <a:schemeClr val="tx1"/>
                </a:solidFill>
                <a:latin typeface="+mn-lt"/>
                <a:ea typeface="+mn-ea"/>
                <a:cs typeface="+mn-cs"/>
              </a:rPr>
              <a:t>" and contains a string like "Welcome", the element will not be validated. These limitations are called restrictions, which defines allowable values for XML elements and attributes.</a:t>
            </a:r>
          </a:p>
          <a:p>
            <a:pPr rtl="0"/>
            <a:r>
              <a:rPr lang="en-US" sz="1200" kern="1200" baseline="0" dirty="0" smtClean="0">
                <a:solidFill>
                  <a:schemeClr val="tx1"/>
                </a:solidFill>
                <a:latin typeface="+mn-lt"/>
                <a:ea typeface="+mn-ea"/>
                <a:cs typeface="+mn-cs"/>
              </a:rPr>
              <a:t>Restrictions can be specified for the </a:t>
            </a:r>
            <a:r>
              <a:rPr lang="en-US" sz="1200" kern="1200" baseline="0" dirty="0" err="1" smtClean="0">
                <a:solidFill>
                  <a:schemeClr val="tx1"/>
                </a:solidFill>
                <a:latin typeface="+mn-lt"/>
                <a:ea typeface="+mn-ea"/>
                <a:cs typeface="+mn-cs"/>
              </a:rPr>
              <a:t>simpleType</a:t>
            </a:r>
            <a:r>
              <a:rPr lang="en-US" sz="1200" kern="1200" baseline="0" dirty="0" smtClean="0">
                <a:solidFill>
                  <a:schemeClr val="tx1"/>
                </a:solidFill>
                <a:latin typeface="+mn-lt"/>
                <a:ea typeface="+mn-ea"/>
                <a:cs typeface="+mn-cs"/>
              </a:rPr>
              <a:t> elements and restriction types are declared using the &lt;restriction&gt; declaration. Basically, the </a:t>
            </a:r>
            <a:r>
              <a:rPr lang="en-US" sz="1200" kern="1200" baseline="0" dirty="0" err="1" smtClean="0">
                <a:solidFill>
                  <a:schemeClr val="tx1"/>
                </a:solidFill>
                <a:latin typeface="+mn-lt"/>
                <a:ea typeface="+mn-ea"/>
                <a:cs typeface="+mn-cs"/>
              </a:rPr>
              <a:t>lt;restriction</a:t>
            </a:r>
            <a:r>
              <a:rPr lang="en-US" sz="1200" kern="1200" baseline="0" dirty="0" smtClean="0">
                <a:solidFill>
                  <a:schemeClr val="tx1"/>
                </a:solidFill>
                <a:latin typeface="+mn-lt"/>
                <a:ea typeface="+mn-ea"/>
                <a:cs typeface="+mn-cs"/>
              </a:rPr>
              <a:t>&gt; declaration is used to declare a derived </a:t>
            </a:r>
            <a:r>
              <a:rPr lang="en-US" sz="1200" kern="1200" baseline="0" dirty="0" err="1" smtClean="0">
                <a:solidFill>
                  <a:schemeClr val="tx1"/>
                </a:solidFill>
                <a:latin typeface="+mn-lt"/>
                <a:ea typeface="+mn-ea"/>
                <a:cs typeface="+mn-cs"/>
              </a:rPr>
              <a:t>simpleType</a:t>
            </a:r>
            <a:r>
              <a:rPr lang="en-US" sz="1200" kern="1200" baseline="0" dirty="0" smtClean="0">
                <a:solidFill>
                  <a:schemeClr val="tx1"/>
                </a:solidFill>
                <a:latin typeface="+mn-lt"/>
                <a:ea typeface="+mn-ea"/>
                <a:cs typeface="+mn-cs"/>
              </a:rPr>
              <a:t>, which is a subset of its base </a:t>
            </a:r>
            <a:r>
              <a:rPr lang="en-US" sz="1200" kern="1200" baseline="0" dirty="0" err="1" smtClean="0">
                <a:solidFill>
                  <a:schemeClr val="tx1"/>
                </a:solidFill>
                <a:latin typeface="+mn-lt"/>
                <a:ea typeface="+mn-ea"/>
                <a:cs typeface="+mn-cs"/>
              </a:rPr>
              <a:t>simpleType</a:t>
            </a:r>
            <a:r>
              <a:rPr lang="en-US" sz="1200" kern="1200" baseline="0" dirty="0" smtClean="0">
                <a:solidFill>
                  <a:schemeClr val="tx1"/>
                </a:solidFill>
                <a:latin typeface="+mn-lt"/>
                <a:ea typeface="+mn-ea"/>
                <a:cs typeface="+mn-cs"/>
              </a:rPr>
              <a:t>. The value of the base attribute can be any existing </a:t>
            </a:r>
            <a:r>
              <a:rPr lang="en-US" sz="1200" kern="1200" baseline="0" dirty="0" err="1" smtClean="0">
                <a:solidFill>
                  <a:schemeClr val="tx1"/>
                </a:solidFill>
                <a:latin typeface="+mn-lt"/>
                <a:ea typeface="+mn-ea"/>
                <a:cs typeface="+mn-cs"/>
              </a:rPr>
              <a:t>simpleType</a:t>
            </a:r>
            <a:r>
              <a:rPr lang="en-US" sz="1200" kern="1200" baseline="0" dirty="0" smtClean="0">
                <a:solidFill>
                  <a:schemeClr val="tx1"/>
                </a:solidFill>
                <a:latin typeface="+mn-lt"/>
                <a:ea typeface="+mn-ea"/>
                <a:cs typeface="+mn-cs"/>
              </a:rPr>
              <a:t>, or built-in XML Schema </a:t>
            </a:r>
            <a:r>
              <a:rPr lang="en-US" sz="1200" kern="1200" baseline="0" dirty="0" err="1" smtClean="0">
                <a:solidFill>
                  <a:schemeClr val="tx1"/>
                </a:solidFill>
                <a:latin typeface="+mn-lt"/>
                <a:ea typeface="+mn-ea"/>
                <a:cs typeface="+mn-cs"/>
              </a:rPr>
              <a:t>datatype</a:t>
            </a:r>
            <a:r>
              <a:rPr lang="en-US" sz="1200"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45</a:t>
            </a:fld>
            <a:endParaRPr lang="en-US"/>
          </a:p>
        </p:txBody>
      </p:sp>
    </p:spTree>
    <p:extLst>
      <p:ext uri="{BB962C8B-B14F-4D97-AF65-F5344CB8AC3E}">
        <p14:creationId xmlns:p14="http://schemas.microsoft.com/office/powerpoint/2010/main" val="29074008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kern="1200" baseline="0" dirty="0" smtClean="0">
                <a:solidFill>
                  <a:schemeClr val="tx1"/>
                </a:solidFill>
                <a:latin typeface="+mn-lt"/>
                <a:ea typeface="+mn-ea"/>
                <a:cs typeface="+mn-cs"/>
              </a:rPr>
              <a:t>With XML Schemas, custom restrictions can be specified on XML elements and attributes. These restrictions are called facets.</a:t>
            </a:r>
          </a:p>
          <a:p>
            <a:pPr rtl="0"/>
            <a:r>
              <a:rPr lang="en-US" sz="1200" kern="1200" baseline="0" dirty="0" smtClean="0">
                <a:solidFill>
                  <a:schemeClr val="tx1"/>
                </a:solidFill>
                <a:latin typeface="+mn-lt"/>
                <a:ea typeface="+mn-ea"/>
                <a:cs typeface="+mn-cs"/>
              </a:rPr>
              <a:t>Facets are used to restrict the set or range of values a </a:t>
            </a:r>
            <a:r>
              <a:rPr lang="en-US" sz="1200" kern="1200" baseline="0" dirty="0" err="1" smtClean="0">
                <a:solidFill>
                  <a:schemeClr val="tx1"/>
                </a:solidFill>
                <a:latin typeface="+mn-lt"/>
                <a:ea typeface="+mn-ea"/>
                <a:cs typeface="+mn-cs"/>
              </a:rPr>
              <a:t>datatype</a:t>
            </a:r>
            <a:r>
              <a:rPr lang="en-US" sz="1200" kern="1200" baseline="0" dirty="0" smtClean="0">
                <a:solidFill>
                  <a:schemeClr val="tx1"/>
                </a:solidFill>
                <a:latin typeface="+mn-lt"/>
                <a:ea typeface="+mn-ea"/>
                <a:cs typeface="+mn-cs"/>
              </a:rPr>
              <a:t> can contain. The value range defined by the facet must be equal to or narrower than the value range of the base type.</a:t>
            </a:r>
          </a:p>
          <a:p>
            <a:pPr rtl="0"/>
            <a:r>
              <a:rPr lang="en-US" sz="1200" kern="1200" baseline="0" dirty="0" smtClean="0">
                <a:solidFill>
                  <a:schemeClr val="tx1"/>
                </a:solidFill>
                <a:latin typeface="+mn-lt"/>
                <a:ea typeface="+mn-ea"/>
                <a:cs typeface="+mn-cs"/>
              </a:rPr>
              <a:t>There are 12 facet elements, declared using a common syntax. They each have a compulsory value attribute that indicates the value for the facet. One restriction can contain more than one facet. Any values appearing in the instance and value spaces must conform to all the listed </a:t>
            </a:r>
            <a:r>
              <a:rPr lang="en-US" sz="1200" kern="1200" baseline="0" smtClean="0">
                <a:solidFill>
                  <a:schemeClr val="tx1"/>
                </a:solidFill>
                <a:latin typeface="+mn-lt"/>
                <a:ea typeface="+mn-ea"/>
                <a:cs typeface="+mn-cs"/>
              </a:rPr>
              <a:t>facets. </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46</a:t>
            </a:fld>
            <a:endParaRPr lang="en-US"/>
          </a:p>
        </p:txBody>
      </p:sp>
    </p:spTree>
    <p:extLst>
      <p:ext uri="{BB962C8B-B14F-4D97-AF65-F5344CB8AC3E}">
        <p14:creationId xmlns:p14="http://schemas.microsoft.com/office/powerpoint/2010/main" val="5872607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smtClean="0"/>
              <a:t>Document Type Definition:</a:t>
            </a:r>
          </a:p>
          <a:p>
            <a:r>
              <a:rPr lang="en-US" b="0" dirty="0" smtClean="0"/>
              <a:t>This</a:t>
            </a:r>
            <a:r>
              <a:rPr lang="en-US" b="0" baseline="0" dirty="0" smtClean="0"/>
              <a:t> lesson defines DTDs and identifies the need for DTDs.</a:t>
            </a:r>
            <a:endParaRPr lang="en-US" b="0" dirty="0" smtClean="0"/>
          </a:p>
          <a:p>
            <a:r>
              <a:rPr lang="en-US" b="1" dirty="0" smtClean="0"/>
              <a:t>Working with DTDs:</a:t>
            </a:r>
          </a:p>
          <a:p>
            <a:r>
              <a:rPr lang="en-US" b="0" dirty="0" smtClean="0"/>
              <a:t>This lesson</a:t>
            </a:r>
            <a:r>
              <a:rPr lang="en-US" b="0" baseline="0" dirty="0" smtClean="0"/>
              <a:t> talks about the structure of DTDs, step to create DTDs, DOCTYPE declarations and the type o</a:t>
            </a:r>
            <a:endParaRPr lang="en-US" b="0" dirty="0" smtClean="0"/>
          </a:p>
          <a:p>
            <a:r>
              <a:rPr lang="en-US" b="1" dirty="0" smtClean="0"/>
              <a:t>Valid XML Documents:</a:t>
            </a:r>
          </a:p>
          <a:p>
            <a:r>
              <a:rPr lang="en-US" b="0" dirty="0" smtClean="0"/>
              <a:t>This</a:t>
            </a:r>
            <a:r>
              <a:rPr lang="en-US" b="0" baseline="0" dirty="0" smtClean="0"/>
              <a:t> lesson talks about the well-formed valid documents and the steps to determine the validity of XML documents.</a:t>
            </a:r>
            <a:endParaRPr lang="en-US" b="0" dirty="0" smtClean="0"/>
          </a:p>
          <a:p>
            <a:r>
              <a:rPr lang="en-US" b="1" dirty="0" smtClean="0"/>
              <a:t>Declarations:</a:t>
            </a:r>
          </a:p>
          <a:p>
            <a:r>
              <a:rPr lang="en-US" b="0" dirty="0" smtClean="0"/>
              <a:t>This lesson</a:t>
            </a:r>
            <a:r>
              <a:rPr lang="en-US" b="0" baseline="0" dirty="0" smtClean="0"/>
              <a:t> deals with declarations of elements, attributes, and entities in DTDs.</a:t>
            </a:r>
          </a:p>
          <a:p>
            <a:r>
              <a:rPr lang="en-US" b="0" baseline="0" dirty="0" smtClean="0"/>
              <a:t>---</a:t>
            </a:r>
          </a:p>
          <a:p>
            <a:r>
              <a:rPr lang="en-US" b="1" dirty="0" smtClean="0"/>
              <a:t>XML Schema:</a:t>
            </a:r>
          </a:p>
          <a:p>
            <a:r>
              <a:rPr lang="en-US" sz="1200" kern="1200" baseline="0" dirty="0" smtClean="0">
                <a:solidFill>
                  <a:schemeClr val="tx1"/>
                </a:solidFill>
                <a:latin typeface="+mn-lt"/>
                <a:ea typeface="+mn-ea"/>
                <a:cs typeface="+mn-cs"/>
              </a:rPr>
              <a:t>An XML Schema is an XML-based alternative to DTDs, which describes the structure of an XML document. The XML Schema language is also referred to as XML Schema Definition (XSD). An XML Schema can define elements, attributes, child elements and the possible values that can appear in a document. Schemas overcome the limitations of DTDs and allow Web applications to exchange XML data robustly, without relying on ad hoc validation tools.</a:t>
            </a:r>
            <a:endParaRPr lang="en-US" b="1" dirty="0" smtClean="0"/>
          </a:p>
          <a:p>
            <a:r>
              <a:rPr lang="en-US" b="1" dirty="0" smtClean="0"/>
              <a:t>Exploring XML Schema:</a:t>
            </a:r>
          </a:p>
          <a:p>
            <a:r>
              <a:rPr lang="en-US" sz="1200" kern="1200" baseline="0" dirty="0" smtClean="0">
                <a:solidFill>
                  <a:schemeClr val="tx1"/>
                </a:solidFill>
                <a:latin typeface="+mn-lt"/>
                <a:ea typeface="+mn-ea"/>
                <a:cs typeface="+mn-cs"/>
              </a:rPr>
              <a:t>XML schema offers a range of data types. It supports built-in data types like string, </a:t>
            </a:r>
            <a:r>
              <a:rPr lang="en-US" sz="1200" kern="1200" baseline="0" dirty="0" err="1" smtClean="0">
                <a:solidFill>
                  <a:schemeClr val="tx1"/>
                </a:solidFill>
                <a:latin typeface="+mn-lt"/>
                <a:ea typeface="+mn-ea"/>
                <a:cs typeface="+mn-cs"/>
              </a:rPr>
              <a:t>boolean</a:t>
            </a:r>
            <a:r>
              <a:rPr lang="en-US" sz="1200" kern="1200" baseline="0" dirty="0" smtClean="0">
                <a:solidFill>
                  <a:schemeClr val="tx1"/>
                </a:solidFill>
                <a:latin typeface="+mn-lt"/>
                <a:ea typeface="+mn-ea"/>
                <a:cs typeface="+mn-cs"/>
              </a:rPr>
              <a:t>, number, </a:t>
            </a:r>
            <a:r>
              <a:rPr lang="en-US" sz="1200" kern="1200" baseline="0" dirty="0" err="1" smtClean="0">
                <a:solidFill>
                  <a:schemeClr val="tx1"/>
                </a:solidFill>
                <a:latin typeface="+mn-lt"/>
                <a:ea typeface="+mn-ea"/>
                <a:cs typeface="+mn-cs"/>
              </a:rPr>
              <a:t>dateTime</a:t>
            </a:r>
            <a:r>
              <a:rPr lang="en-US" sz="1200" kern="1200" baseline="0" dirty="0" smtClean="0">
                <a:solidFill>
                  <a:schemeClr val="tx1"/>
                </a:solidFill>
                <a:latin typeface="+mn-lt"/>
                <a:ea typeface="+mn-ea"/>
                <a:cs typeface="+mn-cs"/>
              </a:rPr>
              <a:t>, binary and </a:t>
            </a:r>
            <a:r>
              <a:rPr lang="en-US" sz="1200" kern="1200" baseline="0" dirty="0" err="1" smtClean="0">
                <a:solidFill>
                  <a:schemeClr val="tx1"/>
                </a:solidFill>
                <a:latin typeface="+mn-lt"/>
                <a:ea typeface="+mn-ea"/>
                <a:cs typeface="+mn-cs"/>
              </a:rPr>
              <a:t>uri</a:t>
            </a:r>
            <a:r>
              <a:rPr lang="en-US" sz="1200" kern="1200" baseline="0" dirty="0" smtClean="0">
                <a:solidFill>
                  <a:schemeClr val="tx1"/>
                </a:solidFill>
                <a:latin typeface="+mn-lt"/>
                <a:ea typeface="+mn-ea"/>
                <a:cs typeface="+mn-cs"/>
              </a:rPr>
              <a:t>. Additional data types like integer, decimal, real, time, </a:t>
            </a:r>
            <a:r>
              <a:rPr lang="en-US" sz="1200" kern="1200" baseline="0" dirty="0" err="1" smtClean="0">
                <a:solidFill>
                  <a:schemeClr val="tx1"/>
                </a:solidFill>
                <a:latin typeface="+mn-lt"/>
                <a:ea typeface="+mn-ea"/>
                <a:cs typeface="+mn-cs"/>
              </a:rPr>
              <a:t>timeperiod</a:t>
            </a:r>
            <a:r>
              <a:rPr lang="en-US" sz="1200" kern="1200" baseline="0" dirty="0" smtClean="0">
                <a:solidFill>
                  <a:schemeClr val="tx1"/>
                </a:solidFill>
                <a:latin typeface="+mn-lt"/>
                <a:ea typeface="+mn-ea"/>
                <a:cs typeface="+mn-cs"/>
              </a:rPr>
              <a:t> and user defined data types.</a:t>
            </a:r>
            <a:endParaRPr lang="en-US" b="1" dirty="0" smtClean="0"/>
          </a:p>
          <a:p>
            <a:r>
              <a:rPr lang="en-US" b="1" dirty="0" smtClean="0"/>
              <a:t>Working with Complex types:</a:t>
            </a:r>
          </a:p>
          <a:p>
            <a:r>
              <a:rPr lang="en-US" sz="1200" kern="1200" baseline="0" dirty="0" smtClean="0">
                <a:solidFill>
                  <a:schemeClr val="tx1"/>
                </a:solidFill>
                <a:latin typeface="+mn-lt"/>
                <a:ea typeface="+mn-ea"/>
                <a:cs typeface="+mn-cs"/>
              </a:rPr>
              <a:t>Elements with complex type may contain nested elements and have attributes. A complex element can be defined by directly naming the element and by using the name and the type attribute of the complex type. </a:t>
            </a:r>
            <a:r>
              <a:rPr lang="en-US" sz="1200" kern="1200" baseline="0" dirty="0" err="1" smtClean="0">
                <a:solidFill>
                  <a:schemeClr val="tx1"/>
                </a:solidFill>
                <a:latin typeface="+mn-lt"/>
                <a:ea typeface="+mn-ea"/>
                <a:cs typeface="+mn-cs"/>
              </a:rPr>
              <a:t>minOccurs</a:t>
            </a:r>
            <a:r>
              <a:rPr lang="en-US" sz="1200" kern="1200" baseline="0" dirty="0" smtClean="0">
                <a:solidFill>
                  <a:schemeClr val="tx1"/>
                </a:solidFill>
                <a:latin typeface="+mn-lt"/>
                <a:ea typeface="+mn-ea"/>
                <a:cs typeface="+mn-cs"/>
              </a:rPr>
              <a:t> specifies the minimum number of occurrences of the element in an XML document. </a:t>
            </a:r>
            <a:r>
              <a:rPr lang="en-US" sz="1200" kern="1200" baseline="0" dirty="0" err="1" smtClean="0">
                <a:solidFill>
                  <a:schemeClr val="tx1"/>
                </a:solidFill>
                <a:latin typeface="+mn-lt"/>
                <a:ea typeface="+mn-ea"/>
                <a:cs typeface="+mn-cs"/>
              </a:rPr>
              <a:t>maxOccurs</a:t>
            </a:r>
            <a:r>
              <a:rPr lang="en-US" sz="1200" kern="1200" baseline="0" dirty="0" smtClean="0">
                <a:solidFill>
                  <a:schemeClr val="tx1"/>
                </a:solidFill>
                <a:latin typeface="+mn-lt"/>
                <a:ea typeface="+mn-ea"/>
                <a:cs typeface="+mn-cs"/>
              </a:rPr>
              <a:t> specifies the maximum number of occurrences of the element in an XML document. Element content in an XML document contains only XML elements and mixed content contains text mixed with elements. The grouping constructs in XML schema specify the order of XML elements.</a:t>
            </a:r>
            <a:endParaRPr lang="en-US" b="1" dirty="0" smtClean="0"/>
          </a:p>
          <a:p>
            <a:r>
              <a:rPr lang="en-US" b="1" dirty="0" smtClean="0"/>
              <a:t>Working with simple types:</a:t>
            </a:r>
          </a:p>
          <a:p>
            <a:r>
              <a:rPr lang="en-US" sz="1200" kern="1200" baseline="0" dirty="0" smtClean="0">
                <a:solidFill>
                  <a:schemeClr val="tx1"/>
                </a:solidFill>
                <a:latin typeface="+mn-lt"/>
                <a:ea typeface="+mn-ea"/>
                <a:cs typeface="+mn-cs"/>
              </a:rPr>
              <a:t>The elements of simple type describe the content and data type of the element rather than its structure. The simple type can have built-in and user defined data types. Simple type definition takes one of the two values, default or fixed as per the requirement. The user-defined data type can be derived from a built in type or an existing simple type. Use of restrictions and facets restricts its content to user prescribed values. Schema supports usage of attributes in elements, which is declared with a simple type definition.</a:t>
            </a:r>
            <a:endParaRPr lang="en-US" b="1" dirty="0" smtClean="0"/>
          </a:p>
          <a:p>
            <a:endParaRPr lang="en-US" b="0" dirty="0" smtClean="0"/>
          </a:p>
          <a:p>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47</a:t>
            </a:fld>
            <a:endParaRPr lang="en-US"/>
          </a:p>
        </p:txBody>
      </p:sp>
    </p:spTree>
    <p:extLst>
      <p:ext uri="{BB962C8B-B14F-4D97-AF65-F5344CB8AC3E}">
        <p14:creationId xmlns:p14="http://schemas.microsoft.com/office/powerpoint/2010/main" val="25601601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Question</a:t>
            </a:r>
            <a:r>
              <a:rPr lang="en-US" baseline="0" dirty="0" smtClean="0"/>
              <a:t>s &amp; Answers</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48</a:t>
            </a:fld>
            <a:endParaRPr lang="en-US"/>
          </a:p>
        </p:txBody>
      </p:sp>
    </p:spTree>
    <p:extLst>
      <p:ext uri="{BB962C8B-B14F-4D97-AF65-F5344CB8AC3E}">
        <p14:creationId xmlns:p14="http://schemas.microsoft.com/office/powerpoint/2010/main" val="5317540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Next…</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49</a:t>
            </a:fld>
            <a:endParaRPr lang="en-US"/>
          </a:p>
        </p:txBody>
      </p:sp>
    </p:spTree>
    <p:extLst>
      <p:ext uri="{BB962C8B-B14F-4D97-AF65-F5344CB8AC3E}">
        <p14:creationId xmlns:p14="http://schemas.microsoft.com/office/powerpoint/2010/main" val="836685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kern="1200" baseline="0" dirty="0" smtClean="0">
                <a:solidFill>
                  <a:schemeClr val="tx1"/>
                </a:solidFill>
                <a:latin typeface="+mn-lt"/>
                <a:ea typeface="+mn-ea"/>
                <a:cs typeface="+mn-cs"/>
              </a:rPr>
              <a:t>The fact that XML allowed its user to define his/her own tag was one of its biggest advantages. But it also led to a genuine problem. People working on parts of the same XML document sometimes used similar tags for different purposes and at other times used different tags for the same purpose. At times, same elements possessed or exhibited different attributes. Some sort of standardization of elements and attributes was needed.</a:t>
            </a:r>
          </a:p>
          <a:p>
            <a:pPr rtl="0"/>
            <a:endParaRPr lang="en-US" sz="1200" kern="1200" baseline="0" dirty="0" smtClean="0">
              <a:solidFill>
                <a:schemeClr val="tx1"/>
              </a:solidFill>
              <a:latin typeface="+mn-lt"/>
              <a:ea typeface="+mn-ea"/>
              <a:cs typeface="+mn-cs"/>
            </a:endParaRPr>
          </a:p>
          <a:p>
            <a:pPr rtl="0"/>
            <a:r>
              <a:rPr lang="en-US" sz="1200" kern="1200" baseline="0" dirty="0" smtClean="0">
                <a:solidFill>
                  <a:schemeClr val="tx1"/>
                </a:solidFill>
                <a:latin typeface="+mn-lt"/>
                <a:ea typeface="+mn-ea"/>
                <a:cs typeface="+mn-cs"/>
              </a:rPr>
              <a:t>That is how DTDs came into picture. A DTD can define all the possible combinations and sequences for elements to be used in an XML document along with their attributes and their acceptable values.</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5</a:t>
            </a:fld>
            <a:endParaRPr lang="en-US"/>
          </a:p>
        </p:txBody>
      </p:sp>
    </p:spTree>
    <p:extLst>
      <p:ext uri="{BB962C8B-B14F-4D97-AF65-F5344CB8AC3E}">
        <p14:creationId xmlns:p14="http://schemas.microsoft.com/office/powerpoint/2010/main" val="3842926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kern="1200" baseline="0" dirty="0" smtClean="0">
                <a:solidFill>
                  <a:schemeClr val="tx1"/>
                </a:solidFill>
                <a:latin typeface="+mn-lt"/>
                <a:ea typeface="+mn-ea"/>
                <a:cs typeface="+mn-cs"/>
              </a:rPr>
              <a:t>A typical DTD structure is composed of the following three blocks:</a:t>
            </a:r>
          </a:p>
          <a:p>
            <a:pPr rtl="0"/>
            <a:r>
              <a:rPr lang="en-US" sz="1200" b="0" kern="1200" baseline="0" dirty="0" smtClean="0">
                <a:solidFill>
                  <a:schemeClr val="tx1"/>
                </a:solidFill>
                <a:latin typeface="+mn-lt"/>
                <a:ea typeface="+mn-ea"/>
                <a:cs typeface="+mn-cs"/>
              </a:rPr>
              <a:t>- Element Declarations</a:t>
            </a:r>
          </a:p>
          <a:p>
            <a:pPr rtl="0"/>
            <a:r>
              <a:rPr lang="en-US" sz="1200" b="0" kern="1200" baseline="0" dirty="0" smtClean="0">
                <a:solidFill>
                  <a:schemeClr val="tx1"/>
                </a:solidFill>
                <a:latin typeface="+mn-lt"/>
                <a:ea typeface="+mn-ea"/>
                <a:cs typeface="+mn-cs"/>
              </a:rPr>
              <a:t>- Attribute Declarations</a:t>
            </a:r>
          </a:p>
          <a:p>
            <a:pPr rtl="0">
              <a:buFontTx/>
              <a:buChar char="-"/>
            </a:pPr>
            <a:r>
              <a:rPr lang="en-US" sz="1200" b="0" kern="1200" baseline="0" dirty="0" smtClean="0">
                <a:solidFill>
                  <a:schemeClr val="tx1"/>
                </a:solidFill>
                <a:latin typeface="+mn-lt"/>
                <a:ea typeface="+mn-ea"/>
                <a:cs typeface="+mn-cs"/>
              </a:rPr>
              <a:t> Entity Declarations</a:t>
            </a:r>
          </a:p>
          <a:p>
            <a:pPr rtl="0">
              <a:buFontTx/>
              <a:buChar char="-"/>
            </a:pPr>
            <a:endParaRPr lang="en-US" sz="1200" b="0" kern="1200" baseline="0" dirty="0" smtClean="0">
              <a:solidFill>
                <a:schemeClr val="tx1"/>
              </a:solidFill>
              <a:latin typeface="+mn-lt"/>
              <a:ea typeface="+mn-ea"/>
              <a:cs typeface="+mn-cs"/>
            </a:endParaRPr>
          </a:p>
          <a:p>
            <a:pPr rtl="0"/>
            <a:r>
              <a:rPr lang="en-US" sz="1200" kern="1200" baseline="0" dirty="0" smtClean="0">
                <a:solidFill>
                  <a:schemeClr val="tx1"/>
                </a:solidFill>
                <a:latin typeface="+mn-lt"/>
                <a:ea typeface="+mn-ea"/>
                <a:cs typeface="+mn-cs"/>
              </a:rPr>
              <a:t>Each element declaration specifies the name of the element, and the content which that element can contain. Each attribute declaration specifies the element that owns the attribute, the attribute name, its type and its default value (if any). Each entity declaration specifies the name of the entity and either its value or location of its value.</a:t>
            </a:r>
          </a:p>
          <a:p>
            <a:pPr rtl="0"/>
            <a:r>
              <a:rPr lang="en-US" sz="1200" kern="1200" baseline="0" dirty="0" smtClean="0">
                <a:solidFill>
                  <a:schemeClr val="tx1"/>
                </a:solidFill>
                <a:latin typeface="+mn-lt"/>
                <a:ea typeface="+mn-ea"/>
                <a:cs typeface="+mn-cs"/>
              </a:rPr>
              <a:t>These groups of element, attribute and entity declarations that form the three blocks of a DTD respectively can be declared in any sequence.</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6</a:t>
            </a:fld>
            <a:endParaRPr lang="en-US"/>
          </a:p>
        </p:txBody>
      </p:sp>
    </p:spTree>
    <p:extLst>
      <p:ext uri="{BB962C8B-B14F-4D97-AF65-F5344CB8AC3E}">
        <p14:creationId xmlns:p14="http://schemas.microsoft.com/office/powerpoint/2010/main" val="627834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kern="1200" baseline="0" dirty="0" smtClean="0">
                <a:solidFill>
                  <a:schemeClr val="tx1"/>
                </a:solidFill>
                <a:latin typeface="+mn-lt"/>
                <a:ea typeface="+mn-ea"/>
                <a:cs typeface="+mn-cs"/>
              </a:rPr>
              <a:t>Steps 1 to 3 deal with element declaration, steps 4 and 5 with attribute declarations and step 6 with entity declarations. This is in clear accordance with the structure of a DTD.</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7</a:t>
            </a:fld>
            <a:endParaRPr lang="en-US"/>
          </a:p>
        </p:txBody>
      </p:sp>
    </p:spTree>
    <p:extLst>
      <p:ext uri="{BB962C8B-B14F-4D97-AF65-F5344CB8AC3E}">
        <p14:creationId xmlns:p14="http://schemas.microsoft.com/office/powerpoint/2010/main" val="533961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kern="1200" baseline="0" dirty="0" smtClean="0">
                <a:solidFill>
                  <a:schemeClr val="tx1"/>
                </a:solidFill>
                <a:latin typeface="+mn-lt"/>
                <a:ea typeface="+mn-ea"/>
                <a:cs typeface="+mn-cs"/>
              </a:rPr>
              <a:t>A Document Type Declaration declares that the XML file in which it is present adheres to a certain DTD. The declaration also specifies the name of that DTD and either its content or location.</a:t>
            </a:r>
          </a:p>
          <a:p>
            <a:pPr rtl="0"/>
            <a:r>
              <a:rPr lang="en-US" sz="1200" kern="1200" baseline="0" dirty="0" smtClean="0">
                <a:solidFill>
                  <a:schemeClr val="tx1"/>
                </a:solidFill>
                <a:latin typeface="+mn-lt"/>
                <a:ea typeface="+mn-ea"/>
                <a:cs typeface="+mn-cs"/>
              </a:rPr>
              <a:t>Placed in the XML document's prolog, a DOCTYPE declaration begins with &lt;!DOCTYPE and ends with a &gt;. In between is the name of the root element, followed either by a pair of square brackets containing the DTD itself or by the SYSTEM keyword and a URL specifying where the DTD can be found.</a:t>
            </a:r>
          </a:p>
          <a:p>
            <a:pPr rtl="0"/>
            <a:r>
              <a:rPr lang="en-US" sz="1200" kern="1200" baseline="0" dirty="0" smtClean="0">
                <a:solidFill>
                  <a:schemeClr val="tx1"/>
                </a:solidFill>
                <a:latin typeface="+mn-lt"/>
                <a:ea typeface="+mn-ea"/>
                <a:cs typeface="+mn-cs"/>
              </a:rPr>
              <a:t>Without the document type declaration, a DTD is nothing but plain text.</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8</a:t>
            </a:fld>
            <a:endParaRPr lang="en-US"/>
          </a:p>
        </p:txBody>
      </p:sp>
    </p:spTree>
    <p:extLst>
      <p:ext uri="{BB962C8B-B14F-4D97-AF65-F5344CB8AC3E}">
        <p14:creationId xmlns:p14="http://schemas.microsoft.com/office/powerpoint/2010/main" val="2630934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DOCTYPE declarations have two basic forms of syntax. Depending on the document type declaration syntax used, DTDs can be classified as Internal or External DTDs.</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9</a:t>
            </a:fld>
            <a:endParaRPr lang="en-US"/>
          </a:p>
        </p:txBody>
      </p:sp>
    </p:spTree>
    <p:extLst>
      <p:ext uri="{BB962C8B-B14F-4D97-AF65-F5344CB8AC3E}">
        <p14:creationId xmlns:p14="http://schemas.microsoft.com/office/powerpoint/2010/main" val="2815015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DOCTYPE declarations have two basic forms of syntax. Depending on the document type declaration syntax used, DTDs can be classified as Internal or External DTDs.</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10</a:t>
            </a:fld>
            <a:endParaRPr lang="en-US"/>
          </a:p>
        </p:txBody>
      </p:sp>
    </p:spTree>
    <p:extLst>
      <p:ext uri="{BB962C8B-B14F-4D97-AF65-F5344CB8AC3E}">
        <p14:creationId xmlns:p14="http://schemas.microsoft.com/office/powerpoint/2010/main" val="1851377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7086600" cy="1752600"/>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6"/>
          <p:cNvSpPr>
            <a:spLocks noGrp="1" noChangeArrowheads="1"/>
          </p:cNvSpPr>
          <p:nvPr>
            <p:ph type="sldNum" sz="quarter" idx="11"/>
          </p:nvPr>
        </p:nvSpPr>
        <p:spPr>
          <a:ln/>
        </p:spPr>
        <p:txBody>
          <a:bodyPr/>
          <a:lstStyle>
            <a:lvl1pPr>
              <a:defRPr/>
            </a:lvl1pPr>
          </a:lstStyle>
          <a:p>
            <a:fld id="{D735788D-378A-404F-BB60-4C58BB75379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6"/>
          <p:cNvSpPr>
            <a:spLocks noGrp="1" noChangeArrowheads="1"/>
          </p:cNvSpPr>
          <p:nvPr>
            <p:ph type="sldNum" sz="quarter" idx="11"/>
          </p:nvPr>
        </p:nvSpPr>
        <p:spPr>
          <a:ln/>
        </p:spPr>
        <p:txBody>
          <a:bodyPr/>
          <a:lstStyle>
            <a:lvl1pPr>
              <a:defRPr/>
            </a:lvl1pPr>
          </a:lstStyle>
          <a:p>
            <a:fld id="{D735788D-378A-404F-BB60-4C58BB75379A}" type="slidenum">
              <a:rPr lang="en-US" smtClean="0"/>
              <a:pPr/>
              <a:t>‹#›</a:t>
            </a:fld>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273050"/>
            <a:ext cx="23225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B25E3D2-7B4A-41C4-A095-AE30DF46DB6F}" type="slidenum">
              <a:rPr lang="en-US"/>
              <a:pPr>
                <a:defRPr/>
              </a:pPr>
              <a:t>‹#›</a:t>
            </a:fld>
            <a:endParaRPr 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32C69951-B106-44C7-A256-09A2CD288F69}" type="slidenum">
              <a:rPr lang="en-US"/>
              <a:pPr>
                <a:defRPr/>
              </a:pPr>
              <a:t>‹#›</a:t>
            </a:fld>
            <a:endParaRPr 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A10A348B-EBFE-4B68-9BAC-65ADD8BF4B18}" type="slidenum">
              <a:rPr lang="en-US"/>
              <a:pPr>
                <a:defRPr/>
              </a:pPr>
              <a:t>‹#›</a:t>
            </a:fld>
            <a:endParaRPr 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C6A9A61D-82FB-432B-B11B-6C447A18A43A}" type="slidenum">
              <a:rPr lang="en-US"/>
              <a:pPr>
                <a:defRPr/>
              </a:pPr>
              <a:t>‹#›</a:t>
            </a:fld>
            <a:endParaRPr 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4"/>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60" indent="0" algn="ctr">
              <a:buNone/>
              <a:defRPr/>
            </a:lvl2pPr>
            <a:lvl3pPr marL="914319" indent="0" algn="ctr">
              <a:buNone/>
              <a:defRPr/>
            </a:lvl3pPr>
            <a:lvl4pPr marL="1371479" indent="0" algn="ctr">
              <a:buNone/>
              <a:defRPr/>
            </a:lvl4pPr>
            <a:lvl5pPr marL="1828638" indent="0" algn="ctr">
              <a:buNone/>
              <a:defRPr/>
            </a:lvl5pPr>
            <a:lvl6pPr marL="2285798" indent="0" algn="ctr">
              <a:buNone/>
              <a:defRPr/>
            </a:lvl6pPr>
            <a:lvl7pPr marL="2742957" indent="0" algn="ctr">
              <a:buNone/>
              <a:defRPr/>
            </a:lvl7pPr>
            <a:lvl8pPr marL="3200112" indent="0" algn="ctr">
              <a:buNone/>
              <a:defRPr/>
            </a:lvl8pPr>
            <a:lvl9pPr marL="3657272"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p:txBody>
          <a:bodyPr/>
          <a:lstStyle>
            <a:lvl1pPr>
              <a:defRPr smtClean="0"/>
            </a:lvl1pPr>
          </a:lstStyle>
          <a:p>
            <a:pPr>
              <a:defRPr/>
            </a:pPr>
            <a:fld id="{139B699C-D45E-42E7-8606-2C408EA4A0C5}" type="slidenum">
              <a:rPr lang="en-US" altLang="en-US"/>
              <a:pPr>
                <a:defRPr/>
              </a:pPr>
              <a:t>‹#›</a:t>
            </a:fld>
            <a:endParaRPr lang="en-US" alt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5F0FC187-FB74-45BF-920E-194715EBBDE2}" type="slidenum">
              <a:rPr lang="en-US"/>
              <a:pPr>
                <a:defRPr/>
              </a:pPr>
              <a:t>‹#›</a:t>
            </a:fld>
            <a:endParaRPr 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9"/>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lvl1pPr>
            <a:lvl2pPr marL="457160" indent="0">
              <a:buNone/>
              <a:defRPr sz="1800"/>
            </a:lvl2pPr>
            <a:lvl3pPr marL="914319" indent="0">
              <a:buNone/>
              <a:defRPr sz="1600"/>
            </a:lvl3pPr>
            <a:lvl4pPr marL="1371479" indent="0">
              <a:buNone/>
              <a:defRPr sz="1400"/>
            </a:lvl4pPr>
            <a:lvl5pPr marL="1828638" indent="0">
              <a:buNone/>
              <a:defRPr sz="1400"/>
            </a:lvl5pPr>
            <a:lvl6pPr marL="2285798" indent="0">
              <a:buNone/>
              <a:defRPr sz="1400"/>
            </a:lvl6pPr>
            <a:lvl7pPr marL="2742957" indent="0">
              <a:buNone/>
              <a:defRPr sz="1400"/>
            </a:lvl7pPr>
            <a:lvl8pPr marL="3200112" indent="0">
              <a:buNone/>
              <a:defRPr sz="1400"/>
            </a:lvl8pPr>
            <a:lvl9pPr marL="3657272"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CE46ED90-6FD6-41C5-B9B7-D0696FD55018}" type="slidenum">
              <a:rPr lang="en-US"/>
              <a:pPr>
                <a:defRPr/>
              </a:pPr>
              <a:t>‹#›</a:t>
            </a:fld>
            <a:endParaRPr 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2"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D3FD6F92-4259-4AB9-AB17-0C9EFCE618AC}" type="slidenum">
              <a:rPr lang="en-US"/>
              <a:pPr>
                <a:defRPr/>
              </a:pPr>
              <a:t>‹#›</a:t>
            </a:fld>
            <a:endParaRPr 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200" b="1"/>
            </a:lvl1pPr>
            <a:lvl2pPr marL="457160" indent="0">
              <a:buNone/>
              <a:defRPr sz="2000" b="1"/>
            </a:lvl2pPr>
            <a:lvl3pPr marL="914319" indent="0">
              <a:buNone/>
              <a:defRPr sz="1800" b="1"/>
            </a:lvl3pPr>
            <a:lvl4pPr marL="1371479" indent="0">
              <a:buNone/>
              <a:defRPr sz="1600" b="1"/>
            </a:lvl4pPr>
            <a:lvl5pPr marL="1828638" indent="0">
              <a:buNone/>
              <a:defRPr sz="1600" b="1"/>
            </a:lvl5pPr>
            <a:lvl6pPr marL="2285798" indent="0">
              <a:buNone/>
              <a:defRPr sz="1600" b="1"/>
            </a:lvl6pPr>
            <a:lvl7pPr marL="2742957" indent="0">
              <a:buNone/>
              <a:defRPr sz="1600" b="1"/>
            </a:lvl7pPr>
            <a:lvl8pPr marL="3200112" indent="0">
              <a:buNone/>
              <a:defRPr sz="1600" b="1"/>
            </a:lvl8pPr>
            <a:lvl9pPr marL="365727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4" y="1535113"/>
            <a:ext cx="4041775" cy="639762"/>
          </a:xfrm>
        </p:spPr>
        <p:txBody>
          <a:bodyPr anchor="b"/>
          <a:lstStyle>
            <a:lvl1pPr marL="0" indent="0">
              <a:buNone/>
              <a:defRPr sz="2200" b="1"/>
            </a:lvl1pPr>
            <a:lvl2pPr marL="457160" indent="0">
              <a:buNone/>
              <a:defRPr sz="2000" b="1"/>
            </a:lvl2pPr>
            <a:lvl3pPr marL="914319" indent="0">
              <a:buNone/>
              <a:defRPr sz="1800" b="1"/>
            </a:lvl3pPr>
            <a:lvl4pPr marL="1371479" indent="0">
              <a:buNone/>
              <a:defRPr sz="1600" b="1"/>
            </a:lvl4pPr>
            <a:lvl5pPr marL="1828638" indent="0">
              <a:buNone/>
              <a:defRPr sz="1600" b="1"/>
            </a:lvl5pPr>
            <a:lvl6pPr marL="2285798" indent="0">
              <a:buNone/>
              <a:defRPr sz="1600" b="1"/>
            </a:lvl6pPr>
            <a:lvl7pPr marL="2742957" indent="0">
              <a:buNone/>
              <a:defRPr sz="1600" b="1"/>
            </a:lvl7pPr>
            <a:lvl8pPr marL="3200112" indent="0">
              <a:buNone/>
              <a:defRPr sz="1600" b="1"/>
            </a:lvl8pPr>
            <a:lvl9pPr marL="365727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4"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p:cNvSpPr>
            <a:spLocks noGrp="1" noChangeArrowheads="1"/>
          </p:cNvSpPr>
          <p:nvPr>
            <p:ph type="sldNum" sz="quarter" idx="11"/>
          </p:nvPr>
        </p:nvSpPr>
        <p:spPr>
          <a:ln/>
        </p:spPr>
        <p:txBody>
          <a:bodyPr/>
          <a:lstStyle>
            <a:lvl1pPr>
              <a:defRPr/>
            </a:lvl1pPr>
          </a:lstStyle>
          <a:p>
            <a:pPr>
              <a:defRPr/>
            </a:pPr>
            <a:fld id="{1F4D5269-5036-4BE6-B8AC-D913366CF529}" type="slidenum">
              <a:rPr lang="en-US"/>
              <a:pPr>
                <a:defRPr/>
              </a:pPr>
              <a:t>‹#›</a:t>
            </a:fld>
            <a:endParaRPr 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1"/>
          </p:nvPr>
        </p:nvSpPr>
        <p:spPr>
          <a:ln/>
        </p:spPr>
        <p:txBody>
          <a:bodyPr/>
          <a:lstStyle>
            <a:lvl1pPr>
              <a:defRPr/>
            </a:lvl1pPr>
          </a:lstStyle>
          <a:p>
            <a:pPr>
              <a:defRPr/>
            </a:pPr>
            <a:fld id="{CB72CB38-1C3E-43C4-B3FD-59BA08F2335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6"/>
          <p:cNvSpPr>
            <a:spLocks noGrp="1" noChangeArrowheads="1"/>
          </p:cNvSpPr>
          <p:nvPr>
            <p:ph type="sldNum" sz="quarter" idx="11"/>
          </p:nvPr>
        </p:nvSpPr>
        <p:spPr>
          <a:ln/>
        </p:spPr>
        <p:txBody>
          <a:bodyPr/>
          <a:lstStyle>
            <a:lvl1pPr>
              <a:defRPr/>
            </a:lvl1pPr>
          </a:lstStyle>
          <a:p>
            <a:fld id="{D735788D-378A-404F-BB60-4C58BB75379A}" type="slidenum">
              <a:rPr lang="en-US" smtClean="0"/>
              <a:pPr/>
              <a:t>‹#›</a:t>
            </a:fld>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p:cNvSpPr>
            <a:spLocks noGrp="1" noChangeArrowheads="1"/>
          </p:cNvSpPr>
          <p:nvPr>
            <p:ph type="sldNum" sz="quarter" idx="11"/>
          </p:nvPr>
        </p:nvSpPr>
        <p:spPr>
          <a:ln/>
        </p:spPr>
        <p:txBody>
          <a:bodyPr/>
          <a:lstStyle>
            <a:lvl1pPr>
              <a:defRPr/>
            </a:lvl1pPr>
          </a:lstStyle>
          <a:p>
            <a:pPr>
              <a:defRPr/>
            </a:pPr>
            <a:fld id="{45347E68-7075-4DAA-9440-3CEED4CE63BF}" type="slidenum">
              <a:rPr lang="en-US"/>
              <a:pPr>
                <a:defRPr/>
              </a:pPr>
              <a:t>‹#›</a:t>
            </a:fld>
            <a:endParaRPr 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5" y="273053"/>
            <a:ext cx="23225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9"/>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435100"/>
            <a:ext cx="3008313" cy="4691063"/>
          </a:xfrm>
        </p:spPr>
        <p:txBody>
          <a:bodyPr/>
          <a:lstStyle>
            <a:lvl1pPr marL="0" indent="0">
              <a:buNone/>
              <a:defRPr sz="1400"/>
            </a:lvl1pPr>
            <a:lvl2pPr marL="457160" indent="0">
              <a:buNone/>
              <a:defRPr sz="1200"/>
            </a:lvl2pPr>
            <a:lvl3pPr marL="914319" indent="0">
              <a:buNone/>
              <a:defRPr sz="1000"/>
            </a:lvl3pPr>
            <a:lvl4pPr marL="1371479" indent="0">
              <a:buNone/>
              <a:defRPr sz="900"/>
            </a:lvl4pPr>
            <a:lvl5pPr marL="1828638" indent="0">
              <a:buNone/>
              <a:defRPr sz="900"/>
            </a:lvl5pPr>
            <a:lvl6pPr marL="2285798" indent="0">
              <a:buNone/>
              <a:defRPr sz="900"/>
            </a:lvl6pPr>
            <a:lvl7pPr marL="2742957" indent="0">
              <a:buNone/>
              <a:defRPr sz="900"/>
            </a:lvl7pPr>
            <a:lvl8pPr marL="3200112" indent="0">
              <a:buNone/>
              <a:defRPr sz="900"/>
            </a:lvl8pPr>
            <a:lvl9pPr marL="3657272"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091F972E-D614-42B1-824D-707F43D8EAC3}" type="slidenum">
              <a:rPr lang="en-US"/>
              <a:pPr>
                <a:defRPr/>
              </a:pPr>
              <a:t>‹#›</a:t>
            </a:fld>
            <a:endParaRPr 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60" indent="0">
              <a:buNone/>
              <a:defRPr sz="2800"/>
            </a:lvl2pPr>
            <a:lvl3pPr marL="914319" indent="0">
              <a:buNone/>
              <a:defRPr sz="2400"/>
            </a:lvl3pPr>
            <a:lvl4pPr marL="1371479" indent="0">
              <a:buNone/>
              <a:defRPr sz="2000"/>
            </a:lvl4pPr>
            <a:lvl5pPr marL="1828638" indent="0">
              <a:buNone/>
              <a:defRPr sz="2000"/>
            </a:lvl5pPr>
            <a:lvl6pPr marL="2285798" indent="0">
              <a:buNone/>
              <a:defRPr sz="2000"/>
            </a:lvl6pPr>
            <a:lvl7pPr marL="2742957" indent="0">
              <a:buNone/>
              <a:defRPr sz="2000"/>
            </a:lvl7pPr>
            <a:lvl8pPr marL="3200112" indent="0">
              <a:buNone/>
              <a:defRPr sz="2000"/>
            </a:lvl8pPr>
            <a:lvl9pPr marL="3657272"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60" indent="0">
              <a:buNone/>
              <a:defRPr sz="1200"/>
            </a:lvl2pPr>
            <a:lvl3pPr marL="914319" indent="0">
              <a:buNone/>
              <a:defRPr sz="1000"/>
            </a:lvl3pPr>
            <a:lvl4pPr marL="1371479" indent="0">
              <a:buNone/>
              <a:defRPr sz="900"/>
            </a:lvl4pPr>
            <a:lvl5pPr marL="1828638" indent="0">
              <a:buNone/>
              <a:defRPr sz="900"/>
            </a:lvl5pPr>
            <a:lvl6pPr marL="2285798" indent="0">
              <a:buNone/>
              <a:defRPr sz="900"/>
            </a:lvl6pPr>
            <a:lvl7pPr marL="2742957" indent="0">
              <a:buNone/>
              <a:defRPr sz="900"/>
            </a:lvl7pPr>
            <a:lvl8pPr marL="3200112" indent="0">
              <a:buNone/>
              <a:defRPr sz="900"/>
            </a:lvl8pPr>
            <a:lvl9pPr marL="3657272"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12A856B8-C030-44CA-A8AA-DF6EF16DBB85}" type="slidenum">
              <a:rPr lang="en-US"/>
              <a:pPr>
                <a:defRPr/>
              </a:pPr>
              <a:t>‹#›</a:t>
            </a:fld>
            <a:endParaRPr 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391F4A4D-123F-4468-96E5-AD7E4A106D9F}" type="slidenum">
              <a:rPr lang="en-US"/>
              <a:pPr>
                <a:defRPr/>
              </a:pPr>
              <a:t>‹#›</a:t>
            </a:fld>
            <a:endParaRPr 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2"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E32028C8-7E24-4FA7-8F4D-79BCB1D40B61}" type="slidenum">
              <a:rPr lang="en-US"/>
              <a:pPr>
                <a:defRPr/>
              </a:pPr>
              <a:t>‹#›</a:t>
            </a:fld>
            <a:endParaRPr 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8"/>
          <p:cNvGrpSpPr>
            <a:grpSpLocks/>
          </p:cNvGrpSpPr>
          <p:nvPr userDrawn="1"/>
        </p:nvGrpSpPr>
        <p:grpSpPr bwMode="auto">
          <a:xfrm rot="-5400000">
            <a:off x="4419600" y="76200"/>
            <a:ext cx="76200" cy="7239000"/>
            <a:chOff x="106680" y="457199"/>
            <a:chExt cx="198121" cy="6477001"/>
          </a:xfrm>
        </p:grpSpPr>
        <p:sp>
          <p:nvSpPr>
            <p:cNvPr id="5" name="Rectangle 4"/>
            <p:cNvSpPr/>
            <p:nvPr/>
          </p:nvSpPr>
          <p:spPr>
            <a:xfrm rot="5400000" flipV="1">
              <a:off x="-2952274" y="3672999"/>
              <a:ext cx="6477001" cy="45401"/>
            </a:xfrm>
            <a:prstGeom prst="rect">
              <a:avLst/>
            </a:prstGeom>
            <a:solidFill>
              <a:srgbClr val="43BB2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rot="5400000" flipV="1">
              <a:off x="-3032760" y="3670934"/>
              <a:ext cx="6477001" cy="49530"/>
            </a:xfrm>
            <a:prstGeom prst="rect">
              <a:avLst/>
            </a:prstGeom>
            <a:solidFill>
              <a:srgbClr val="E24B08">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rot="5400000" flipV="1">
              <a:off x="-3104992" y="3672997"/>
              <a:ext cx="6477001" cy="45404"/>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Title 1"/>
          <p:cNvSpPr>
            <a:spLocks noGrp="1"/>
          </p:cNvSpPr>
          <p:nvPr>
            <p:ph type="ctrTitle"/>
          </p:nvPr>
        </p:nvSpPr>
        <p:spPr>
          <a:xfrm>
            <a:off x="685800" y="2130426"/>
            <a:ext cx="7772400" cy="1470025"/>
          </a:xfrm>
        </p:spPr>
        <p:txBody>
          <a:bodyPr/>
          <a:lstStyle>
            <a:lvl1pPr algn="r">
              <a:defRPr sz="4000"/>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7086600" cy="1752600"/>
          </a:xfrm>
        </p:spPr>
        <p:txBody>
          <a:bodyPr/>
          <a:lstStyle>
            <a:lvl1pPr marL="0" indent="0" algn="r">
              <a:buNone/>
              <a:defRPr/>
            </a:lvl1pPr>
            <a:lvl2pPr marL="457196" indent="0" algn="ctr">
              <a:buNone/>
              <a:defRPr/>
            </a:lvl2pPr>
            <a:lvl3pPr marL="914391" indent="0" algn="ctr">
              <a:buNone/>
              <a:defRPr/>
            </a:lvl3pPr>
            <a:lvl4pPr marL="1371587" indent="0" algn="ctr">
              <a:buNone/>
              <a:defRPr/>
            </a:lvl4pPr>
            <a:lvl5pPr marL="1828782" indent="0" algn="ctr">
              <a:buNone/>
              <a:defRPr/>
            </a:lvl5pPr>
            <a:lvl6pPr marL="2285978" indent="0" algn="ctr">
              <a:buNone/>
              <a:defRPr/>
            </a:lvl6pPr>
            <a:lvl7pPr marL="2743173" indent="0" algn="ctr">
              <a:buNone/>
              <a:defRPr/>
            </a:lvl7pPr>
            <a:lvl8pPr marL="3200368" indent="0" algn="ctr">
              <a:buNone/>
              <a:defRPr/>
            </a:lvl8pPr>
            <a:lvl9pPr marL="3657563" indent="0" algn="ctr">
              <a:buNone/>
              <a:defRPr/>
            </a:lvl9pPr>
          </a:lstStyle>
          <a:p>
            <a:r>
              <a:rPr lang="en-US" smtClean="0"/>
              <a:t>Click to edit Master subtitle style</a:t>
            </a:r>
            <a:endParaRPr lang="en-US" dirty="0"/>
          </a:p>
        </p:txBody>
      </p:sp>
      <p:sp>
        <p:nvSpPr>
          <p:cNvPr id="8" name="Rectangle 4"/>
          <p:cNvSpPr>
            <a:spLocks noGrp="1" noChangeArrowheads="1"/>
          </p:cNvSpPr>
          <p:nvPr>
            <p:ph type="dt" sz="half" idx="10"/>
          </p:nvPr>
        </p:nvSpPr>
        <p:spPr/>
        <p:txBody>
          <a:bodyPr/>
          <a:lstStyle>
            <a:lvl1pPr>
              <a:defRPr/>
            </a:lvl1pPr>
          </a:lstStyle>
          <a:p>
            <a:pPr>
              <a:defRPr/>
            </a:pPr>
            <a:endParaRPr lang="en-US" altLang="en-US"/>
          </a:p>
        </p:txBody>
      </p:sp>
      <p:sp>
        <p:nvSpPr>
          <p:cNvPr id="9" name="Rectangle 6"/>
          <p:cNvSpPr>
            <a:spLocks noGrp="1" noChangeArrowheads="1"/>
          </p:cNvSpPr>
          <p:nvPr>
            <p:ph type="sldNum" sz="quarter" idx="11"/>
          </p:nvPr>
        </p:nvSpPr>
        <p:spPr/>
        <p:txBody>
          <a:bodyPr/>
          <a:lstStyle>
            <a:lvl1pPr>
              <a:defRPr smtClean="0"/>
            </a:lvl1pPr>
          </a:lstStyle>
          <a:p>
            <a:pPr>
              <a:defRPr/>
            </a:pPr>
            <a:fld id="{C67441CA-2D21-4D86-92F4-915830A0FFF3}" type="slidenum">
              <a:rPr lang="en-US" altLang="en-US"/>
              <a:pPr>
                <a:defRPr/>
              </a:pPr>
              <a:t>‹#›</a:t>
            </a:fld>
            <a:endParaRPr lang="en-US" alt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632BDE20-9341-4EEF-8DC8-0111F3632689}" type="slidenum">
              <a:rPr lang="en-US"/>
              <a:pPr>
                <a:defRPr/>
              </a:pPr>
              <a:t>‹#›</a:t>
            </a:fld>
            <a:endParaRPr lang="en-US" dirty="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96" indent="0">
              <a:buNone/>
              <a:defRPr sz="1800"/>
            </a:lvl2pPr>
            <a:lvl3pPr marL="914391" indent="0">
              <a:buNone/>
              <a:defRPr sz="1600"/>
            </a:lvl3pPr>
            <a:lvl4pPr marL="1371587" indent="0">
              <a:buNone/>
              <a:defRPr sz="1400"/>
            </a:lvl4pPr>
            <a:lvl5pPr marL="1828782" indent="0">
              <a:buNone/>
              <a:defRPr sz="1400"/>
            </a:lvl5pPr>
            <a:lvl6pPr marL="2285978" indent="0">
              <a:buNone/>
              <a:defRPr sz="1400"/>
            </a:lvl6pPr>
            <a:lvl7pPr marL="2743173" indent="0">
              <a:buNone/>
              <a:defRPr sz="1400"/>
            </a:lvl7pPr>
            <a:lvl8pPr marL="3200368" indent="0">
              <a:buNone/>
              <a:defRPr sz="1400"/>
            </a:lvl8pPr>
            <a:lvl9pPr marL="3657563"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0D6FA863-536C-41E5-A2E6-7F92A4A9C80C}" type="slidenum">
              <a:rPr lang="en-US"/>
              <a:pPr>
                <a:defRPr/>
              </a:pPr>
              <a:t>‹#›</a:t>
            </a:fld>
            <a:endParaRPr lang="en-US" dirty="0"/>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A4FB9AE2-B48E-4636-923E-C2F603B61C26}" type="slidenum">
              <a:rPr lang="en-US"/>
              <a:pPr>
                <a:defRPr/>
              </a:pPr>
              <a:t>‹#›</a:t>
            </a:fld>
            <a:endParaRPr lang="en-US" dirty="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8EBBB0A1-87EB-4BAF-8E49-DB3B64E77574}"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endParaRPr lang="en-US"/>
          </a:p>
        </p:txBody>
      </p:sp>
      <p:sp>
        <p:nvSpPr>
          <p:cNvPr id="5" name="Rectangle 5"/>
          <p:cNvSpPr>
            <a:spLocks noGrp="1" noChangeArrowheads="1"/>
          </p:cNvSpPr>
          <p:nvPr>
            <p:ph type="ftr" sz="quarter" idx="11"/>
          </p:nvPr>
        </p:nvSpPr>
        <p:spPr>
          <a:xfrm>
            <a:off x="3124200" y="6381750"/>
            <a:ext cx="2895600" cy="476250"/>
          </a:xfrm>
          <a:prstGeom prst="rect">
            <a:avLst/>
          </a:prstGeom>
        </p:spPr>
        <p:txBody>
          <a:bodyPr/>
          <a:lstStyle>
            <a:lvl1pPr>
              <a:defRPr smtClean="0">
                <a:cs typeface="+mn-cs"/>
              </a:defRPr>
            </a:lvl1pPr>
          </a:lstStyle>
          <a:p>
            <a:r>
              <a:rPr lang="en-US" smtClean="0"/>
              <a:t>XML Simplified</a:t>
            </a:r>
            <a:endParaRPr lang="en-US" dirty="0"/>
          </a:p>
        </p:txBody>
      </p:sp>
      <p:sp>
        <p:nvSpPr>
          <p:cNvPr id="6" name="Rectangle 6"/>
          <p:cNvSpPr>
            <a:spLocks noGrp="1" noChangeArrowheads="1"/>
          </p:cNvSpPr>
          <p:nvPr>
            <p:ph type="sldNum" sz="quarter" idx="12"/>
          </p:nvPr>
        </p:nvSpPr>
        <p:spPr/>
        <p:txBody>
          <a:bodyPr/>
          <a:lstStyle>
            <a:lvl1pPr>
              <a:defRPr/>
            </a:lvl1pPr>
          </a:lstStyle>
          <a:p>
            <a:fld id="{D735788D-378A-404F-BB60-4C58BB75379A}" type="slidenum">
              <a:rPr lang="en-US" smtClean="0"/>
              <a:pPr/>
              <a:t>‹#›</a:t>
            </a:fld>
            <a:endParaRPr 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8F9E25F9-9962-4AD2-B4A2-6D2B35F92441}" type="slidenum">
              <a:rPr lang="en-US"/>
              <a:pPr>
                <a:defRPr/>
              </a:pPr>
              <a:t>‹#›</a:t>
            </a:fld>
            <a:endParaRPr lang="en-US" dirty="0"/>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5AA1EB5A-82B1-41CE-BE41-6AD2F5A9E643}" type="slidenum">
              <a:rPr lang="en-US"/>
              <a:pPr>
                <a:defRPr/>
              </a:pPr>
              <a:t>‹#›</a:t>
            </a:fld>
            <a:endParaRPr lang="en-US" dirty="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1"/>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0"/>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B82C946E-BFD2-49EB-9DD0-D93F96289757}" type="slidenum">
              <a:rPr lang="en-US"/>
              <a:pPr>
                <a:defRPr/>
              </a:pPr>
              <a:t>‹#›</a:t>
            </a:fld>
            <a:endParaRPr lang="en-US" dirty="0"/>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7FB9BF33-207C-4102-B8E3-565241BBA269}" type="slidenum">
              <a:rPr lang="en-US"/>
              <a:pPr>
                <a:defRPr/>
              </a:pPr>
              <a:t>‹#›</a:t>
            </a:fld>
            <a:endParaRPr lang="en-US" dirty="0"/>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1EECE6A-048C-4387-922F-C956300A6ED7}" type="slidenum">
              <a:rPr lang="en-US"/>
              <a:pPr>
                <a:defRPr/>
              </a:pPr>
              <a:t>‹#›</a:t>
            </a:fld>
            <a:endParaRPr lang="en-US" dirty="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1"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591D629A-38BD-4705-B80D-92EF4334895A}" type="slidenum">
              <a:rPr lang="en-US"/>
              <a:pPr>
                <a:defRPr/>
              </a:pPr>
              <a:t>‹#›</a:t>
            </a:fld>
            <a:endParaRPr lang="en-US" dirty="0"/>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0"/>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78" indent="0" algn="ctr">
              <a:buNone/>
              <a:defRPr/>
            </a:lvl2pPr>
            <a:lvl3pPr marL="914355" indent="0" algn="ctr">
              <a:buNone/>
              <a:defRPr/>
            </a:lvl3pPr>
            <a:lvl4pPr marL="1371533" indent="0" algn="ctr">
              <a:buNone/>
              <a:defRPr/>
            </a:lvl4pPr>
            <a:lvl5pPr marL="1828710" indent="0" algn="ctr">
              <a:buNone/>
              <a:defRPr/>
            </a:lvl5pPr>
            <a:lvl6pPr marL="2285888" indent="0" algn="ctr">
              <a:buNone/>
              <a:defRPr/>
            </a:lvl6pPr>
            <a:lvl7pPr marL="2743065" indent="0" algn="ctr">
              <a:buNone/>
              <a:defRPr/>
            </a:lvl7pPr>
            <a:lvl8pPr marL="3200240" indent="0" algn="ctr">
              <a:buNone/>
              <a:defRPr/>
            </a:lvl8pPr>
            <a:lvl9pPr marL="3657416"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F8A7263-C8AB-4095-AF24-0E3A617E9F44}" type="slidenum">
              <a:rPr lang="en-US"/>
              <a:pPr>
                <a:defRPr/>
              </a:pPr>
              <a:t>‹#›</a:t>
            </a:fld>
            <a:endParaRPr lang="en-US"/>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smtClean="0">
                <a:latin typeface="+mj-lt"/>
              </a:defRPr>
            </a:lvl1pPr>
          </a:lstStyle>
          <a:p>
            <a:pPr>
              <a:defRPr/>
            </a:pPr>
            <a:r>
              <a:rPr lang="en-US" smtClean="0"/>
              <a:t>XML Simplified</a:t>
            </a:r>
            <a:endParaRPr lang="en-US"/>
          </a:p>
        </p:txBody>
      </p:sp>
      <p:sp>
        <p:nvSpPr>
          <p:cNvPr id="6" name="Rectangle 6"/>
          <p:cNvSpPr>
            <a:spLocks noGrp="1" noChangeArrowheads="1"/>
          </p:cNvSpPr>
          <p:nvPr>
            <p:ph type="sldNum" sz="quarter" idx="12"/>
          </p:nvPr>
        </p:nvSpPr>
        <p:spPr/>
        <p:txBody>
          <a:bodyPr/>
          <a:lstStyle>
            <a:lvl1pPr>
              <a:defRPr>
                <a:latin typeface="+mn-lt"/>
              </a:defRPr>
            </a:lvl1pPr>
          </a:lstStyle>
          <a:p>
            <a:pPr>
              <a:defRPr/>
            </a:pPr>
            <a:fld id="{2C5513E8-4417-4B19-9A11-7C050F82405F}" type="slidenum">
              <a:rPr lang="en-US"/>
              <a:pPr>
                <a:defRPr/>
              </a:pPr>
              <a:t>‹#›</a:t>
            </a:fld>
            <a:endParaRPr lang="en-US"/>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5"/>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lvl1pPr>
            <a:lvl2pPr marL="457178" indent="0">
              <a:buNone/>
              <a:defRPr sz="1800"/>
            </a:lvl2pPr>
            <a:lvl3pPr marL="914355" indent="0">
              <a:buNone/>
              <a:defRPr sz="1600"/>
            </a:lvl3pPr>
            <a:lvl4pPr marL="1371533" indent="0">
              <a:buNone/>
              <a:defRPr sz="1400"/>
            </a:lvl4pPr>
            <a:lvl5pPr marL="1828710" indent="0">
              <a:buNone/>
              <a:defRPr sz="1400"/>
            </a:lvl5pPr>
            <a:lvl6pPr marL="2285888" indent="0">
              <a:buNone/>
              <a:defRPr sz="1400"/>
            </a:lvl6pPr>
            <a:lvl7pPr marL="2743065" indent="0">
              <a:buNone/>
              <a:defRPr sz="1400"/>
            </a:lvl7pPr>
            <a:lvl8pPr marL="3200240" indent="0">
              <a:buNone/>
              <a:defRPr sz="1400"/>
            </a:lvl8pPr>
            <a:lvl9pPr marL="3657416"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062EEDD-F93F-4A9E-88FE-8BDDDFA877C0}" type="slidenum">
              <a:rPr lang="en-US"/>
              <a:pPr>
                <a:defRPr/>
              </a:pPr>
              <a:t>‹#›</a:t>
            </a:fld>
            <a:endParaRPr lang="en-US"/>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2"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smtClean="0">
                <a:latin typeface="+mn-lt"/>
              </a:defRPr>
            </a:lvl1pPr>
          </a:lstStyle>
          <a:p>
            <a:pPr>
              <a:defRPr/>
            </a:pPr>
            <a:r>
              <a:rPr lang="en-US" smtClean="0"/>
              <a:t>XML Simplified</a:t>
            </a:r>
            <a:endParaRPr lang="en-US"/>
          </a:p>
        </p:txBody>
      </p:sp>
      <p:sp>
        <p:nvSpPr>
          <p:cNvPr id="7" name="Rectangle 6"/>
          <p:cNvSpPr>
            <a:spLocks noGrp="1" noChangeArrowheads="1"/>
          </p:cNvSpPr>
          <p:nvPr>
            <p:ph type="sldNum" sz="quarter" idx="12"/>
          </p:nvPr>
        </p:nvSpPr>
        <p:spPr/>
        <p:txBody>
          <a:bodyPr/>
          <a:lstStyle>
            <a:lvl1pPr>
              <a:defRPr>
                <a:latin typeface="+mn-lt"/>
              </a:defRPr>
            </a:lvl1pPr>
          </a:lstStyle>
          <a:p>
            <a:pPr>
              <a:defRPr/>
            </a:pPr>
            <a:fld id="{0A2F0F80-3DEA-46A4-8521-AA0CB6369164}"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XML Simplified</a:t>
            </a:r>
            <a:endParaRPr lang="en-US" dirty="0"/>
          </a:p>
        </p:txBody>
      </p:sp>
      <p:sp>
        <p:nvSpPr>
          <p:cNvPr id="6" name="Slide Number Placeholder 5"/>
          <p:cNvSpPr>
            <a:spLocks noGrp="1"/>
          </p:cNvSpPr>
          <p:nvPr>
            <p:ph type="sldNum" sz="quarter" idx="12"/>
          </p:nvPr>
        </p:nvSpPr>
        <p:spPr/>
        <p:txBody>
          <a:bodyPr/>
          <a:lstStyle/>
          <a:p>
            <a:fld id="{D735788D-378A-404F-BB60-4C58BB75379A}" type="slidenum">
              <a:rPr lang="en-US" smtClean="0"/>
              <a:pPr/>
              <a:t>‹#›</a:t>
            </a:fld>
            <a:endParaRPr lang="en-US"/>
          </a:p>
        </p:txBody>
      </p:sp>
      <p:sp>
        <p:nvSpPr>
          <p:cNvPr id="7" name="Title 1"/>
          <p:cNvSpPr>
            <a:spLocks noGrp="1"/>
          </p:cNvSpPr>
          <p:nvPr>
            <p:ph type="title"/>
          </p:nvPr>
        </p:nvSpPr>
        <p:spPr>
          <a:xfrm>
            <a:off x="533400" y="4406900"/>
            <a:ext cx="7772400" cy="1362075"/>
          </a:xfrm>
        </p:spPr>
        <p:txBody>
          <a:bodyPr anchor="t"/>
          <a:lstStyle>
            <a:lvl1pPr algn="l">
              <a:defRPr sz="4000" b="1" cap="all"/>
            </a:lvl1pPr>
          </a:lstStyle>
          <a:p>
            <a:r>
              <a:rPr lang="en-US" smtClean="0"/>
              <a:t>Click to edit Master title style</a:t>
            </a:r>
            <a:endParaRPr lang="en-US"/>
          </a:p>
        </p:txBody>
      </p:sp>
      <p:sp>
        <p:nvSpPr>
          <p:cNvPr id="8" name="Text Placeholder 2"/>
          <p:cNvSpPr>
            <a:spLocks noGrp="1"/>
          </p:cNvSpPr>
          <p:nvPr>
            <p:ph type="body" idx="1"/>
          </p:nvPr>
        </p:nvSpPr>
        <p:spPr>
          <a:xfrm>
            <a:off x="533400" y="281940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grpSp>
        <p:nvGrpSpPr>
          <p:cNvPr id="9" name="Group 38"/>
          <p:cNvGrpSpPr/>
          <p:nvPr/>
        </p:nvGrpSpPr>
        <p:grpSpPr>
          <a:xfrm rot="16200000">
            <a:off x="4305302" y="495300"/>
            <a:ext cx="228600" cy="7772402"/>
            <a:chOff x="106680" y="457199"/>
            <a:chExt cx="198121" cy="6477001"/>
          </a:xfrm>
        </p:grpSpPr>
        <p:sp>
          <p:nvSpPr>
            <p:cNvPr id="10" name="Rectangle 9"/>
            <p:cNvSpPr/>
            <p:nvPr/>
          </p:nvSpPr>
          <p:spPr>
            <a:xfrm rot="5400000" flipV="1">
              <a:off x="-2956560" y="3672840"/>
              <a:ext cx="6477001" cy="45720"/>
            </a:xfrm>
            <a:prstGeom prst="rect">
              <a:avLst/>
            </a:prstGeom>
            <a:solidFill>
              <a:srgbClr val="43BB2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5400000" flipV="1">
              <a:off x="-3032761" y="3672840"/>
              <a:ext cx="6477001" cy="45720"/>
            </a:xfrm>
            <a:prstGeom prst="rect">
              <a:avLst/>
            </a:prstGeom>
            <a:solidFill>
              <a:srgbClr val="E24B08">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5400000" flipV="1">
              <a:off x="-3108961" y="3672840"/>
              <a:ext cx="6477001" cy="4572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p:cNvSpPr/>
          <p:nvPr/>
        </p:nvSpPr>
        <p:spPr>
          <a:xfrm flipV="1">
            <a:off x="0" y="-2"/>
            <a:ext cx="9144000" cy="457202"/>
          </a:xfrm>
          <a:prstGeom prst="rect">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Logo_FPT_University_doc.jpg"/>
          <p:cNvPicPr>
            <a:picLocks noChangeAspect="1"/>
          </p:cNvPicPr>
          <p:nvPr/>
        </p:nvPicPr>
        <p:blipFill>
          <a:blip r:embed="rId2" cstate="print"/>
          <a:stretch>
            <a:fillRect/>
          </a:stretch>
        </p:blipFill>
        <p:spPr>
          <a:xfrm>
            <a:off x="0" y="0"/>
            <a:ext cx="609600" cy="511278"/>
          </a:xfrm>
          <a:prstGeom prst="rect">
            <a:avLst/>
          </a:prstGeom>
        </p:spPr>
      </p:pic>
      <p:pic>
        <p:nvPicPr>
          <p:cNvPr id="15" name="Picture 14" descr="aptech.jpg"/>
          <p:cNvPicPr>
            <a:picLocks noChangeAspect="1"/>
          </p:cNvPicPr>
          <p:nvPr/>
        </p:nvPicPr>
        <p:blipFill>
          <a:blip r:embed="rId3"/>
          <a:stretch>
            <a:fillRect/>
          </a:stretch>
        </p:blipFill>
        <p:spPr>
          <a:xfrm>
            <a:off x="7848600" y="1"/>
            <a:ext cx="1295400" cy="457200"/>
          </a:xfrm>
          <a:prstGeom prst="rect">
            <a:avLst/>
          </a:prstGeom>
        </p:spPr>
      </p:pic>
      <p:sp>
        <p:nvSpPr>
          <p:cNvPr id="16" name="Rectangle 15"/>
          <p:cNvSpPr/>
          <p:nvPr/>
        </p:nvSpPr>
        <p:spPr>
          <a:xfrm flipV="1">
            <a:off x="0" y="6324599"/>
            <a:ext cx="9144000" cy="533399"/>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8" indent="0">
              <a:buNone/>
              <a:defRPr sz="2000" b="1"/>
            </a:lvl2pPr>
            <a:lvl3pPr marL="914355" indent="0">
              <a:buNone/>
              <a:defRPr sz="1800" b="1"/>
            </a:lvl3pPr>
            <a:lvl4pPr marL="1371533" indent="0">
              <a:buNone/>
              <a:defRPr sz="1600" b="1"/>
            </a:lvl4pPr>
            <a:lvl5pPr marL="1828710" indent="0">
              <a:buNone/>
              <a:defRPr sz="1600" b="1"/>
            </a:lvl5pPr>
            <a:lvl6pPr marL="2285888" indent="0">
              <a:buNone/>
              <a:defRPr sz="1600" b="1"/>
            </a:lvl6pPr>
            <a:lvl7pPr marL="2743065" indent="0">
              <a:buNone/>
              <a:defRPr sz="1600" b="1"/>
            </a:lvl7pPr>
            <a:lvl8pPr marL="3200240" indent="0">
              <a:buNone/>
              <a:defRPr sz="1600" b="1"/>
            </a:lvl8pPr>
            <a:lvl9pPr marL="365741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535113"/>
            <a:ext cx="4041775" cy="639762"/>
          </a:xfrm>
        </p:spPr>
        <p:txBody>
          <a:bodyPr anchor="b"/>
          <a:lstStyle>
            <a:lvl1pPr marL="0" indent="0">
              <a:buNone/>
              <a:defRPr sz="2400" b="1"/>
            </a:lvl1pPr>
            <a:lvl2pPr marL="457178" indent="0">
              <a:buNone/>
              <a:defRPr sz="2000" b="1"/>
            </a:lvl2pPr>
            <a:lvl3pPr marL="914355" indent="0">
              <a:buNone/>
              <a:defRPr sz="1800" b="1"/>
            </a:lvl3pPr>
            <a:lvl4pPr marL="1371533" indent="0">
              <a:buNone/>
              <a:defRPr sz="1600" b="1"/>
            </a:lvl4pPr>
            <a:lvl5pPr marL="1828710" indent="0">
              <a:buNone/>
              <a:defRPr sz="1600" b="1"/>
            </a:lvl5pPr>
            <a:lvl6pPr marL="2285888" indent="0">
              <a:buNone/>
              <a:defRPr sz="1600" b="1"/>
            </a:lvl6pPr>
            <a:lvl7pPr marL="2743065" indent="0">
              <a:buNone/>
              <a:defRPr sz="1600" b="1"/>
            </a:lvl7pPr>
            <a:lvl8pPr marL="3200240" indent="0">
              <a:buNone/>
              <a:defRPr sz="1600" b="1"/>
            </a:lvl8pPr>
            <a:lvl9pPr marL="365741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BFE5A49-E5CD-42B2-B2F4-57538F118ADC}" type="slidenum">
              <a:rPr lang="en-US"/>
              <a:pPr>
                <a:defRPr/>
              </a:pPr>
              <a:t>‹#›</a:t>
            </a:fld>
            <a:endParaRPr 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37A075F-A61F-4035-90AF-0436D4970C4E}" type="slidenum">
              <a:rPr lang="en-US"/>
              <a:pPr>
                <a:defRPr/>
              </a:pPr>
              <a:t>‹#›</a:t>
            </a:fld>
            <a:endParaRPr 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C1CC2F5-542D-41C6-8584-A781577F9555}" type="slidenum">
              <a:rPr lang="en-US"/>
              <a:pPr>
                <a:defRPr/>
              </a:pPr>
              <a:t>‹#›</a:t>
            </a:fld>
            <a:endParaRPr lang="en-US"/>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53"/>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5"/>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435100"/>
            <a:ext cx="3008313" cy="4691063"/>
          </a:xfrm>
        </p:spPr>
        <p:txBody>
          <a:bodyPr/>
          <a:lstStyle>
            <a:lvl1pPr marL="0" indent="0">
              <a:buNone/>
              <a:defRPr sz="1400"/>
            </a:lvl1pPr>
            <a:lvl2pPr marL="457178" indent="0">
              <a:buNone/>
              <a:defRPr sz="1200"/>
            </a:lvl2pPr>
            <a:lvl3pPr marL="914355" indent="0">
              <a:buNone/>
              <a:defRPr sz="1000"/>
            </a:lvl3pPr>
            <a:lvl4pPr marL="1371533" indent="0">
              <a:buNone/>
              <a:defRPr sz="900"/>
            </a:lvl4pPr>
            <a:lvl5pPr marL="1828710" indent="0">
              <a:buNone/>
              <a:defRPr sz="900"/>
            </a:lvl5pPr>
            <a:lvl6pPr marL="2285888" indent="0">
              <a:buNone/>
              <a:defRPr sz="900"/>
            </a:lvl6pPr>
            <a:lvl7pPr marL="2743065" indent="0">
              <a:buNone/>
              <a:defRPr sz="900"/>
            </a:lvl7pPr>
            <a:lvl8pPr marL="3200240" indent="0">
              <a:buNone/>
              <a:defRPr sz="900"/>
            </a:lvl8pPr>
            <a:lvl9pPr marL="3657416"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78D48DD-829C-4F99-ACAB-4A93CD79E929}" type="slidenum">
              <a:rPr lang="en-US"/>
              <a:pPr>
                <a:defRPr/>
              </a:pPr>
              <a:t>‹#›</a:t>
            </a:fld>
            <a:endParaRPr 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8" indent="0">
              <a:buNone/>
              <a:defRPr sz="2800"/>
            </a:lvl2pPr>
            <a:lvl3pPr marL="914355" indent="0">
              <a:buNone/>
              <a:defRPr sz="2400"/>
            </a:lvl3pPr>
            <a:lvl4pPr marL="1371533" indent="0">
              <a:buNone/>
              <a:defRPr sz="2000"/>
            </a:lvl4pPr>
            <a:lvl5pPr marL="1828710" indent="0">
              <a:buNone/>
              <a:defRPr sz="2000"/>
            </a:lvl5pPr>
            <a:lvl6pPr marL="2285888" indent="0">
              <a:buNone/>
              <a:defRPr sz="2000"/>
            </a:lvl6pPr>
            <a:lvl7pPr marL="2743065" indent="0">
              <a:buNone/>
              <a:defRPr sz="2000"/>
            </a:lvl7pPr>
            <a:lvl8pPr marL="3200240" indent="0">
              <a:buNone/>
              <a:defRPr sz="2000"/>
            </a:lvl8pPr>
            <a:lvl9pPr marL="3657416"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8" indent="0">
              <a:buNone/>
              <a:defRPr sz="1200"/>
            </a:lvl2pPr>
            <a:lvl3pPr marL="914355" indent="0">
              <a:buNone/>
              <a:defRPr sz="1000"/>
            </a:lvl3pPr>
            <a:lvl4pPr marL="1371533" indent="0">
              <a:buNone/>
              <a:defRPr sz="900"/>
            </a:lvl4pPr>
            <a:lvl5pPr marL="1828710" indent="0">
              <a:buNone/>
              <a:defRPr sz="900"/>
            </a:lvl5pPr>
            <a:lvl6pPr marL="2285888" indent="0">
              <a:buNone/>
              <a:defRPr sz="900"/>
            </a:lvl6pPr>
            <a:lvl7pPr marL="2743065" indent="0">
              <a:buNone/>
              <a:defRPr sz="900"/>
            </a:lvl7pPr>
            <a:lvl8pPr marL="3200240" indent="0">
              <a:buNone/>
              <a:defRPr sz="900"/>
            </a:lvl8pPr>
            <a:lvl9pPr marL="3657416"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6171BA4-ADC0-4668-AB15-3EC0EDEE96EE}" type="slidenum">
              <a:rPr lang="en-US"/>
              <a:pPr>
                <a:defRPr/>
              </a:pPr>
              <a:t>‹#›</a:t>
            </a:fld>
            <a:endParaRPr lang="en-US"/>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36971C3-9360-4799-AD5D-29DE1626775F}" type="slidenum">
              <a:rPr lang="en-US"/>
              <a:pPr>
                <a:defRPr/>
              </a:pPr>
              <a:t>‹#›</a:t>
            </a:fld>
            <a:endParaRPr lang="en-US"/>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2"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D8D5546-A5B4-4FBB-8246-41B6032D9EA3}" type="slidenum">
              <a:rPr lang="en-US"/>
              <a:pPr>
                <a:defRPr/>
              </a:pPr>
              <a:t>‹#›</a:t>
            </a:fld>
            <a:endParaRPr lang="en-US"/>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2"/>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69" indent="0" algn="ctr">
              <a:buNone/>
              <a:defRPr/>
            </a:lvl2pPr>
            <a:lvl3pPr marL="914337" indent="0" algn="ctr">
              <a:buNone/>
              <a:defRPr/>
            </a:lvl3pPr>
            <a:lvl4pPr marL="1371506" indent="0" algn="ctr">
              <a:buNone/>
              <a:defRPr/>
            </a:lvl4pPr>
            <a:lvl5pPr marL="1828674" indent="0" algn="ctr">
              <a:buNone/>
              <a:defRPr/>
            </a:lvl5pPr>
            <a:lvl6pPr marL="2285843" indent="0" algn="ctr">
              <a:buNone/>
              <a:defRPr/>
            </a:lvl6pPr>
            <a:lvl7pPr marL="2743011" indent="0" algn="ctr">
              <a:buNone/>
              <a:defRPr/>
            </a:lvl7pPr>
            <a:lvl8pPr marL="3200176" indent="0" algn="ctr">
              <a:buNone/>
              <a:defRPr/>
            </a:lvl8pPr>
            <a:lvl9pPr marL="3657344"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AE4A34E-C24E-418B-8832-86B70B9ECA4C}" type="slidenum">
              <a:rPr lang="en-US"/>
              <a:pPr>
                <a:defRPr/>
              </a:pPr>
              <a:t>‹#›</a:t>
            </a:fld>
            <a:endParaRPr 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CFB9CFE-C6E3-4B12-A378-610BCBB326D3}" type="slidenum">
              <a:rPr lang="en-US"/>
              <a:pPr>
                <a:defRPr/>
              </a:pPr>
              <a:t>‹#›</a:t>
            </a:fld>
            <a:endParaRPr lang="en-US"/>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7"/>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lvl1pPr>
            <a:lvl2pPr marL="457169" indent="0">
              <a:buNone/>
              <a:defRPr sz="1800"/>
            </a:lvl2pPr>
            <a:lvl3pPr marL="914337" indent="0">
              <a:buNone/>
              <a:defRPr sz="1600"/>
            </a:lvl3pPr>
            <a:lvl4pPr marL="1371506" indent="0">
              <a:buNone/>
              <a:defRPr sz="1400"/>
            </a:lvl4pPr>
            <a:lvl5pPr marL="1828674" indent="0">
              <a:buNone/>
              <a:defRPr sz="1400"/>
            </a:lvl5pPr>
            <a:lvl6pPr marL="2285843" indent="0">
              <a:buNone/>
              <a:defRPr sz="1400"/>
            </a:lvl6pPr>
            <a:lvl7pPr marL="2743011" indent="0">
              <a:buNone/>
              <a:defRPr sz="1400"/>
            </a:lvl7pPr>
            <a:lvl8pPr marL="3200176" indent="0">
              <a:buNone/>
              <a:defRPr sz="1400"/>
            </a:lvl8pPr>
            <a:lvl9pPr marL="3657344"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E8055A9-8EEE-4D8F-8F21-D93A514C3D3D}"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XML Simplified</a:t>
            </a:r>
            <a:endParaRPr lang="en-US"/>
          </a:p>
        </p:txBody>
      </p:sp>
      <p:sp>
        <p:nvSpPr>
          <p:cNvPr id="6" name="Slide Number Placeholder 5"/>
          <p:cNvSpPr>
            <a:spLocks noGrp="1"/>
          </p:cNvSpPr>
          <p:nvPr>
            <p:ph type="sldNum" sz="quarter" idx="12"/>
          </p:nvPr>
        </p:nvSpPr>
        <p:spPr/>
        <p:txBody>
          <a:bodyPr/>
          <a:lstStyle/>
          <a:p>
            <a:fld id="{D735788D-378A-404F-BB60-4C58BB75379A}" type="slidenum">
              <a:rPr lang="en-US" smtClean="0"/>
              <a:pPr/>
              <a:t>‹#›</a:t>
            </a:fld>
            <a:endParaRPr lang="en-US"/>
          </a:p>
        </p:txBody>
      </p:sp>
      <p:sp>
        <p:nvSpPr>
          <p:cNvPr id="7" name="Title 1"/>
          <p:cNvSpPr>
            <a:spLocks noGrp="1"/>
          </p:cNvSpPr>
          <p:nvPr>
            <p:ph type="title"/>
          </p:nvPr>
        </p:nvSpPr>
        <p:spPr>
          <a:xfrm>
            <a:off x="533400" y="4406900"/>
            <a:ext cx="7772400" cy="1362075"/>
          </a:xfrm>
        </p:spPr>
        <p:txBody>
          <a:bodyPr anchor="t"/>
          <a:lstStyle>
            <a:lvl1pPr algn="l">
              <a:defRPr sz="4000" b="1" cap="all"/>
            </a:lvl1pPr>
          </a:lstStyle>
          <a:p>
            <a:r>
              <a:rPr lang="en-US" smtClean="0"/>
              <a:t>Click to edit Master title style</a:t>
            </a:r>
            <a:endParaRPr lang="en-US"/>
          </a:p>
        </p:txBody>
      </p:sp>
      <p:sp>
        <p:nvSpPr>
          <p:cNvPr id="8" name="Text Placeholder 2"/>
          <p:cNvSpPr>
            <a:spLocks noGrp="1"/>
          </p:cNvSpPr>
          <p:nvPr>
            <p:ph type="body" idx="1"/>
          </p:nvPr>
        </p:nvSpPr>
        <p:spPr>
          <a:xfrm>
            <a:off x="533400" y="281940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grpSp>
        <p:nvGrpSpPr>
          <p:cNvPr id="9" name="Group 38"/>
          <p:cNvGrpSpPr/>
          <p:nvPr userDrawn="1"/>
        </p:nvGrpSpPr>
        <p:grpSpPr>
          <a:xfrm rot="16200000">
            <a:off x="4305302" y="495300"/>
            <a:ext cx="228600" cy="7772402"/>
            <a:chOff x="106680" y="457199"/>
            <a:chExt cx="198121" cy="6477001"/>
          </a:xfrm>
        </p:grpSpPr>
        <p:sp>
          <p:nvSpPr>
            <p:cNvPr id="10" name="Rectangle 9"/>
            <p:cNvSpPr/>
            <p:nvPr/>
          </p:nvSpPr>
          <p:spPr>
            <a:xfrm rot="5400000" flipV="1">
              <a:off x="-2956560" y="3672840"/>
              <a:ext cx="6477001" cy="45720"/>
            </a:xfrm>
            <a:prstGeom prst="rect">
              <a:avLst/>
            </a:prstGeom>
            <a:solidFill>
              <a:srgbClr val="43BB2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5400000" flipV="1">
              <a:off x="-3032761" y="3672840"/>
              <a:ext cx="6477001" cy="45720"/>
            </a:xfrm>
            <a:prstGeom prst="rect">
              <a:avLst/>
            </a:prstGeom>
            <a:solidFill>
              <a:srgbClr val="E24B08">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5400000" flipV="1">
              <a:off x="-3108961" y="3672840"/>
              <a:ext cx="6477001" cy="4572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p:cNvSpPr/>
          <p:nvPr userDrawn="1"/>
        </p:nvSpPr>
        <p:spPr>
          <a:xfrm flipV="1">
            <a:off x="0" y="-2"/>
            <a:ext cx="9144000" cy="457202"/>
          </a:xfrm>
          <a:prstGeom prst="rect">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Logo_FPT_University_doc.jpg"/>
          <p:cNvPicPr>
            <a:picLocks noChangeAspect="1"/>
          </p:cNvPicPr>
          <p:nvPr userDrawn="1"/>
        </p:nvPicPr>
        <p:blipFill>
          <a:blip r:embed="rId2" cstate="print"/>
          <a:stretch>
            <a:fillRect/>
          </a:stretch>
        </p:blipFill>
        <p:spPr>
          <a:xfrm>
            <a:off x="0" y="0"/>
            <a:ext cx="609600" cy="511278"/>
          </a:xfrm>
          <a:prstGeom prst="rect">
            <a:avLst/>
          </a:prstGeom>
        </p:spPr>
      </p:pic>
      <p:pic>
        <p:nvPicPr>
          <p:cNvPr id="15" name="Picture 14" descr="aptech.jpg"/>
          <p:cNvPicPr>
            <a:picLocks noChangeAspect="1"/>
          </p:cNvPicPr>
          <p:nvPr userDrawn="1"/>
        </p:nvPicPr>
        <p:blipFill>
          <a:blip r:embed="rId3"/>
          <a:stretch>
            <a:fillRect/>
          </a:stretch>
        </p:blipFill>
        <p:spPr>
          <a:xfrm>
            <a:off x="7848600" y="1"/>
            <a:ext cx="1295400" cy="457200"/>
          </a:xfrm>
          <a:prstGeom prst="rect">
            <a:avLst/>
          </a:prstGeom>
        </p:spPr>
      </p:pic>
      <p:sp>
        <p:nvSpPr>
          <p:cNvPr id="16" name="Rectangle 15"/>
          <p:cNvSpPr/>
          <p:nvPr userDrawn="1"/>
        </p:nvSpPr>
        <p:spPr>
          <a:xfrm flipV="1">
            <a:off x="0" y="6324599"/>
            <a:ext cx="9144000" cy="533399"/>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2"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A505CEB-D16F-41EC-9263-E0BEE328BAD1}" type="slidenum">
              <a:rPr lang="en-US"/>
              <a:pPr>
                <a:defRPr/>
              </a:pPr>
              <a:t>‹#›</a:t>
            </a:fld>
            <a:endParaRPr lang="en-US"/>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69" indent="0">
              <a:buNone/>
              <a:defRPr sz="2000" b="1"/>
            </a:lvl2pPr>
            <a:lvl3pPr marL="914337" indent="0">
              <a:buNone/>
              <a:defRPr sz="1800" b="1"/>
            </a:lvl3pPr>
            <a:lvl4pPr marL="1371506" indent="0">
              <a:buNone/>
              <a:defRPr sz="1600" b="1"/>
            </a:lvl4pPr>
            <a:lvl5pPr marL="1828674" indent="0">
              <a:buNone/>
              <a:defRPr sz="1600" b="1"/>
            </a:lvl5pPr>
            <a:lvl6pPr marL="2285843" indent="0">
              <a:buNone/>
              <a:defRPr sz="1600" b="1"/>
            </a:lvl6pPr>
            <a:lvl7pPr marL="2743011" indent="0">
              <a:buNone/>
              <a:defRPr sz="1600" b="1"/>
            </a:lvl7pPr>
            <a:lvl8pPr marL="3200176" indent="0">
              <a:buNone/>
              <a:defRPr sz="1600" b="1"/>
            </a:lvl8pPr>
            <a:lvl9pPr marL="365734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2" y="1535113"/>
            <a:ext cx="4041775" cy="639762"/>
          </a:xfrm>
        </p:spPr>
        <p:txBody>
          <a:bodyPr anchor="b"/>
          <a:lstStyle>
            <a:lvl1pPr marL="0" indent="0">
              <a:buNone/>
              <a:defRPr sz="2400" b="1"/>
            </a:lvl1pPr>
            <a:lvl2pPr marL="457169" indent="0">
              <a:buNone/>
              <a:defRPr sz="2000" b="1"/>
            </a:lvl2pPr>
            <a:lvl3pPr marL="914337" indent="0">
              <a:buNone/>
              <a:defRPr sz="1800" b="1"/>
            </a:lvl3pPr>
            <a:lvl4pPr marL="1371506" indent="0">
              <a:buNone/>
              <a:defRPr sz="1600" b="1"/>
            </a:lvl4pPr>
            <a:lvl5pPr marL="1828674" indent="0">
              <a:buNone/>
              <a:defRPr sz="1600" b="1"/>
            </a:lvl5pPr>
            <a:lvl6pPr marL="2285843" indent="0">
              <a:buNone/>
              <a:defRPr sz="1600" b="1"/>
            </a:lvl6pPr>
            <a:lvl7pPr marL="2743011" indent="0">
              <a:buNone/>
              <a:defRPr sz="1600" b="1"/>
            </a:lvl7pPr>
            <a:lvl8pPr marL="3200176" indent="0">
              <a:buNone/>
              <a:defRPr sz="1600" b="1"/>
            </a:lvl8pPr>
            <a:lvl9pPr marL="365734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2"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EB52FCD-7DF0-451F-A3D0-F8071A715D43}" type="slidenum">
              <a:rPr lang="en-US"/>
              <a:pPr>
                <a:defRPr/>
              </a:pPr>
              <a:t>‹#›</a:t>
            </a:fld>
            <a:endParaRPr lang="en-US"/>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D345E2E-951D-4401-8328-DFD8D7D727A5}" type="slidenum">
              <a:rPr lang="en-US"/>
              <a:pPr>
                <a:defRPr/>
              </a:pPr>
              <a:t>‹#›</a:t>
            </a:fld>
            <a:endParaRPr lang="en-US"/>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D6893B7-E017-4DF5-9646-ACD4EF3E38B1}" type="slidenum">
              <a:rPr lang="en-US"/>
              <a:pPr>
                <a:defRPr/>
              </a:pPr>
              <a:t>‹#›</a:t>
            </a:fld>
            <a:endParaRPr lang="en-US"/>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53"/>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435100"/>
            <a:ext cx="3008313" cy="4691063"/>
          </a:xfrm>
        </p:spPr>
        <p:txBody>
          <a:bodyPr/>
          <a:lstStyle>
            <a:lvl1pPr marL="0" indent="0">
              <a:buNone/>
              <a:defRPr sz="1400"/>
            </a:lvl1pPr>
            <a:lvl2pPr marL="457169" indent="0">
              <a:buNone/>
              <a:defRPr sz="1200"/>
            </a:lvl2pPr>
            <a:lvl3pPr marL="914337" indent="0">
              <a:buNone/>
              <a:defRPr sz="1000"/>
            </a:lvl3pPr>
            <a:lvl4pPr marL="1371506" indent="0">
              <a:buNone/>
              <a:defRPr sz="900"/>
            </a:lvl4pPr>
            <a:lvl5pPr marL="1828674" indent="0">
              <a:buNone/>
              <a:defRPr sz="900"/>
            </a:lvl5pPr>
            <a:lvl6pPr marL="2285843" indent="0">
              <a:buNone/>
              <a:defRPr sz="900"/>
            </a:lvl6pPr>
            <a:lvl7pPr marL="2743011" indent="0">
              <a:buNone/>
              <a:defRPr sz="900"/>
            </a:lvl7pPr>
            <a:lvl8pPr marL="3200176" indent="0">
              <a:buNone/>
              <a:defRPr sz="900"/>
            </a:lvl8pPr>
            <a:lvl9pPr marL="3657344"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F2062D7-7FBD-4C46-9CFB-1FBA12C32B7C}" type="slidenum">
              <a:rPr lang="en-US"/>
              <a:pPr>
                <a:defRPr/>
              </a:pPr>
              <a:t>‹#›</a:t>
            </a:fld>
            <a:endParaRPr lang="en-US"/>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69" indent="0">
              <a:buNone/>
              <a:defRPr sz="2800"/>
            </a:lvl2pPr>
            <a:lvl3pPr marL="914337" indent="0">
              <a:buNone/>
              <a:defRPr sz="2400"/>
            </a:lvl3pPr>
            <a:lvl4pPr marL="1371506" indent="0">
              <a:buNone/>
              <a:defRPr sz="2000"/>
            </a:lvl4pPr>
            <a:lvl5pPr marL="1828674" indent="0">
              <a:buNone/>
              <a:defRPr sz="2000"/>
            </a:lvl5pPr>
            <a:lvl6pPr marL="2285843" indent="0">
              <a:buNone/>
              <a:defRPr sz="2000"/>
            </a:lvl6pPr>
            <a:lvl7pPr marL="2743011" indent="0">
              <a:buNone/>
              <a:defRPr sz="2000"/>
            </a:lvl7pPr>
            <a:lvl8pPr marL="3200176" indent="0">
              <a:buNone/>
              <a:defRPr sz="2000"/>
            </a:lvl8pPr>
            <a:lvl9pPr marL="3657344"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69" indent="0">
              <a:buNone/>
              <a:defRPr sz="1200"/>
            </a:lvl2pPr>
            <a:lvl3pPr marL="914337" indent="0">
              <a:buNone/>
              <a:defRPr sz="1000"/>
            </a:lvl3pPr>
            <a:lvl4pPr marL="1371506" indent="0">
              <a:buNone/>
              <a:defRPr sz="900"/>
            </a:lvl4pPr>
            <a:lvl5pPr marL="1828674" indent="0">
              <a:buNone/>
              <a:defRPr sz="900"/>
            </a:lvl5pPr>
            <a:lvl6pPr marL="2285843" indent="0">
              <a:buNone/>
              <a:defRPr sz="900"/>
            </a:lvl6pPr>
            <a:lvl7pPr marL="2743011" indent="0">
              <a:buNone/>
              <a:defRPr sz="900"/>
            </a:lvl7pPr>
            <a:lvl8pPr marL="3200176" indent="0">
              <a:buNone/>
              <a:defRPr sz="900"/>
            </a:lvl8pPr>
            <a:lvl9pPr marL="3657344"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08FA9E3-3D28-45C8-B309-915386884766}" type="slidenum">
              <a:rPr lang="en-US"/>
              <a:pPr>
                <a:defRPr/>
              </a:pPr>
              <a:t>‹#›</a:t>
            </a:fld>
            <a:endParaRPr lang="en-US"/>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C94FCC9-7A3C-4F18-BCC4-84A1AA80A8D8}" type="slidenum">
              <a:rPr lang="en-US"/>
              <a:pPr>
                <a:defRPr/>
              </a:pPr>
              <a:t>‹#›</a:t>
            </a:fld>
            <a:endParaRPr lang="en-US"/>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2"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6806CA6-F101-47C2-BCC6-A13B341A81BB}" type="slidenum">
              <a:rPr lang="en-US"/>
              <a:pPr>
                <a:defRPr/>
              </a:pPr>
              <a:t>‹#›</a:t>
            </a:fld>
            <a:endParaRPr lang="en-US"/>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1227170A-BACE-430E-94EF-D3B7D110D46F}" type="slidenum">
              <a:rPr lang="en-US"/>
              <a:pPr>
                <a:defRPr/>
              </a:pPr>
              <a:t>‹#›</a:t>
            </a:fld>
            <a:endParaRPr lang="en-US"/>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371600"/>
            <a:ext cx="8229600" cy="4754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9409E949-0B8F-4AE8-B6F9-BCADE7415FA8}"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7086600" cy="1752600"/>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p:txBody>
          <a:bodyPr/>
          <a:lstStyle>
            <a:lvl1pPr>
              <a:defRPr smtClean="0"/>
            </a:lvl1pPr>
          </a:lstStyle>
          <a:p>
            <a:pPr>
              <a:defRPr/>
            </a:pPr>
            <a:fld id="{F9F6A5C3-D92E-445D-8F25-9DD29E9C0615}" type="slidenum">
              <a:rPr lang="en-US" altLang="en-US"/>
              <a:pPr>
                <a:defRPr/>
              </a:pPr>
              <a:t>‹#›</a:t>
            </a:fld>
            <a:endParaRPr lang="en-US" altLang="en-US"/>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5CEBAA7-ADA7-42A0-B819-24F032D83C79}" type="slidenum">
              <a:rPr lang="en-US"/>
              <a:pPr>
                <a:defRPr/>
              </a:pPr>
              <a:t>‹#›</a:t>
            </a:fld>
            <a:endParaRPr lang="en-US"/>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4C4904F8-308D-45DE-9469-67A01A576230}" type="slidenum">
              <a:rPr lang="en-US"/>
              <a:pPr>
                <a:defRPr/>
              </a:pPr>
              <a:t>‹#›</a:t>
            </a:fld>
            <a:endParaRPr lang="en-US"/>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1BABB454-0EAF-4B48-A4B7-DBB431CCF316}" type="slidenum">
              <a:rPr lang="en-US"/>
              <a:pPr>
                <a:defRPr/>
              </a:pPr>
              <a:t>‹#›</a:t>
            </a:fld>
            <a:endParaRPr lang="en-US"/>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F6F367A6-1817-4165-875A-6902D986CD85}" type="slidenum">
              <a:rPr lang="en-US"/>
              <a:pPr>
                <a:defRPr/>
              </a:pPr>
              <a:t>‹#›</a:t>
            </a:fld>
            <a:endParaRPr lang="en-US"/>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43CBF15-69E2-4189-B1B8-BC252CFBB09C}" type="slidenum">
              <a:rPr lang="en-US"/>
              <a:pPr>
                <a:defRPr/>
              </a:pPr>
              <a:t>‹#›</a:t>
            </a:fld>
            <a:endParaRPr lang="en-US"/>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D0C7858C-B280-49F1-A2D0-27A377B7A03E}" type="slidenum">
              <a:rPr lang="en-US"/>
              <a:pPr>
                <a:defRPr/>
              </a:pPr>
              <a:t>‹#›</a:t>
            </a:fld>
            <a:endParaRPr lang="en-US"/>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483BC50E-BB57-4A0E-9B5A-2EA158D64150}" type="slidenum">
              <a:rPr lang="en-US"/>
              <a:pPr>
                <a:defRPr/>
              </a:pPr>
              <a:t>‹#›</a:t>
            </a:fld>
            <a:endParaRPr lang="en-US"/>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168AD4CB-CB38-4AD1-8590-AA745AC52CA9}" type="slidenum">
              <a:rPr lang="en-US"/>
              <a:pPr>
                <a:defRPr/>
              </a:pPr>
              <a:t>‹#›</a:t>
            </a:fld>
            <a:endParaRPr lang="en-US"/>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0936A069-29A1-47D0-9C73-DCCB2FF27B3B}" type="slidenum">
              <a:rPr lang="en-US"/>
              <a:pPr>
                <a:defRPr/>
              </a:pPr>
              <a:t>‹#›</a:t>
            </a:fld>
            <a:endParaRPr lang="en-US"/>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F607925-EFA0-415E-A34C-819404C0B5AE}"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D4399200-2494-40CC-85C1-589C595110AB}" type="slidenum">
              <a:rPr lang="en-US"/>
              <a:pPr>
                <a:defRPr/>
              </a:pPr>
              <a:t>‹#›</a:t>
            </a:fld>
            <a:endParaRPr lang="en-US"/>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C2886C5-82D0-4CC8-9322-F80C427D001A}" type="slidenum">
              <a:rPr lang="en-US"/>
              <a:pPr>
                <a:defRPr/>
              </a:pPr>
              <a:t>‹#›</a:t>
            </a:fld>
            <a:endParaRPr lang="en-US"/>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9AA3B07-479F-4D39-AE3D-469F7C43E0C8}" type="slidenum">
              <a:rPr lang="en-US"/>
              <a:pPr>
                <a:defRPr/>
              </a:pPr>
              <a:t>‹#›</a:t>
            </a:fld>
            <a:endParaRPr lang="en-US"/>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352EE316-FBA6-4F3D-8508-18E3E1CFDD34}" type="slidenum">
              <a:rPr lang="en-US"/>
              <a:pPr>
                <a:defRPr/>
              </a:pPr>
              <a:t>‹#›</a:t>
            </a:fld>
            <a:endParaRPr lang="en-US"/>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56794B8D-2923-41F6-A8B0-0A4DC9842E48}" type="slidenum">
              <a:rPr lang="en-US"/>
              <a:pPr>
                <a:defRPr/>
              </a:pPr>
              <a:t>‹#›</a:t>
            </a:fld>
            <a:endParaRPr lang="en-US"/>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E6887938-962A-4054-8958-8FB29A1FBE3A}" type="slidenum">
              <a:rPr lang="en-US"/>
              <a:pPr>
                <a:defRPr/>
              </a:pPr>
              <a:t>‹#›</a:t>
            </a:fld>
            <a:endParaRPr lang="en-US"/>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14F94B24-1790-464F-AAEF-97A009F9CEA5}" type="slidenum">
              <a:rPr lang="en-US"/>
              <a:pPr>
                <a:defRPr/>
              </a:pPr>
              <a:t>‹#›</a:t>
            </a:fld>
            <a:endParaRPr lang="en-US"/>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223D1BDD-B2E1-4310-AD66-8915BD713BB3}" type="slidenum">
              <a:rPr lang="en-US"/>
              <a:pPr>
                <a:defRPr/>
              </a:pPr>
              <a:t>‹#›</a:t>
            </a:fld>
            <a:endParaRPr lang="en-US"/>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867190F2-75C5-42C0-811E-C1B92A3603DA}" type="slidenum">
              <a:rPr lang="en-US"/>
              <a:pPr>
                <a:defRPr/>
              </a:pPr>
              <a:t>‹#›</a:t>
            </a:fld>
            <a:endParaRPr lang="en-US"/>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617FFEF6-CF69-4ABC-874D-D335C432C100}" type="slidenum">
              <a:rPr lang="en-US"/>
              <a:pPr>
                <a:defRPr/>
              </a:pPr>
              <a:t>‹#›</a:t>
            </a:fld>
            <a:endParaRPr lang="en-US"/>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CA46422-3EA4-413C-91BC-EB34A89D0B3A}"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64C03A5A-6E9B-4637-947E-890B7CEADFE8}" type="slidenum">
              <a:rPr lang="en-US"/>
              <a:pPr>
                <a:defRPr/>
              </a:pPr>
              <a:t>‹#›</a:t>
            </a:fld>
            <a:endParaRPr lang="en-US"/>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F0AFD2B3-AADD-4CDB-AC1A-C84B00EECF2D}" type="slidenum">
              <a:rPr lang="en-US"/>
              <a:pPr>
                <a:defRPr/>
              </a:pPr>
              <a:t>‹#›</a:t>
            </a:fld>
            <a:endParaRPr lang="en-US"/>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CBFC7364-4EA3-4A8F-AF76-1B5594FAA2A7}" type="slidenum">
              <a:rPr lang="en-US"/>
              <a:pPr>
                <a:defRPr/>
              </a:pPr>
              <a:t>‹#›</a:t>
            </a:fld>
            <a:endParaRPr lang="en-US"/>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6FC83330-7333-48F5-8132-F3CFFAFBA2C8}" type="slidenum">
              <a:rPr lang="en-US"/>
              <a:pPr>
                <a:defRPr/>
              </a:pPr>
              <a:t>‹#›</a:t>
            </a:fld>
            <a:endParaRPr lang="en-US"/>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0B5AF007-AD35-42AC-BFCE-06DADE2756A8}" type="slidenum">
              <a:rPr lang="en-US"/>
              <a:pPr>
                <a:defRPr/>
              </a:pPr>
              <a:t>‹#›</a:t>
            </a:fld>
            <a:endParaRPr lang="en-US"/>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201D3EE0-694B-4938-A53A-DF09E50EA281}" type="slidenum">
              <a:rPr lang="en-US"/>
              <a:pPr>
                <a:defRPr/>
              </a:pPr>
              <a:t>‹#›</a:t>
            </a:fld>
            <a:endParaRPr lang="en-US"/>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B4196DC3-DBF9-4191-B0CF-C23140972154}" type="slidenum">
              <a:rPr lang="en-US"/>
              <a:pPr>
                <a:defRPr/>
              </a:pPr>
              <a:t>‹#›</a:t>
            </a:fld>
            <a:endParaRPr lang="en-US"/>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2C73DC07-D7D5-46C2-BE42-84D925FDBE60}" type="slidenum">
              <a:rPr lang="en-US"/>
              <a:pPr>
                <a:defRPr/>
              </a:pPr>
              <a:t>‹#›</a:t>
            </a:fld>
            <a:endParaRPr lang="en-US"/>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273050"/>
            <a:ext cx="23225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3A8316C4-5957-4E58-AE2E-F5C33EF6EF03}" type="slidenum">
              <a:rPr lang="en-US"/>
              <a:pPr>
                <a:defRPr/>
              </a:pPr>
              <a:t>‹#›</a:t>
            </a:fld>
            <a:endParaRPr lang="en-US"/>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FBFD7512-90AD-43C3-9CAA-8858C5D235DE}" type="slidenum">
              <a:rPr lang="en-US"/>
              <a:pPr>
                <a:defRPr/>
              </a:pPr>
              <a:t>‹#›</a:t>
            </a:fld>
            <a:endParaRPr lang="en-US"/>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075FF018-F97A-442E-B1FD-09F2E2DF2CC6}"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99FCB95A-4550-4AB1-A0FE-B92D069BCDA5}" type="slidenum">
              <a:rPr lang="en-US"/>
              <a:pPr>
                <a:defRPr/>
              </a:pPr>
              <a:t>‹#›</a:t>
            </a:fld>
            <a:endParaRPr lang="en-US"/>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87177F2-C1F7-46F9-AEF6-53C2C923ACBC}"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p:cNvSpPr>
            <a:spLocks noGrp="1" noChangeArrowheads="1"/>
          </p:cNvSpPr>
          <p:nvPr>
            <p:ph type="sldNum" sz="quarter" idx="11"/>
          </p:nvPr>
        </p:nvSpPr>
        <p:spPr>
          <a:ln/>
        </p:spPr>
        <p:txBody>
          <a:bodyPr/>
          <a:lstStyle>
            <a:lvl1pPr>
              <a:defRPr/>
            </a:lvl1pPr>
          </a:lstStyle>
          <a:p>
            <a:pPr>
              <a:defRPr/>
            </a:pPr>
            <a:fld id="{C496E4FA-034C-433D-A487-B1AA006AC72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6"/>
          <p:cNvSpPr>
            <a:spLocks noGrp="1" noChangeArrowheads="1"/>
          </p:cNvSpPr>
          <p:nvPr>
            <p:ph type="sldNum" sz="quarter" idx="11"/>
          </p:nvPr>
        </p:nvSpPr>
        <p:spPr>
          <a:ln/>
        </p:spPr>
        <p:txBody>
          <a:bodyPr/>
          <a:lstStyle>
            <a:lvl1pPr>
              <a:defRPr/>
            </a:lvl1pPr>
          </a:lstStyle>
          <a:p>
            <a:r>
              <a:rPr lang="en-US" smtClean="0"/>
              <a:t>Page: </a:t>
            </a:r>
            <a:fld id="{181A4895-44D8-46D6-A7AB-E5AB70ECFB85}" type="slidenum">
              <a:rPr lang="en-US" smtClean="0"/>
              <a:pPr/>
              <a:t>‹#›</a:t>
            </a:fld>
            <a:endParaRPr lang="en-US" dirty="0"/>
          </a:p>
        </p:txBody>
      </p:sp>
      <p:sp>
        <p:nvSpPr>
          <p:cNvPr id="6" name="Rectangle 5"/>
          <p:cNvSpPr/>
          <p:nvPr/>
        </p:nvSpPr>
        <p:spPr>
          <a:xfrm flipV="1">
            <a:off x="0" y="6324601"/>
            <a:ext cx="9144000" cy="533399"/>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38"/>
          <p:cNvGrpSpPr/>
          <p:nvPr/>
        </p:nvGrpSpPr>
        <p:grpSpPr>
          <a:xfrm rot="16200000">
            <a:off x="4457699" y="-3695699"/>
            <a:ext cx="228602" cy="9144001"/>
            <a:chOff x="106680" y="457199"/>
            <a:chExt cx="198121" cy="6477001"/>
          </a:xfrm>
        </p:grpSpPr>
        <p:sp>
          <p:nvSpPr>
            <p:cNvPr id="8" name="Rectangle 7"/>
            <p:cNvSpPr/>
            <p:nvPr/>
          </p:nvSpPr>
          <p:spPr>
            <a:xfrm rot="5400000" flipV="1">
              <a:off x="-2956560" y="3672840"/>
              <a:ext cx="6477001" cy="45720"/>
            </a:xfrm>
            <a:prstGeom prst="rect">
              <a:avLst/>
            </a:prstGeom>
            <a:solidFill>
              <a:srgbClr val="43BB2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flipV="1">
              <a:off x="-3032761" y="3672840"/>
              <a:ext cx="6477001" cy="45720"/>
            </a:xfrm>
            <a:prstGeom prst="rect">
              <a:avLst/>
            </a:prstGeom>
            <a:solidFill>
              <a:srgbClr val="E24B08">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flipV="1">
              <a:off x="-3108961" y="3672840"/>
              <a:ext cx="6477001" cy="4572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flipV="1">
            <a:off x="0" y="0"/>
            <a:ext cx="9144000" cy="762002"/>
          </a:xfrm>
          <a:prstGeom prst="rect">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Logo_FPT_University_doc.jpg"/>
          <p:cNvPicPr>
            <a:picLocks noChangeAspect="1"/>
          </p:cNvPicPr>
          <p:nvPr/>
        </p:nvPicPr>
        <p:blipFill>
          <a:blip r:embed="rId2" cstate="print"/>
          <a:stretch>
            <a:fillRect/>
          </a:stretch>
        </p:blipFill>
        <p:spPr>
          <a:xfrm>
            <a:off x="0" y="0"/>
            <a:ext cx="609600" cy="511278"/>
          </a:xfrm>
          <a:prstGeom prst="rect">
            <a:avLst/>
          </a:prstGeom>
        </p:spPr>
      </p:pic>
      <p:pic>
        <p:nvPicPr>
          <p:cNvPr id="13" name="Picture 12" descr="aptech.jpg"/>
          <p:cNvPicPr>
            <a:picLocks noChangeAspect="1"/>
          </p:cNvPicPr>
          <p:nvPr/>
        </p:nvPicPr>
        <p:blipFill>
          <a:blip r:embed="rId3"/>
          <a:stretch>
            <a:fillRect/>
          </a:stretch>
        </p:blipFill>
        <p:spPr>
          <a:xfrm>
            <a:off x="8064502" y="1"/>
            <a:ext cx="1079497" cy="457199"/>
          </a:xfrm>
          <a:prstGeom prst="rect">
            <a:avLst/>
          </a:prstGeom>
        </p:spPr>
      </p:pic>
      <p:sp>
        <p:nvSpPr>
          <p:cNvPr id="14" name="Rectangle 13"/>
          <p:cNvSpPr/>
          <p:nvPr userDrawn="1"/>
        </p:nvSpPr>
        <p:spPr>
          <a:xfrm flipV="1">
            <a:off x="0" y="6324601"/>
            <a:ext cx="9144000" cy="533399"/>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38"/>
          <p:cNvGrpSpPr/>
          <p:nvPr userDrawn="1"/>
        </p:nvGrpSpPr>
        <p:grpSpPr>
          <a:xfrm rot="16200000">
            <a:off x="4457699" y="-3695699"/>
            <a:ext cx="228602" cy="9144001"/>
            <a:chOff x="106680" y="457199"/>
            <a:chExt cx="198121" cy="6477001"/>
          </a:xfrm>
        </p:grpSpPr>
        <p:sp>
          <p:nvSpPr>
            <p:cNvPr id="16" name="Rectangle 15"/>
            <p:cNvSpPr/>
            <p:nvPr/>
          </p:nvSpPr>
          <p:spPr>
            <a:xfrm rot="5400000" flipV="1">
              <a:off x="-2956560" y="3672840"/>
              <a:ext cx="6477001" cy="45720"/>
            </a:xfrm>
            <a:prstGeom prst="rect">
              <a:avLst/>
            </a:prstGeom>
            <a:solidFill>
              <a:srgbClr val="43BB2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5400000" flipV="1">
              <a:off x="-3032761" y="3672840"/>
              <a:ext cx="6477001" cy="45720"/>
            </a:xfrm>
            <a:prstGeom prst="rect">
              <a:avLst/>
            </a:prstGeom>
            <a:solidFill>
              <a:srgbClr val="E24B08">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rot="5400000" flipV="1">
              <a:off x="-3108961" y="3672840"/>
              <a:ext cx="6477001" cy="4572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p:cNvSpPr/>
          <p:nvPr userDrawn="1"/>
        </p:nvSpPr>
        <p:spPr>
          <a:xfrm flipV="1">
            <a:off x="0" y="0"/>
            <a:ext cx="9144000" cy="762002"/>
          </a:xfrm>
          <a:prstGeom prst="rect">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Logo_FPT_University_doc.jpg"/>
          <p:cNvPicPr>
            <a:picLocks noChangeAspect="1"/>
          </p:cNvPicPr>
          <p:nvPr userDrawn="1"/>
        </p:nvPicPr>
        <p:blipFill>
          <a:blip r:embed="rId2" cstate="print"/>
          <a:stretch>
            <a:fillRect/>
          </a:stretch>
        </p:blipFill>
        <p:spPr>
          <a:xfrm>
            <a:off x="0" y="0"/>
            <a:ext cx="609600" cy="511278"/>
          </a:xfrm>
          <a:prstGeom prst="rect">
            <a:avLst/>
          </a:prstGeom>
        </p:spPr>
      </p:pic>
      <p:pic>
        <p:nvPicPr>
          <p:cNvPr id="21" name="Picture 20" descr="aptech.jpg"/>
          <p:cNvPicPr>
            <a:picLocks noChangeAspect="1"/>
          </p:cNvPicPr>
          <p:nvPr userDrawn="1"/>
        </p:nvPicPr>
        <p:blipFill>
          <a:blip r:embed="rId3"/>
          <a:stretch>
            <a:fillRect/>
          </a:stretch>
        </p:blipFill>
        <p:spPr>
          <a:xfrm>
            <a:off x="8064502" y="1"/>
            <a:ext cx="1079497" cy="457199"/>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1"/>
          </p:nvPr>
        </p:nvSpPr>
        <p:spPr>
          <a:ln/>
        </p:spPr>
        <p:txBody>
          <a:bodyPr/>
          <a:lstStyle>
            <a:lvl1pPr>
              <a:defRPr/>
            </a:lvl1pPr>
          </a:lstStyle>
          <a:p>
            <a:pPr>
              <a:defRPr/>
            </a:pPr>
            <a:fld id="{593CC292-D85A-4509-B9C4-910F570E1D6B}"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p:cNvSpPr>
            <a:spLocks noGrp="1" noChangeArrowheads="1"/>
          </p:cNvSpPr>
          <p:nvPr>
            <p:ph type="sldNum" sz="quarter" idx="11"/>
          </p:nvPr>
        </p:nvSpPr>
        <p:spPr>
          <a:ln/>
        </p:spPr>
        <p:txBody>
          <a:bodyPr/>
          <a:lstStyle>
            <a:lvl1pPr>
              <a:defRPr/>
            </a:lvl1pPr>
          </a:lstStyle>
          <a:p>
            <a:pPr>
              <a:defRPr/>
            </a:pPr>
            <a:fld id="{AE3CFD5A-ABE6-47FC-AC15-A274813F2816}"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4E8D2608-86C2-4269-9103-2BE8F98F8532}"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35F790D7-540F-47A3-B11C-7FF079315249}"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15C8FB2F-6786-4597-B574-13B4C0062A3A}"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3B14FB33-CF39-4CFF-9DF4-C47FBA3FA744}"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4" name="Picture 44"/>
          <p:cNvPicPr>
            <a:picLocks noChangeAspect="1" noChangeArrowheads="1"/>
          </p:cNvPicPr>
          <p:nvPr userDrawn="1"/>
        </p:nvPicPr>
        <p:blipFill>
          <a:blip r:embed="rId2" cstate="print"/>
          <a:srcRect/>
          <a:stretch>
            <a:fillRect/>
          </a:stretch>
        </p:blipFill>
        <p:spPr bwMode="auto">
          <a:xfrm>
            <a:off x="7543800" y="3276600"/>
            <a:ext cx="1066800" cy="373063"/>
          </a:xfrm>
          <a:prstGeom prst="rect">
            <a:avLst/>
          </a:prstGeom>
          <a:noFill/>
          <a:ln w="9525">
            <a:noFill/>
            <a:miter lim="800000"/>
            <a:headEnd/>
            <a:tailEnd/>
          </a:ln>
        </p:spPr>
      </p:pic>
      <p:sp>
        <p:nvSpPr>
          <p:cNvPr id="38915" name="Rectangle 3"/>
          <p:cNvSpPr>
            <a:spLocks noGrp="1" noChangeArrowheads="1"/>
          </p:cNvSpPr>
          <p:nvPr>
            <p:ph type="ctrTitle"/>
          </p:nvPr>
        </p:nvSpPr>
        <p:spPr>
          <a:xfrm>
            <a:off x="315913" y="466725"/>
            <a:ext cx="6781800" cy="2133600"/>
          </a:xfrm>
        </p:spPr>
        <p:txBody>
          <a:bodyPr anchor="b"/>
          <a:lstStyle>
            <a:lvl1pPr algn="r">
              <a:defRPr sz="4800"/>
            </a:lvl1pPr>
          </a:lstStyle>
          <a:p>
            <a:r>
              <a:rPr lang="en-US" altLang="en-US" smtClean="0"/>
              <a:t>Click to edit Master title style</a:t>
            </a:r>
            <a:endParaRPr lang="en-US" altLang="en-US"/>
          </a:p>
        </p:txBody>
      </p:sp>
      <p:sp>
        <p:nvSpPr>
          <p:cNvPr id="38916"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smtClean="0"/>
              <a:t>Click to edit Master subtitle style</a:t>
            </a:r>
            <a:endParaRPr lang="en-US"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xfrm>
            <a:off x="3124200" y="6248400"/>
            <a:ext cx="2895600" cy="457200"/>
          </a:xfrm>
          <a:prstGeom prst="rect">
            <a:avLst/>
          </a:prstGeom>
        </p:spPr>
        <p:txBody>
          <a:bodyPr/>
          <a:lstStyle>
            <a:lvl1pPr>
              <a:defRPr smtClean="0">
                <a:cs typeface="+mn-cs"/>
              </a:defRPr>
            </a:lvl1pPr>
          </a:lstStyle>
          <a:p>
            <a:pPr>
              <a:defRPr/>
            </a:pPr>
            <a:r>
              <a:rPr lang="en-US" altLang="en-US" smtClean="0"/>
              <a:t>XML Simplified</a:t>
            </a:r>
            <a:endParaRPr lang="en-US" altLang="en-US"/>
          </a:p>
        </p:txBody>
      </p:sp>
      <p:sp>
        <p:nvSpPr>
          <p:cNvPr id="7" name="Rectangle 7"/>
          <p:cNvSpPr>
            <a:spLocks noGrp="1" noChangeArrowheads="1"/>
          </p:cNvSpPr>
          <p:nvPr>
            <p:ph type="sldNum" sz="quarter" idx="12"/>
          </p:nvPr>
        </p:nvSpPr>
        <p:spPr>
          <a:xfrm>
            <a:off x="6553200" y="6248400"/>
            <a:ext cx="2133600" cy="457200"/>
          </a:xfrm>
        </p:spPr>
        <p:txBody>
          <a:bodyPr/>
          <a:lstStyle>
            <a:lvl1pPr algn="r">
              <a:defRPr sz="1000"/>
            </a:lvl1pPr>
          </a:lstStyle>
          <a:p>
            <a:pPr>
              <a:defRPr/>
            </a:pPr>
            <a:fld id="{CCB9EDDE-25AE-49FB-A859-2CEBCBCBD22E}" type="slidenum">
              <a:rPr lang="en-US" altLang="en-US"/>
              <a:pPr>
                <a:defRPr/>
              </a:pPr>
              <a:t>‹#›</a:t>
            </a:fld>
            <a:endParaRPr lang="en-US"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4"/>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60" indent="0" algn="ctr">
              <a:buNone/>
              <a:defRPr/>
            </a:lvl2pPr>
            <a:lvl3pPr marL="914319" indent="0" algn="ctr">
              <a:buNone/>
              <a:defRPr/>
            </a:lvl3pPr>
            <a:lvl4pPr marL="1371479" indent="0" algn="ctr">
              <a:buNone/>
              <a:defRPr/>
            </a:lvl4pPr>
            <a:lvl5pPr marL="1828638" indent="0" algn="ctr">
              <a:buNone/>
              <a:defRPr/>
            </a:lvl5pPr>
            <a:lvl6pPr marL="2285798" indent="0" algn="ctr">
              <a:buNone/>
              <a:defRPr/>
            </a:lvl6pPr>
            <a:lvl7pPr marL="2742957" indent="0" algn="ctr">
              <a:buNone/>
              <a:defRPr/>
            </a:lvl7pPr>
            <a:lvl8pPr marL="3200112" indent="0" algn="ctr">
              <a:buNone/>
              <a:defRPr/>
            </a:lvl8pPr>
            <a:lvl9pPr marL="3657272"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p:txBody>
          <a:bodyPr/>
          <a:lstStyle>
            <a:lvl1pPr>
              <a:defRPr smtClean="0"/>
            </a:lvl1pPr>
          </a:lstStyle>
          <a:p>
            <a:pPr>
              <a:defRPr/>
            </a:pPr>
            <a:fld id="{7196D5EE-4A14-4BFF-A225-3731FF075DE4}" type="slidenum">
              <a:rPr lang="en-US" altLang="en-US"/>
              <a:pPr>
                <a:defRPr/>
              </a:pPr>
              <a:t>‹#›</a:t>
            </a:fld>
            <a:endParaRPr lang="en-US"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CE5C41C1-B7B7-413D-905F-1E0993661680}"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9"/>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lvl1pPr>
            <a:lvl2pPr marL="457160" indent="0">
              <a:buNone/>
              <a:defRPr sz="1800"/>
            </a:lvl2pPr>
            <a:lvl3pPr marL="914319" indent="0">
              <a:buNone/>
              <a:defRPr sz="1600"/>
            </a:lvl3pPr>
            <a:lvl4pPr marL="1371479" indent="0">
              <a:buNone/>
              <a:defRPr sz="1400"/>
            </a:lvl4pPr>
            <a:lvl5pPr marL="1828638" indent="0">
              <a:buNone/>
              <a:defRPr sz="1400"/>
            </a:lvl5pPr>
            <a:lvl6pPr marL="2285798" indent="0">
              <a:buNone/>
              <a:defRPr sz="1400"/>
            </a:lvl6pPr>
            <a:lvl7pPr marL="2742957" indent="0">
              <a:buNone/>
              <a:defRPr sz="1400"/>
            </a:lvl7pPr>
            <a:lvl8pPr marL="3200112" indent="0">
              <a:buNone/>
              <a:defRPr sz="1400"/>
            </a:lvl8pPr>
            <a:lvl9pPr marL="3657272"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93779A05-C43C-486F-8752-B5C1CB9B072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6"/>
          <p:cNvSpPr>
            <a:spLocks noGrp="1" noChangeArrowheads="1"/>
          </p:cNvSpPr>
          <p:nvPr>
            <p:ph type="sldNum" sz="quarter" idx="11"/>
          </p:nvPr>
        </p:nvSpPr>
        <p:spPr>
          <a:ln/>
        </p:spPr>
        <p:txBody>
          <a:bodyPr/>
          <a:lstStyle>
            <a:lvl1pPr>
              <a:defRPr/>
            </a:lvl1pPr>
          </a:lstStyle>
          <a:p>
            <a:fld id="{D735788D-378A-404F-BB60-4C58BB75379A}" type="slidenum">
              <a:rPr lang="en-US" smtClean="0"/>
              <a:pPr/>
              <a:t>‹#›</a:t>
            </a:fld>
            <a:endParaRPr lang="en-US"/>
          </a:p>
        </p:txBody>
      </p:sp>
      <p:grpSp>
        <p:nvGrpSpPr>
          <p:cNvPr id="6" name="Group 38"/>
          <p:cNvGrpSpPr/>
          <p:nvPr/>
        </p:nvGrpSpPr>
        <p:grpSpPr>
          <a:xfrm rot="16200000">
            <a:off x="4305302" y="495300"/>
            <a:ext cx="228600" cy="7772402"/>
            <a:chOff x="106680" y="457199"/>
            <a:chExt cx="198121" cy="6477001"/>
          </a:xfrm>
        </p:grpSpPr>
        <p:sp>
          <p:nvSpPr>
            <p:cNvPr id="7" name="Rectangle 6"/>
            <p:cNvSpPr/>
            <p:nvPr/>
          </p:nvSpPr>
          <p:spPr>
            <a:xfrm rot="5400000" flipV="1">
              <a:off x="-2956560" y="3672840"/>
              <a:ext cx="6477001" cy="45720"/>
            </a:xfrm>
            <a:prstGeom prst="rect">
              <a:avLst/>
            </a:prstGeom>
            <a:solidFill>
              <a:srgbClr val="43BB2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flipV="1">
              <a:off x="-3032761" y="3672840"/>
              <a:ext cx="6477001" cy="45720"/>
            </a:xfrm>
            <a:prstGeom prst="rect">
              <a:avLst/>
            </a:prstGeom>
            <a:solidFill>
              <a:srgbClr val="E24B08">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flipV="1">
              <a:off x="-3108961" y="3672840"/>
              <a:ext cx="6477001" cy="4572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p:cNvSpPr/>
          <p:nvPr/>
        </p:nvSpPr>
        <p:spPr>
          <a:xfrm flipV="1">
            <a:off x="0" y="-2"/>
            <a:ext cx="9144000" cy="457202"/>
          </a:xfrm>
          <a:prstGeom prst="rect">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Logo_FPT_University_doc.jpg"/>
          <p:cNvPicPr>
            <a:picLocks noChangeAspect="1"/>
          </p:cNvPicPr>
          <p:nvPr/>
        </p:nvPicPr>
        <p:blipFill>
          <a:blip r:embed="rId2" cstate="print"/>
          <a:stretch>
            <a:fillRect/>
          </a:stretch>
        </p:blipFill>
        <p:spPr>
          <a:xfrm>
            <a:off x="0" y="0"/>
            <a:ext cx="609600" cy="511278"/>
          </a:xfrm>
          <a:prstGeom prst="rect">
            <a:avLst/>
          </a:prstGeom>
        </p:spPr>
      </p:pic>
      <p:pic>
        <p:nvPicPr>
          <p:cNvPr id="12" name="Picture 11" descr="aptech.jpg"/>
          <p:cNvPicPr>
            <a:picLocks noChangeAspect="1"/>
          </p:cNvPicPr>
          <p:nvPr/>
        </p:nvPicPr>
        <p:blipFill>
          <a:blip r:embed="rId3"/>
          <a:stretch>
            <a:fillRect/>
          </a:stretch>
        </p:blipFill>
        <p:spPr>
          <a:xfrm>
            <a:off x="7848600" y="1"/>
            <a:ext cx="1295400" cy="457200"/>
          </a:xfrm>
          <a:prstGeom prst="rect">
            <a:avLst/>
          </a:prstGeom>
        </p:spPr>
      </p:pic>
      <p:sp>
        <p:nvSpPr>
          <p:cNvPr id="13" name="Rectangle 12"/>
          <p:cNvSpPr/>
          <p:nvPr/>
        </p:nvSpPr>
        <p:spPr>
          <a:xfrm flipV="1">
            <a:off x="0" y="6324599"/>
            <a:ext cx="9144000" cy="533399"/>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38"/>
          <p:cNvGrpSpPr/>
          <p:nvPr userDrawn="1"/>
        </p:nvGrpSpPr>
        <p:grpSpPr>
          <a:xfrm rot="16200000">
            <a:off x="4305302" y="495300"/>
            <a:ext cx="228600" cy="7772402"/>
            <a:chOff x="106680" y="457199"/>
            <a:chExt cx="198121" cy="6477001"/>
          </a:xfrm>
        </p:grpSpPr>
        <p:sp>
          <p:nvSpPr>
            <p:cNvPr id="15" name="Rectangle 14"/>
            <p:cNvSpPr/>
            <p:nvPr/>
          </p:nvSpPr>
          <p:spPr>
            <a:xfrm rot="5400000" flipV="1">
              <a:off x="-2956560" y="3672840"/>
              <a:ext cx="6477001" cy="45720"/>
            </a:xfrm>
            <a:prstGeom prst="rect">
              <a:avLst/>
            </a:prstGeom>
            <a:solidFill>
              <a:srgbClr val="43BB2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5400000" flipV="1">
              <a:off x="-3032761" y="3672840"/>
              <a:ext cx="6477001" cy="45720"/>
            </a:xfrm>
            <a:prstGeom prst="rect">
              <a:avLst/>
            </a:prstGeom>
            <a:solidFill>
              <a:srgbClr val="E24B08">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5400000" flipV="1">
              <a:off x="-3108961" y="3672840"/>
              <a:ext cx="6477001" cy="4572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p:cNvSpPr/>
          <p:nvPr userDrawn="1"/>
        </p:nvSpPr>
        <p:spPr>
          <a:xfrm flipV="1">
            <a:off x="0" y="-2"/>
            <a:ext cx="9144000" cy="457202"/>
          </a:xfrm>
          <a:prstGeom prst="rect">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_FPT_University_doc.jpg"/>
          <p:cNvPicPr>
            <a:picLocks noChangeAspect="1"/>
          </p:cNvPicPr>
          <p:nvPr userDrawn="1"/>
        </p:nvPicPr>
        <p:blipFill>
          <a:blip r:embed="rId2" cstate="print"/>
          <a:stretch>
            <a:fillRect/>
          </a:stretch>
        </p:blipFill>
        <p:spPr>
          <a:xfrm>
            <a:off x="0" y="0"/>
            <a:ext cx="609600" cy="511278"/>
          </a:xfrm>
          <a:prstGeom prst="rect">
            <a:avLst/>
          </a:prstGeom>
        </p:spPr>
      </p:pic>
      <p:pic>
        <p:nvPicPr>
          <p:cNvPr id="20" name="Picture 19" descr="aptech.jpg"/>
          <p:cNvPicPr>
            <a:picLocks noChangeAspect="1"/>
          </p:cNvPicPr>
          <p:nvPr userDrawn="1"/>
        </p:nvPicPr>
        <p:blipFill>
          <a:blip r:embed="rId3"/>
          <a:stretch>
            <a:fillRect/>
          </a:stretch>
        </p:blipFill>
        <p:spPr>
          <a:xfrm>
            <a:off x="7848600" y="1"/>
            <a:ext cx="1295400" cy="457200"/>
          </a:xfrm>
          <a:prstGeom prst="rect">
            <a:avLst/>
          </a:prstGeom>
        </p:spPr>
      </p:pic>
      <p:sp>
        <p:nvSpPr>
          <p:cNvPr id="21" name="Rectangle 20"/>
          <p:cNvSpPr/>
          <p:nvPr userDrawn="1"/>
        </p:nvSpPr>
        <p:spPr>
          <a:xfrm flipV="1">
            <a:off x="0" y="6324599"/>
            <a:ext cx="9144000" cy="533399"/>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2"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B25E03D6-809D-45D4-92DF-5DA0FCFBD52B}"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200" b="1"/>
            </a:lvl1pPr>
            <a:lvl2pPr marL="457160" indent="0">
              <a:buNone/>
              <a:defRPr sz="2000" b="1"/>
            </a:lvl2pPr>
            <a:lvl3pPr marL="914319" indent="0">
              <a:buNone/>
              <a:defRPr sz="1800" b="1"/>
            </a:lvl3pPr>
            <a:lvl4pPr marL="1371479" indent="0">
              <a:buNone/>
              <a:defRPr sz="1600" b="1"/>
            </a:lvl4pPr>
            <a:lvl5pPr marL="1828638" indent="0">
              <a:buNone/>
              <a:defRPr sz="1600" b="1"/>
            </a:lvl5pPr>
            <a:lvl6pPr marL="2285798" indent="0">
              <a:buNone/>
              <a:defRPr sz="1600" b="1"/>
            </a:lvl6pPr>
            <a:lvl7pPr marL="2742957" indent="0">
              <a:buNone/>
              <a:defRPr sz="1600" b="1"/>
            </a:lvl7pPr>
            <a:lvl8pPr marL="3200112" indent="0">
              <a:buNone/>
              <a:defRPr sz="1600" b="1"/>
            </a:lvl8pPr>
            <a:lvl9pPr marL="365727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4" y="1535113"/>
            <a:ext cx="4041775" cy="639762"/>
          </a:xfrm>
        </p:spPr>
        <p:txBody>
          <a:bodyPr anchor="b"/>
          <a:lstStyle>
            <a:lvl1pPr marL="0" indent="0">
              <a:buNone/>
              <a:defRPr sz="2200" b="1"/>
            </a:lvl1pPr>
            <a:lvl2pPr marL="457160" indent="0">
              <a:buNone/>
              <a:defRPr sz="2000" b="1"/>
            </a:lvl2pPr>
            <a:lvl3pPr marL="914319" indent="0">
              <a:buNone/>
              <a:defRPr sz="1800" b="1"/>
            </a:lvl3pPr>
            <a:lvl4pPr marL="1371479" indent="0">
              <a:buNone/>
              <a:defRPr sz="1600" b="1"/>
            </a:lvl4pPr>
            <a:lvl5pPr marL="1828638" indent="0">
              <a:buNone/>
              <a:defRPr sz="1600" b="1"/>
            </a:lvl5pPr>
            <a:lvl6pPr marL="2285798" indent="0">
              <a:buNone/>
              <a:defRPr sz="1600" b="1"/>
            </a:lvl6pPr>
            <a:lvl7pPr marL="2742957" indent="0">
              <a:buNone/>
              <a:defRPr sz="1600" b="1"/>
            </a:lvl7pPr>
            <a:lvl8pPr marL="3200112" indent="0">
              <a:buNone/>
              <a:defRPr sz="1600" b="1"/>
            </a:lvl8pPr>
            <a:lvl9pPr marL="365727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4"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p:cNvSpPr>
            <a:spLocks noGrp="1" noChangeArrowheads="1"/>
          </p:cNvSpPr>
          <p:nvPr>
            <p:ph type="sldNum" sz="quarter" idx="11"/>
          </p:nvPr>
        </p:nvSpPr>
        <p:spPr>
          <a:ln/>
        </p:spPr>
        <p:txBody>
          <a:bodyPr/>
          <a:lstStyle>
            <a:lvl1pPr>
              <a:defRPr/>
            </a:lvl1pPr>
          </a:lstStyle>
          <a:p>
            <a:pPr>
              <a:defRPr/>
            </a:pPr>
            <a:fld id="{357561D1-7DDD-4EF9-8269-5B255B8106F6}"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1"/>
          </p:nvPr>
        </p:nvSpPr>
        <p:spPr>
          <a:ln/>
        </p:spPr>
        <p:txBody>
          <a:bodyPr/>
          <a:lstStyle>
            <a:lvl1pPr>
              <a:defRPr/>
            </a:lvl1pPr>
          </a:lstStyle>
          <a:p>
            <a:pPr>
              <a:defRPr/>
            </a:pPr>
            <a:fld id="{3F917808-C881-48C7-A5DC-8751C8AE5D5F}"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p:cNvSpPr>
            <a:spLocks noGrp="1" noChangeArrowheads="1"/>
          </p:cNvSpPr>
          <p:nvPr>
            <p:ph type="sldNum" sz="quarter" idx="11"/>
          </p:nvPr>
        </p:nvSpPr>
        <p:spPr>
          <a:ln/>
        </p:spPr>
        <p:txBody>
          <a:bodyPr/>
          <a:lstStyle>
            <a:lvl1pPr>
              <a:defRPr/>
            </a:lvl1pPr>
          </a:lstStyle>
          <a:p>
            <a:pPr>
              <a:defRPr/>
            </a:pPr>
            <a:fld id="{5F74D10D-53C2-4654-B16B-CF23A4B12FBB}"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5" y="273053"/>
            <a:ext cx="23225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9"/>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435100"/>
            <a:ext cx="3008313" cy="4691063"/>
          </a:xfrm>
        </p:spPr>
        <p:txBody>
          <a:bodyPr/>
          <a:lstStyle>
            <a:lvl1pPr marL="0" indent="0">
              <a:buNone/>
              <a:defRPr sz="1400"/>
            </a:lvl1pPr>
            <a:lvl2pPr marL="457160" indent="0">
              <a:buNone/>
              <a:defRPr sz="1200"/>
            </a:lvl2pPr>
            <a:lvl3pPr marL="914319" indent="0">
              <a:buNone/>
              <a:defRPr sz="1000"/>
            </a:lvl3pPr>
            <a:lvl4pPr marL="1371479" indent="0">
              <a:buNone/>
              <a:defRPr sz="900"/>
            </a:lvl4pPr>
            <a:lvl5pPr marL="1828638" indent="0">
              <a:buNone/>
              <a:defRPr sz="900"/>
            </a:lvl5pPr>
            <a:lvl6pPr marL="2285798" indent="0">
              <a:buNone/>
              <a:defRPr sz="900"/>
            </a:lvl6pPr>
            <a:lvl7pPr marL="2742957" indent="0">
              <a:buNone/>
              <a:defRPr sz="900"/>
            </a:lvl7pPr>
            <a:lvl8pPr marL="3200112" indent="0">
              <a:buNone/>
              <a:defRPr sz="900"/>
            </a:lvl8pPr>
            <a:lvl9pPr marL="3657272"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2E9A5041-2272-413E-8449-F3BCEC9A79E9}"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60" indent="0">
              <a:buNone/>
              <a:defRPr sz="2800"/>
            </a:lvl2pPr>
            <a:lvl3pPr marL="914319" indent="0">
              <a:buNone/>
              <a:defRPr sz="2400"/>
            </a:lvl3pPr>
            <a:lvl4pPr marL="1371479" indent="0">
              <a:buNone/>
              <a:defRPr sz="2000"/>
            </a:lvl4pPr>
            <a:lvl5pPr marL="1828638" indent="0">
              <a:buNone/>
              <a:defRPr sz="2000"/>
            </a:lvl5pPr>
            <a:lvl6pPr marL="2285798" indent="0">
              <a:buNone/>
              <a:defRPr sz="2000"/>
            </a:lvl6pPr>
            <a:lvl7pPr marL="2742957" indent="0">
              <a:buNone/>
              <a:defRPr sz="2000"/>
            </a:lvl7pPr>
            <a:lvl8pPr marL="3200112" indent="0">
              <a:buNone/>
              <a:defRPr sz="2000"/>
            </a:lvl8pPr>
            <a:lvl9pPr marL="3657272"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60" indent="0">
              <a:buNone/>
              <a:defRPr sz="1200"/>
            </a:lvl2pPr>
            <a:lvl3pPr marL="914319" indent="0">
              <a:buNone/>
              <a:defRPr sz="1000"/>
            </a:lvl3pPr>
            <a:lvl4pPr marL="1371479" indent="0">
              <a:buNone/>
              <a:defRPr sz="900"/>
            </a:lvl4pPr>
            <a:lvl5pPr marL="1828638" indent="0">
              <a:buNone/>
              <a:defRPr sz="900"/>
            </a:lvl5pPr>
            <a:lvl6pPr marL="2285798" indent="0">
              <a:buNone/>
              <a:defRPr sz="900"/>
            </a:lvl6pPr>
            <a:lvl7pPr marL="2742957" indent="0">
              <a:buNone/>
              <a:defRPr sz="900"/>
            </a:lvl7pPr>
            <a:lvl8pPr marL="3200112" indent="0">
              <a:buNone/>
              <a:defRPr sz="900"/>
            </a:lvl8pPr>
            <a:lvl9pPr marL="3657272"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1C832C1B-27C7-4D12-8F7B-719C4007A983}"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E9AD724E-D67A-4676-BAF7-F7642C20BA4F}"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2"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9762E57A-E6F2-4CE0-BA7F-5325D158200A}"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8"/>
          <p:cNvGrpSpPr>
            <a:grpSpLocks/>
          </p:cNvGrpSpPr>
          <p:nvPr userDrawn="1"/>
        </p:nvGrpSpPr>
        <p:grpSpPr bwMode="auto">
          <a:xfrm rot="-5400000">
            <a:off x="4419600" y="76200"/>
            <a:ext cx="76200" cy="7239000"/>
            <a:chOff x="106680" y="457199"/>
            <a:chExt cx="198121" cy="6477001"/>
          </a:xfrm>
        </p:grpSpPr>
        <p:sp>
          <p:nvSpPr>
            <p:cNvPr id="5" name="Rectangle 4"/>
            <p:cNvSpPr/>
            <p:nvPr/>
          </p:nvSpPr>
          <p:spPr>
            <a:xfrm rot="5400000" flipV="1">
              <a:off x="-2952274" y="3672999"/>
              <a:ext cx="6477001" cy="45401"/>
            </a:xfrm>
            <a:prstGeom prst="rect">
              <a:avLst/>
            </a:prstGeom>
            <a:solidFill>
              <a:srgbClr val="43BB2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rot="5400000" flipV="1">
              <a:off x="-3032760" y="3670934"/>
              <a:ext cx="6477001" cy="49530"/>
            </a:xfrm>
            <a:prstGeom prst="rect">
              <a:avLst/>
            </a:prstGeom>
            <a:solidFill>
              <a:srgbClr val="E24B08">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rot="5400000" flipV="1">
              <a:off x="-3104992" y="3672997"/>
              <a:ext cx="6477001" cy="45404"/>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Title 1"/>
          <p:cNvSpPr>
            <a:spLocks noGrp="1"/>
          </p:cNvSpPr>
          <p:nvPr>
            <p:ph type="ctrTitle"/>
          </p:nvPr>
        </p:nvSpPr>
        <p:spPr>
          <a:xfrm>
            <a:off x="685800" y="2130426"/>
            <a:ext cx="7772400" cy="1470025"/>
          </a:xfrm>
        </p:spPr>
        <p:txBody>
          <a:bodyPr/>
          <a:lstStyle>
            <a:lvl1pPr algn="r">
              <a:defRPr sz="4000"/>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7086600" cy="1752600"/>
          </a:xfrm>
        </p:spPr>
        <p:txBody>
          <a:bodyPr/>
          <a:lstStyle>
            <a:lvl1pPr marL="0" indent="0" algn="r">
              <a:buNone/>
              <a:defRPr/>
            </a:lvl1pPr>
            <a:lvl2pPr marL="457196" indent="0" algn="ctr">
              <a:buNone/>
              <a:defRPr/>
            </a:lvl2pPr>
            <a:lvl3pPr marL="914391" indent="0" algn="ctr">
              <a:buNone/>
              <a:defRPr/>
            </a:lvl3pPr>
            <a:lvl4pPr marL="1371587" indent="0" algn="ctr">
              <a:buNone/>
              <a:defRPr/>
            </a:lvl4pPr>
            <a:lvl5pPr marL="1828782" indent="0" algn="ctr">
              <a:buNone/>
              <a:defRPr/>
            </a:lvl5pPr>
            <a:lvl6pPr marL="2285978" indent="0" algn="ctr">
              <a:buNone/>
              <a:defRPr/>
            </a:lvl6pPr>
            <a:lvl7pPr marL="2743173" indent="0" algn="ctr">
              <a:buNone/>
              <a:defRPr/>
            </a:lvl7pPr>
            <a:lvl8pPr marL="3200368" indent="0" algn="ctr">
              <a:buNone/>
              <a:defRPr/>
            </a:lvl8pPr>
            <a:lvl9pPr marL="3657563" indent="0" algn="ctr">
              <a:buNone/>
              <a:defRPr/>
            </a:lvl9pPr>
          </a:lstStyle>
          <a:p>
            <a:r>
              <a:rPr lang="en-US" smtClean="0"/>
              <a:t>Click to edit Master subtitle style</a:t>
            </a:r>
            <a:endParaRPr lang="en-US" dirty="0"/>
          </a:p>
        </p:txBody>
      </p:sp>
      <p:sp>
        <p:nvSpPr>
          <p:cNvPr id="8" name="Rectangle 4"/>
          <p:cNvSpPr>
            <a:spLocks noGrp="1" noChangeArrowheads="1"/>
          </p:cNvSpPr>
          <p:nvPr>
            <p:ph type="dt" sz="half" idx="10"/>
          </p:nvPr>
        </p:nvSpPr>
        <p:spPr/>
        <p:txBody>
          <a:bodyPr/>
          <a:lstStyle>
            <a:lvl1pPr>
              <a:defRPr/>
            </a:lvl1pPr>
          </a:lstStyle>
          <a:p>
            <a:pPr>
              <a:defRPr/>
            </a:pPr>
            <a:endParaRPr lang="en-US" altLang="en-US"/>
          </a:p>
        </p:txBody>
      </p:sp>
      <p:sp>
        <p:nvSpPr>
          <p:cNvPr id="9" name="Rectangle 6"/>
          <p:cNvSpPr>
            <a:spLocks noGrp="1" noChangeArrowheads="1"/>
          </p:cNvSpPr>
          <p:nvPr>
            <p:ph type="sldNum" sz="quarter" idx="11"/>
          </p:nvPr>
        </p:nvSpPr>
        <p:spPr/>
        <p:txBody>
          <a:bodyPr/>
          <a:lstStyle>
            <a:lvl1pPr>
              <a:defRPr smtClean="0"/>
            </a:lvl1pPr>
          </a:lstStyle>
          <a:p>
            <a:pPr>
              <a:defRPr/>
            </a:pPr>
            <a:fld id="{5D0E532E-4306-4025-9193-06CC39B27740}" type="slidenum">
              <a:rPr lang="en-US" altLang="en-US"/>
              <a:pPr>
                <a:defRPr/>
              </a:pPr>
              <a:t>‹#›</a:t>
            </a:fld>
            <a:endParaRPr lang="en-US"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A8088DB8-9774-4FCF-8AA7-AEF386305ECD}"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6"/>
          <p:cNvSpPr>
            <a:spLocks noGrp="1" noChangeArrowheads="1"/>
          </p:cNvSpPr>
          <p:nvPr>
            <p:ph type="sldNum" sz="quarter" idx="11"/>
          </p:nvPr>
        </p:nvSpPr>
        <p:spPr>
          <a:ln/>
        </p:spPr>
        <p:txBody>
          <a:bodyPr/>
          <a:lstStyle>
            <a:lvl1pPr>
              <a:defRPr/>
            </a:lvl1pPr>
          </a:lstStyle>
          <a:p>
            <a:fld id="{D735788D-378A-404F-BB60-4C58BB75379A}"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96" indent="0">
              <a:buNone/>
              <a:defRPr sz="1800"/>
            </a:lvl2pPr>
            <a:lvl3pPr marL="914391" indent="0">
              <a:buNone/>
              <a:defRPr sz="1600"/>
            </a:lvl3pPr>
            <a:lvl4pPr marL="1371587" indent="0">
              <a:buNone/>
              <a:defRPr sz="1400"/>
            </a:lvl4pPr>
            <a:lvl5pPr marL="1828782" indent="0">
              <a:buNone/>
              <a:defRPr sz="1400"/>
            </a:lvl5pPr>
            <a:lvl6pPr marL="2285978" indent="0">
              <a:buNone/>
              <a:defRPr sz="1400"/>
            </a:lvl6pPr>
            <a:lvl7pPr marL="2743173" indent="0">
              <a:buNone/>
              <a:defRPr sz="1400"/>
            </a:lvl7pPr>
            <a:lvl8pPr marL="3200368" indent="0">
              <a:buNone/>
              <a:defRPr sz="1400"/>
            </a:lvl8pPr>
            <a:lvl9pPr marL="3657563"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A355DC20-195C-4497-9B47-2390612573AC}" type="slidenum">
              <a:rPr lang="en-US"/>
              <a:pPr>
                <a:defRPr/>
              </a:pPr>
              <a:t>‹#›</a:t>
            </a:fld>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76E44EEB-3F4A-469B-AA5C-A5DF4F29938E}" type="slidenum">
              <a:rPr lang="en-US"/>
              <a:pPr>
                <a:defRPr/>
              </a:pPr>
              <a:t>‹#›</a:t>
            </a:fld>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567659B0-39AF-4C87-B6F2-CC910412833C}" type="slidenum">
              <a:rPr lang="en-US"/>
              <a:pPr>
                <a:defRPr/>
              </a:pPr>
              <a:t>‹#›</a:t>
            </a:fld>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28310DE8-F72F-430D-A0C3-91F997F5845A}" type="slidenum">
              <a:rPr lang="en-US"/>
              <a:pPr>
                <a:defRPr/>
              </a:pPr>
              <a:t>‹#›</a:t>
            </a:fld>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51FE5CDF-9B14-4866-BD59-F136D9CF86A2}" type="slidenum">
              <a:rPr lang="en-US"/>
              <a:pPr>
                <a:defRPr/>
              </a:pPr>
              <a:t>‹#›</a:t>
            </a:fld>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1"/>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0"/>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1C5F78C0-D51B-4D09-B1F1-1B9524469C35}" type="slidenum">
              <a:rPr lang="en-US"/>
              <a:pPr>
                <a:defRPr/>
              </a:pPr>
              <a:t>‹#›</a:t>
            </a:fld>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6021DEB8-AAA8-4304-80E2-BBCE0C9D2208}" type="slidenum">
              <a:rPr lang="en-US"/>
              <a:pPr>
                <a:defRPr/>
              </a:pPr>
              <a:t>‹#›</a:t>
            </a:fld>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A3FF1A76-DF60-446B-8E93-2E1478E0B146}" type="slidenum">
              <a:rPr lang="en-US"/>
              <a:pPr>
                <a:defRPr/>
              </a:pPr>
              <a:t>‹#›</a:t>
            </a:fld>
            <a:endParaRPr 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1"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FFF640AD-FA95-402D-845B-DE22F4FFEBA5}" type="slidenum">
              <a:rPr lang="en-US"/>
              <a:pPr>
                <a:defRPr/>
              </a:pPr>
              <a:t>‹#›</a:t>
            </a:fld>
            <a:endParaRPr 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0"/>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78" indent="0" algn="ctr">
              <a:buNone/>
              <a:defRPr/>
            </a:lvl2pPr>
            <a:lvl3pPr marL="914355" indent="0" algn="ctr">
              <a:buNone/>
              <a:defRPr/>
            </a:lvl3pPr>
            <a:lvl4pPr marL="1371533" indent="0" algn="ctr">
              <a:buNone/>
              <a:defRPr/>
            </a:lvl4pPr>
            <a:lvl5pPr marL="1828710" indent="0" algn="ctr">
              <a:buNone/>
              <a:defRPr/>
            </a:lvl5pPr>
            <a:lvl6pPr marL="2285888" indent="0" algn="ctr">
              <a:buNone/>
              <a:defRPr/>
            </a:lvl6pPr>
            <a:lvl7pPr marL="2743065" indent="0" algn="ctr">
              <a:buNone/>
              <a:defRPr/>
            </a:lvl7pPr>
            <a:lvl8pPr marL="3200240" indent="0" algn="ctr">
              <a:buNone/>
              <a:defRPr/>
            </a:lvl8pPr>
            <a:lvl9pPr marL="3657416"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DD93D6C-95B9-48E6-AC4C-D44B050A5D1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6"/>
          <p:cNvSpPr>
            <a:spLocks noGrp="1" noChangeArrowheads="1"/>
          </p:cNvSpPr>
          <p:nvPr>
            <p:ph type="sldNum" sz="quarter" idx="11"/>
          </p:nvPr>
        </p:nvSpPr>
        <p:spPr>
          <a:ln/>
        </p:spPr>
        <p:txBody>
          <a:bodyPr/>
          <a:lstStyle>
            <a:lvl1pPr>
              <a:defRPr/>
            </a:lvl1pPr>
          </a:lstStyle>
          <a:p>
            <a:fld id="{D735788D-378A-404F-BB60-4C58BB75379A}"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smtClean="0">
                <a:latin typeface="+mj-lt"/>
              </a:defRPr>
            </a:lvl1pPr>
          </a:lstStyle>
          <a:p>
            <a:pPr>
              <a:defRPr/>
            </a:pPr>
            <a:r>
              <a:rPr lang="en-US" smtClean="0"/>
              <a:t>XML Simplified</a:t>
            </a:r>
            <a:endParaRPr lang="en-US"/>
          </a:p>
        </p:txBody>
      </p:sp>
      <p:sp>
        <p:nvSpPr>
          <p:cNvPr id="6" name="Rectangle 6"/>
          <p:cNvSpPr>
            <a:spLocks noGrp="1" noChangeArrowheads="1"/>
          </p:cNvSpPr>
          <p:nvPr>
            <p:ph type="sldNum" sz="quarter" idx="12"/>
          </p:nvPr>
        </p:nvSpPr>
        <p:spPr/>
        <p:txBody>
          <a:bodyPr/>
          <a:lstStyle>
            <a:lvl1pPr>
              <a:defRPr>
                <a:latin typeface="+mn-lt"/>
              </a:defRPr>
            </a:lvl1pPr>
          </a:lstStyle>
          <a:p>
            <a:pPr>
              <a:defRPr/>
            </a:pPr>
            <a:fld id="{88B0CC96-2F6D-4DBC-A151-CB2783666AA0}" type="slidenum">
              <a:rPr lang="en-US"/>
              <a:pPr>
                <a:defRPr/>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5"/>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lvl1pPr>
            <a:lvl2pPr marL="457178" indent="0">
              <a:buNone/>
              <a:defRPr sz="1800"/>
            </a:lvl2pPr>
            <a:lvl3pPr marL="914355" indent="0">
              <a:buNone/>
              <a:defRPr sz="1600"/>
            </a:lvl3pPr>
            <a:lvl4pPr marL="1371533" indent="0">
              <a:buNone/>
              <a:defRPr sz="1400"/>
            </a:lvl4pPr>
            <a:lvl5pPr marL="1828710" indent="0">
              <a:buNone/>
              <a:defRPr sz="1400"/>
            </a:lvl5pPr>
            <a:lvl6pPr marL="2285888" indent="0">
              <a:buNone/>
              <a:defRPr sz="1400"/>
            </a:lvl6pPr>
            <a:lvl7pPr marL="2743065" indent="0">
              <a:buNone/>
              <a:defRPr sz="1400"/>
            </a:lvl7pPr>
            <a:lvl8pPr marL="3200240" indent="0">
              <a:buNone/>
              <a:defRPr sz="1400"/>
            </a:lvl8pPr>
            <a:lvl9pPr marL="3657416"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D5CBC22-FE55-4C5F-8929-75E1C207729E}" type="slidenum">
              <a:rPr lang="en-US"/>
              <a:pPr>
                <a:defRPr/>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2"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smtClean="0">
                <a:latin typeface="+mn-lt"/>
              </a:defRPr>
            </a:lvl1pPr>
          </a:lstStyle>
          <a:p>
            <a:pPr>
              <a:defRPr/>
            </a:pPr>
            <a:r>
              <a:rPr lang="en-US" smtClean="0"/>
              <a:t>XML Simplified</a:t>
            </a:r>
            <a:endParaRPr lang="en-US"/>
          </a:p>
        </p:txBody>
      </p:sp>
      <p:sp>
        <p:nvSpPr>
          <p:cNvPr id="7" name="Rectangle 6"/>
          <p:cNvSpPr>
            <a:spLocks noGrp="1" noChangeArrowheads="1"/>
          </p:cNvSpPr>
          <p:nvPr>
            <p:ph type="sldNum" sz="quarter" idx="12"/>
          </p:nvPr>
        </p:nvSpPr>
        <p:spPr/>
        <p:txBody>
          <a:bodyPr/>
          <a:lstStyle>
            <a:lvl1pPr>
              <a:defRPr>
                <a:latin typeface="+mn-lt"/>
              </a:defRPr>
            </a:lvl1pPr>
          </a:lstStyle>
          <a:p>
            <a:pPr>
              <a:defRPr/>
            </a:pPr>
            <a:fld id="{862202D8-C6D8-4467-A58A-6EF90054EC13}" type="slidenum">
              <a:rPr lang="en-US"/>
              <a:pPr>
                <a:defRPr/>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8" indent="0">
              <a:buNone/>
              <a:defRPr sz="2000" b="1"/>
            </a:lvl2pPr>
            <a:lvl3pPr marL="914355" indent="0">
              <a:buNone/>
              <a:defRPr sz="1800" b="1"/>
            </a:lvl3pPr>
            <a:lvl4pPr marL="1371533" indent="0">
              <a:buNone/>
              <a:defRPr sz="1600" b="1"/>
            </a:lvl4pPr>
            <a:lvl5pPr marL="1828710" indent="0">
              <a:buNone/>
              <a:defRPr sz="1600" b="1"/>
            </a:lvl5pPr>
            <a:lvl6pPr marL="2285888" indent="0">
              <a:buNone/>
              <a:defRPr sz="1600" b="1"/>
            </a:lvl6pPr>
            <a:lvl7pPr marL="2743065" indent="0">
              <a:buNone/>
              <a:defRPr sz="1600" b="1"/>
            </a:lvl7pPr>
            <a:lvl8pPr marL="3200240" indent="0">
              <a:buNone/>
              <a:defRPr sz="1600" b="1"/>
            </a:lvl8pPr>
            <a:lvl9pPr marL="365741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535113"/>
            <a:ext cx="4041775" cy="639762"/>
          </a:xfrm>
        </p:spPr>
        <p:txBody>
          <a:bodyPr anchor="b"/>
          <a:lstStyle>
            <a:lvl1pPr marL="0" indent="0">
              <a:buNone/>
              <a:defRPr sz="2400" b="1"/>
            </a:lvl1pPr>
            <a:lvl2pPr marL="457178" indent="0">
              <a:buNone/>
              <a:defRPr sz="2000" b="1"/>
            </a:lvl2pPr>
            <a:lvl3pPr marL="914355" indent="0">
              <a:buNone/>
              <a:defRPr sz="1800" b="1"/>
            </a:lvl3pPr>
            <a:lvl4pPr marL="1371533" indent="0">
              <a:buNone/>
              <a:defRPr sz="1600" b="1"/>
            </a:lvl4pPr>
            <a:lvl5pPr marL="1828710" indent="0">
              <a:buNone/>
              <a:defRPr sz="1600" b="1"/>
            </a:lvl5pPr>
            <a:lvl6pPr marL="2285888" indent="0">
              <a:buNone/>
              <a:defRPr sz="1600" b="1"/>
            </a:lvl6pPr>
            <a:lvl7pPr marL="2743065" indent="0">
              <a:buNone/>
              <a:defRPr sz="1600" b="1"/>
            </a:lvl7pPr>
            <a:lvl8pPr marL="3200240" indent="0">
              <a:buNone/>
              <a:defRPr sz="1600" b="1"/>
            </a:lvl8pPr>
            <a:lvl9pPr marL="365741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972D6EF-9429-4787-A672-DD2CC87FEBE6}" type="slidenum">
              <a:rPr lang="en-US"/>
              <a:pPr>
                <a:defRPr/>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2F728FC-E050-4F20-B346-185566DFDC46}" type="slidenum">
              <a:rPr lang="en-US"/>
              <a:pPr>
                <a:defRPr/>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8CBC5BD-F6CE-4B6E-93B8-1E3B4D8C3BA2}" type="slidenum">
              <a:rPr lang="en-US"/>
              <a:pPr>
                <a:defRPr/>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53"/>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5"/>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435100"/>
            <a:ext cx="3008313" cy="4691063"/>
          </a:xfrm>
        </p:spPr>
        <p:txBody>
          <a:bodyPr/>
          <a:lstStyle>
            <a:lvl1pPr marL="0" indent="0">
              <a:buNone/>
              <a:defRPr sz="1400"/>
            </a:lvl1pPr>
            <a:lvl2pPr marL="457178" indent="0">
              <a:buNone/>
              <a:defRPr sz="1200"/>
            </a:lvl2pPr>
            <a:lvl3pPr marL="914355" indent="0">
              <a:buNone/>
              <a:defRPr sz="1000"/>
            </a:lvl3pPr>
            <a:lvl4pPr marL="1371533" indent="0">
              <a:buNone/>
              <a:defRPr sz="900"/>
            </a:lvl4pPr>
            <a:lvl5pPr marL="1828710" indent="0">
              <a:buNone/>
              <a:defRPr sz="900"/>
            </a:lvl5pPr>
            <a:lvl6pPr marL="2285888" indent="0">
              <a:buNone/>
              <a:defRPr sz="900"/>
            </a:lvl6pPr>
            <a:lvl7pPr marL="2743065" indent="0">
              <a:buNone/>
              <a:defRPr sz="900"/>
            </a:lvl7pPr>
            <a:lvl8pPr marL="3200240" indent="0">
              <a:buNone/>
              <a:defRPr sz="900"/>
            </a:lvl8pPr>
            <a:lvl9pPr marL="3657416"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55EA320-E1B8-4948-B755-8C775C8F065A}" type="slidenum">
              <a:rPr lang="en-US"/>
              <a:pPr>
                <a:defRPr/>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8" indent="0">
              <a:buNone/>
              <a:defRPr sz="2800"/>
            </a:lvl2pPr>
            <a:lvl3pPr marL="914355" indent="0">
              <a:buNone/>
              <a:defRPr sz="2400"/>
            </a:lvl3pPr>
            <a:lvl4pPr marL="1371533" indent="0">
              <a:buNone/>
              <a:defRPr sz="2000"/>
            </a:lvl4pPr>
            <a:lvl5pPr marL="1828710" indent="0">
              <a:buNone/>
              <a:defRPr sz="2000"/>
            </a:lvl5pPr>
            <a:lvl6pPr marL="2285888" indent="0">
              <a:buNone/>
              <a:defRPr sz="2000"/>
            </a:lvl6pPr>
            <a:lvl7pPr marL="2743065" indent="0">
              <a:buNone/>
              <a:defRPr sz="2000"/>
            </a:lvl7pPr>
            <a:lvl8pPr marL="3200240" indent="0">
              <a:buNone/>
              <a:defRPr sz="2000"/>
            </a:lvl8pPr>
            <a:lvl9pPr marL="3657416"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8" indent="0">
              <a:buNone/>
              <a:defRPr sz="1200"/>
            </a:lvl2pPr>
            <a:lvl3pPr marL="914355" indent="0">
              <a:buNone/>
              <a:defRPr sz="1000"/>
            </a:lvl3pPr>
            <a:lvl4pPr marL="1371533" indent="0">
              <a:buNone/>
              <a:defRPr sz="900"/>
            </a:lvl4pPr>
            <a:lvl5pPr marL="1828710" indent="0">
              <a:buNone/>
              <a:defRPr sz="900"/>
            </a:lvl5pPr>
            <a:lvl6pPr marL="2285888" indent="0">
              <a:buNone/>
              <a:defRPr sz="900"/>
            </a:lvl6pPr>
            <a:lvl7pPr marL="2743065" indent="0">
              <a:buNone/>
              <a:defRPr sz="900"/>
            </a:lvl7pPr>
            <a:lvl8pPr marL="3200240" indent="0">
              <a:buNone/>
              <a:defRPr sz="900"/>
            </a:lvl8pPr>
            <a:lvl9pPr marL="3657416"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57DADB-9618-40F3-A713-E2F305DF4812}" type="slidenum">
              <a:rPr lang="en-US"/>
              <a:pPr>
                <a:defRPr/>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21B55A6-600B-4447-9C9E-7AF863DEA899}"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2"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548921-90B8-404B-A78C-6222B155687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6"/>
          <p:cNvSpPr>
            <a:spLocks noGrp="1" noChangeArrowheads="1"/>
          </p:cNvSpPr>
          <p:nvPr>
            <p:ph type="sldNum" sz="quarter" idx="11"/>
          </p:nvPr>
        </p:nvSpPr>
        <p:spPr>
          <a:ln/>
        </p:spPr>
        <p:txBody>
          <a:bodyPr/>
          <a:lstStyle>
            <a:lvl1pPr>
              <a:defRPr/>
            </a:lvl1pPr>
          </a:lstStyle>
          <a:p>
            <a:fld id="{D735788D-378A-404F-BB60-4C58BB75379A}"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2"/>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69" indent="0" algn="ctr">
              <a:buNone/>
              <a:defRPr/>
            </a:lvl2pPr>
            <a:lvl3pPr marL="914337" indent="0" algn="ctr">
              <a:buNone/>
              <a:defRPr/>
            </a:lvl3pPr>
            <a:lvl4pPr marL="1371506" indent="0" algn="ctr">
              <a:buNone/>
              <a:defRPr/>
            </a:lvl4pPr>
            <a:lvl5pPr marL="1828674" indent="0" algn="ctr">
              <a:buNone/>
              <a:defRPr/>
            </a:lvl5pPr>
            <a:lvl6pPr marL="2285843" indent="0" algn="ctr">
              <a:buNone/>
              <a:defRPr/>
            </a:lvl6pPr>
            <a:lvl7pPr marL="2743011" indent="0" algn="ctr">
              <a:buNone/>
              <a:defRPr/>
            </a:lvl7pPr>
            <a:lvl8pPr marL="3200176" indent="0" algn="ctr">
              <a:buNone/>
              <a:defRPr/>
            </a:lvl8pPr>
            <a:lvl9pPr marL="3657344"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230246C-B326-45AD-9CFA-7696908E7C28}"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382642C-D0A1-4220-9A8B-96F404F73969}" type="slidenum">
              <a:rPr lang="en-US"/>
              <a:pPr>
                <a:defRPr/>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7"/>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lvl1pPr>
            <a:lvl2pPr marL="457169" indent="0">
              <a:buNone/>
              <a:defRPr sz="1800"/>
            </a:lvl2pPr>
            <a:lvl3pPr marL="914337" indent="0">
              <a:buNone/>
              <a:defRPr sz="1600"/>
            </a:lvl3pPr>
            <a:lvl4pPr marL="1371506" indent="0">
              <a:buNone/>
              <a:defRPr sz="1400"/>
            </a:lvl4pPr>
            <a:lvl5pPr marL="1828674" indent="0">
              <a:buNone/>
              <a:defRPr sz="1400"/>
            </a:lvl5pPr>
            <a:lvl6pPr marL="2285843" indent="0">
              <a:buNone/>
              <a:defRPr sz="1400"/>
            </a:lvl6pPr>
            <a:lvl7pPr marL="2743011" indent="0">
              <a:buNone/>
              <a:defRPr sz="1400"/>
            </a:lvl7pPr>
            <a:lvl8pPr marL="3200176" indent="0">
              <a:buNone/>
              <a:defRPr sz="1400"/>
            </a:lvl8pPr>
            <a:lvl9pPr marL="3657344"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15B3E02-072F-4552-887B-DF10913665B9}" type="slidenum">
              <a:rPr lang="en-US"/>
              <a:pPr>
                <a:defRPr/>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2"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1D31949-29ED-4D55-834C-82E1E5B84AC9}" type="slidenum">
              <a:rPr lang="en-US"/>
              <a:pPr>
                <a:defRPr/>
              </a:pPr>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69" indent="0">
              <a:buNone/>
              <a:defRPr sz="2000" b="1"/>
            </a:lvl2pPr>
            <a:lvl3pPr marL="914337" indent="0">
              <a:buNone/>
              <a:defRPr sz="1800" b="1"/>
            </a:lvl3pPr>
            <a:lvl4pPr marL="1371506" indent="0">
              <a:buNone/>
              <a:defRPr sz="1600" b="1"/>
            </a:lvl4pPr>
            <a:lvl5pPr marL="1828674" indent="0">
              <a:buNone/>
              <a:defRPr sz="1600" b="1"/>
            </a:lvl5pPr>
            <a:lvl6pPr marL="2285843" indent="0">
              <a:buNone/>
              <a:defRPr sz="1600" b="1"/>
            </a:lvl6pPr>
            <a:lvl7pPr marL="2743011" indent="0">
              <a:buNone/>
              <a:defRPr sz="1600" b="1"/>
            </a:lvl7pPr>
            <a:lvl8pPr marL="3200176" indent="0">
              <a:buNone/>
              <a:defRPr sz="1600" b="1"/>
            </a:lvl8pPr>
            <a:lvl9pPr marL="365734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2" y="1535113"/>
            <a:ext cx="4041775" cy="639762"/>
          </a:xfrm>
        </p:spPr>
        <p:txBody>
          <a:bodyPr anchor="b"/>
          <a:lstStyle>
            <a:lvl1pPr marL="0" indent="0">
              <a:buNone/>
              <a:defRPr sz="2400" b="1"/>
            </a:lvl1pPr>
            <a:lvl2pPr marL="457169" indent="0">
              <a:buNone/>
              <a:defRPr sz="2000" b="1"/>
            </a:lvl2pPr>
            <a:lvl3pPr marL="914337" indent="0">
              <a:buNone/>
              <a:defRPr sz="1800" b="1"/>
            </a:lvl3pPr>
            <a:lvl4pPr marL="1371506" indent="0">
              <a:buNone/>
              <a:defRPr sz="1600" b="1"/>
            </a:lvl4pPr>
            <a:lvl5pPr marL="1828674" indent="0">
              <a:buNone/>
              <a:defRPr sz="1600" b="1"/>
            </a:lvl5pPr>
            <a:lvl6pPr marL="2285843" indent="0">
              <a:buNone/>
              <a:defRPr sz="1600" b="1"/>
            </a:lvl6pPr>
            <a:lvl7pPr marL="2743011" indent="0">
              <a:buNone/>
              <a:defRPr sz="1600" b="1"/>
            </a:lvl7pPr>
            <a:lvl8pPr marL="3200176" indent="0">
              <a:buNone/>
              <a:defRPr sz="1600" b="1"/>
            </a:lvl8pPr>
            <a:lvl9pPr marL="365734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2"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0A1C5ED-38C7-4873-BD51-E6766648FDED}" type="slidenum">
              <a:rPr lang="en-US"/>
              <a:pPr>
                <a:defRPr/>
              </a:pPr>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8A8C98C-32B0-481C-9F43-6A194F6C6B16}" type="slidenum">
              <a:rPr lang="en-US"/>
              <a:pPr>
                <a:defRPr/>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D7A4221-202C-4B45-8915-E99EDCB4DD29}" type="slidenum">
              <a:rPr lang="en-US"/>
              <a:pPr>
                <a:defRPr/>
              </a:pPr>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53"/>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435100"/>
            <a:ext cx="3008313" cy="4691063"/>
          </a:xfrm>
        </p:spPr>
        <p:txBody>
          <a:bodyPr/>
          <a:lstStyle>
            <a:lvl1pPr marL="0" indent="0">
              <a:buNone/>
              <a:defRPr sz="1400"/>
            </a:lvl1pPr>
            <a:lvl2pPr marL="457169" indent="0">
              <a:buNone/>
              <a:defRPr sz="1200"/>
            </a:lvl2pPr>
            <a:lvl3pPr marL="914337" indent="0">
              <a:buNone/>
              <a:defRPr sz="1000"/>
            </a:lvl3pPr>
            <a:lvl4pPr marL="1371506" indent="0">
              <a:buNone/>
              <a:defRPr sz="900"/>
            </a:lvl4pPr>
            <a:lvl5pPr marL="1828674" indent="0">
              <a:buNone/>
              <a:defRPr sz="900"/>
            </a:lvl5pPr>
            <a:lvl6pPr marL="2285843" indent="0">
              <a:buNone/>
              <a:defRPr sz="900"/>
            </a:lvl6pPr>
            <a:lvl7pPr marL="2743011" indent="0">
              <a:buNone/>
              <a:defRPr sz="900"/>
            </a:lvl7pPr>
            <a:lvl8pPr marL="3200176" indent="0">
              <a:buNone/>
              <a:defRPr sz="900"/>
            </a:lvl8pPr>
            <a:lvl9pPr marL="3657344"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86EBDB0-CA0B-4A83-A01B-CEA3CC9A8C98}" type="slidenum">
              <a:rPr lang="en-US"/>
              <a:pPr>
                <a:defRPr/>
              </a:pPr>
              <a:t>‹#›</a:t>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69" indent="0">
              <a:buNone/>
              <a:defRPr sz="2800"/>
            </a:lvl2pPr>
            <a:lvl3pPr marL="914337" indent="0">
              <a:buNone/>
              <a:defRPr sz="2400"/>
            </a:lvl3pPr>
            <a:lvl4pPr marL="1371506" indent="0">
              <a:buNone/>
              <a:defRPr sz="2000"/>
            </a:lvl4pPr>
            <a:lvl5pPr marL="1828674" indent="0">
              <a:buNone/>
              <a:defRPr sz="2000"/>
            </a:lvl5pPr>
            <a:lvl6pPr marL="2285843" indent="0">
              <a:buNone/>
              <a:defRPr sz="2000"/>
            </a:lvl6pPr>
            <a:lvl7pPr marL="2743011" indent="0">
              <a:buNone/>
              <a:defRPr sz="2000"/>
            </a:lvl7pPr>
            <a:lvl8pPr marL="3200176" indent="0">
              <a:buNone/>
              <a:defRPr sz="2000"/>
            </a:lvl8pPr>
            <a:lvl9pPr marL="3657344"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69" indent="0">
              <a:buNone/>
              <a:defRPr sz="1200"/>
            </a:lvl2pPr>
            <a:lvl3pPr marL="914337" indent="0">
              <a:buNone/>
              <a:defRPr sz="1000"/>
            </a:lvl3pPr>
            <a:lvl4pPr marL="1371506" indent="0">
              <a:buNone/>
              <a:defRPr sz="900"/>
            </a:lvl4pPr>
            <a:lvl5pPr marL="1828674" indent="0">
              <a:buNone/>
              <a:defRPr sz="900"/>
            </a:lvl5pPr>
            <a:lvl6pPr marL="2285843" indent="0">
              <a:buNone/>
              <a:defRPr sz="900"/>
            </a:lvl6pPr>
            <a:lvl7pPr marL="2743011" indent="0">
              <a:buNone/>
              <a:defRPr sz="900"/>
            </a:lvl7pPr>
            <a:lvl8pPr marL="3200176" indent="0">
              <a:buNone/>
              <a:defRPr sz="900"/>
            </a:lvl8pPr>
            <a:lvl9pPr marL="3657344"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1B8273F-CF00-4792-9AFF-25CB08A55F5B}" type="slidenum">
              <a:rPr lang="en-US"/>
              <a:pPr>
                <a:defRPr/>
              </a:pPr>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030714C-3F10-4ABB-90CC-C55B111EBD9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6"/>
          <p:cNvSpPr>
            <a:spLocks noGrp="1" noChangeArrowheads="1"/>
          </p:cNvSpPr>
          <p:nvPr>
            <p:ph type="sldNum" sz="quarter" idx="11"/>
          </p:nvPr>
        </p:nvSpPr>
        <p:spPr>
          <a:ln/>
        </p:spPr>
        <p:txBody>
          <a:bodyPr/>
          <a:lstStyle>
            <a:lvl1pPr>
              <a:defRPr/>
            </a:lvl1pPr>
          </a:lstStyle>
          <a:p>
            <a:fld id="{D735788D-378A-404F-BB60-4C58BB75379A}"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2"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14E79F2-9F0F-4604-8CB6-D490267D383D}" type="slidenum">
              <a:rPr lang="en-US"/>
              <a:pPr>
                <a:defRPr/>
              </a:pPr>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799C256C-86D7-4A6D-94B6-4F4EEE8C5C3E}" type="slidenum">
              <a:rPr lang="en-US"/>
              <a:pPr>
                <a:defRPr/>
              </a:pPr>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371600"/>
            <a:ext cx="8229600" cy="4754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DDB60742-179D-4156-9BA6-DDDF2FF760A6}" type="slidenum">
              <a:rPr lang="en-US"/>
              <a:pPr>
                <a:defRPr/>
              </a:pPr>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A818D84-31F7-43D0-85B8-6DCF09D013A6}" type="slidenum">
              <a:rPr lang="en-US"/>
              <a:pPr>
                <a:defRPr/>
              </a:pPr>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DE60BCCD-EC01-4A17-85AC-26B38EB328D4}" type="slidenum">
              <a:rPr lang="en-US"/>
              <a:pPr>
                <a:defRPr/>
              </a:pPr>
              <a:t>‹#›</a:t>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FA213F63-F3F5-4150-BED6-A320C59101A2}" type="slidenum">
              <a:rPr lang="en-US"/>
              <a:pPr>
                <a:defRPr/>
              </a:pPr>
              <a:t>‹#›</a:t>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9C46C3D7-1A02-413B-9567-896C15CCAEA0}" type="slidenum">
              <a:rPr lang="en-US"/>
              <a:pPr>
                <a:defRPr/>
              </a:pPr>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20886824-E1B9-427E-AE2D-20D13377D15A}" type="slidenum">
              <a:rPr lang="en-US"/>
              <a:pPr>
                <a:defRPr/>
              </a:pPr>
              <a:t>‹#›</a:t>
            </a:fld>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3F595C23-6ED8-4ECC-8014-647EEB4956F7}" type="slidenum">
              <a:rPr lang="en-US"/>
              <a:pPr>
                <a:defRPr/>
              </a:pPr>
              <a:t>‹#›</a:t>
            </a:fld>
            <a:endParaRPr 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72F1A275-1933-4E54-A4C9-97254508802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6"/>
          <p:cNvSpPr>
            <a:spLocks noGrp="1" noChangeArrowheads="1"/>
          </p:cNvSpPr>
          <p:nvPr>
            <p:ph type="sldNum" sz="quarter" idx="11"/>
          </p:nvPr>
        </p:nvSpPr>
        <p:spPr>
          <a:ln/>
        </p:spPr>
        <p:txBody>
          <a:bodyPr/>
          <a:lstStyle>
            <a:lvl1pPr>
              <a:defRPr/>
            </a:lvl1pPr>
          </a:lstStyle>
          <a:p>
            <a:fld id="{D735788D-378A-404F-BB60-4C58BB75379A}" type="slidenum">
              <a:rPr lang="en-US" smtClean="0"/>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94174F4-34E6-4AEC-BEB9-63A895E55CD0}" type="slidenum">
              <a:rPr lang="en-US"/>
              <a:pPr>
                <a:defRPr/>
              </a:pPr>
              <a:t>‹#›</a:t>
            </a:fld>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6AF89CB0-3942-4341-8757-D34FF071F559}" type="slidenum">
              <a:rPr lang="en-US"/>
              <a:pPr>
                <a:defRPr/>
              </a:pPr>
              <a:t>‹#›</a:t>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23190E35-1CBF-4C4F-B198-7D909F204E35}" type="slidenum">
              <a:rPr lang="en-US"/>
              <a:pPr>
                <a:defRPr/>
              </a:pPr>
              <a:t>‹#›</a:t>
            </a:fld>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7BD860C-2441-40FA-9255-D45577DC6BC2}" type="slidenum">
              <a:rPr lang="en-US"/>
              <a:pPr>
                <a:defRPr/>
              </a:pPr>
              <a:t>‹#›</a:t>
            </a:fld>
            <a:endParaRPr 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20D1504F-93BC-428A-A26E-C5C51FB5F508}" type="slidenum">
              <a:rPr lang="en-US"/>
              <a:pPr>
                <a:defRPr/>
              </a:pPr>
              <a:t>‹#›</a:t>
            </a:fld>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DCDBF833-25B0-4D50-BFB7-F5E3F58D5763}" type="slidenum">
              <a:rPr lang="en-US"/>
              <a:pPr>
                <a:defRPr/>
              </a:pPr>
              <a:t>‹#›</a:t>
            </a:fld>
            <a:endParaRPr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FB7B9229-C6E4-4FE6-A301-49BCB0CEA762}" type="slidenum">
              <a:rPr lang="en-US"/>
              <a:pPr>
                <a:defRPr/>
              </a:pPr>
              <a:t>‹#›</a:t>
            </a:fld>
            <a:endParaRPr 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1983F80D-9D95-4D4E-9271-DC1BB653C1AE}" type="slidenum">
              <a:rPr lang="en-US"/>
              <a:pPr>
                <a:defRPr/>
              </a:pPr>
              <a:t>‹#›</a:t>
            </a:fld>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D409C051-5795-4D2A-9919-4D15BEF8F1EA}" type="slidenum">
              <a:rPr lang="en-US"/>
              <a:pPr>
                <a:defRPr/>
              </a:pPr>
              <a:t>‹#›</a:t>
            </a:fld>
            <a:endParaRPr 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9565174-F5E4-46EA-8ED5-5A31F8C34AE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6"/>
          <p:cNvSpPr>
            <a:spLocks noGrp="1" noChangeArrowheads="1"/>
          </p:cNvSpPr>
          <p:nvPr>
            <p:ph type="sldNum" sz="quarter" idx="11"/>
          </p:nvPr>
        </p:nvSpPr>
        <p:spPr>
          <a:ln/>
        </p:spPr>
        <p:txBody>
          <a:bodyPr/>
          <a:lstStyle>
            <a:lvl1pPr>
              <a:defRPr/>
            </a:lvl1pPr>
          </a:lstStyle>
          <a:p>
            <a:fld id="{D735788D-378A-404F-BB60-4C58BB75379A}" type="slidenum">
              <a:rPr lang="en-US" smtClean="0"/>
              <a:pPr/>
              <a:t>‹#›</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555BAF7-E219-4A75-9560-9B96697D317D}" type="slidenum">
              <a:rPr lang="en-US"/>
              <a:pPr>
                <a:defRPr/>
              </a:pPr>
              <a:t>‹#›</a:t>
            </a:fld>
            <a:endParaRPr 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E3C3CC89-A43D-4DC1-9C2A-25AC9892440F}" type="slidenum">
              <a:rPr lang="en-US"/>
              <a:pPr>
                <a:defRPr/>
              </a:pPr>
              <a:t>‹#›</a:t>
            </a:fld>
            <a:endParaRPr 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257BD135-17BD-45FD-9E9D-C1C7798BE6EE}" type="slidenum">
              <a:rPr lang="en-US"/>
              <a:pPr>
                <a:defRPr/>
              </a:pPr>
              <a:t>‹#›</a:t>
            </a:fld>
            <a:endParaRPr 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E7F75FA4-34E4-4A44-8679-00CBA92973A9}" type="slidenum">
              <a:rPr lang="en-US"/>
              <a:pPr>
                <a:defRPr/>
              </a:pPr>
              <a:t>‹#›</a:t>
            </a:fld>
            <a:endParaRPr 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F635C82-24CE-446A-8F8D-9863C9799F54}" type="slidenum">
              <a:rPr lang="en-US"/>
              <a:pPr>
                <a:defRPr/>
              </a:pPr>
              <a:t>‹#›</a:t>
            </a:fld>
            <a:endParaRPr 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F2C60C0-FCA7-4395-86FF-BF1B3A8A5A51}" type="slidenum">
              <a:rPr lang="en-US"/>
              <a:pPr>
                <a:defRPr/>
              </a:pPr>
              <a:t>‹#›</a:t>
            </a:fld>
            <a:endParaRPr 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880ADC6-F921-4375-969F-6D2658935207}" type="slidenum">
              <a:rPr lang="en-US"/>
              <a:pPr>
                <a:defRPr/>
              </a:pPr>
              <a:t>‹#›</a:t>
            </a:fld>
            <a:endParaRPr 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27787C1C-2E06-45DA-8E83-CB7EC4506351}" type="slidenum">
              <a:rPr lang="en-US"/>
              <a:pPr>
                <a:defRPr/>
              </a:pPr>
              <a:t>‹#›</a:t>
            </a:fld>
            <a:endParaRPr 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55F8923E-F4E4-4B9E-A08C-EAF24D86503F}" type="slidenum">
              <a:rPr lang="en-US"/>
              <a:pPr>
                <a:defRPr/>
              </a:pPr>
              <a:t>‹#›</a:t>
            </a:fld>
            <a:endParaRPr 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E460185C-AC3A-47D5-8D92-E9D5AF2DC72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1.xml"/><Relationship Id="rId13" Type="http://schemas.openxmlformats.org/officeDocument/2006/relationships/image" Target="../media/image1.png"/><Relationship Id="rId3" Type="http://schemas.openxmlformats.org/officeDocument/2006/relationships/slideLayout" Target="../slideLayouts/slideLayout106.xml"/><Relationship Id="rId7" Type="http://schemas.openxmlformats.org/officeDocument/2006/relationships/slideLayout" Target="../slideLayouts/slideLayout110.xml"/><Relationship Id="rId12" Type="http://schemas.openxmlformats.org/officeDocument/2006/relationships/theme" Target="../theme/theme10.xml"/><Relationship Id="rId2" Type="http://schemas.openxmlformats.org/officeDocument/2006/relationships/slideLayout" Target="../slideLayouts/slideLayout105.xml"/><Relationship Id="rId16" Type="http://schemas.openxmlformats.org/officeDocument/2006/relationships/image" Target="../media/image9.png"/><Relationship Id="rId1" Type="http://schemas.openxmlformats.org/officeDocument/2006/relationships/slideLayout" Target="../slideLayouts/slideLayout104.xml"/><Relationship Id="rId6" Type="http://schemas.openxmlformats.org/officeDocument/2006/relationships/slideLayout" Target="../slideLayouts/slideLayout109.xml"/><Relationship Id="rId11" Type="http://schemas.openxmlformats.org/officeDocument/2006/relationships/slideLayout" Target="../slideLayouts/slideLayout114.xml"/><Relationship Id="rId5" Type="http://schemas.openxmlformats.org/officeDocument/2006/relationships/slideLayout" Target="../slideLayouts/slideLayout108.xml"/><Relationship Id="rId15" Type="http://schemas.openxmlformats.org/officeDocument/2006/relationships/image" Target="../media/image3.png"/><Relationship Id="rId10" Type="http://schemas.openxmlformats.org/officeDocument/2006/relationships/slideLayout" Target="../slideLayouts/slideLayout113.xml"/><Relationship Id="rId4" Type="http://schemas.openxmlformats.org/officeDocument/2006/relationships/slideLayout" Target="../slideLayouts/slideLayout107.xml"/><Relationship Id="rId9" Type="http://schemas.openxmlformats.org/officeDocument/2006/relationships/slideLayout" Target="../slideLayouts/slideLayout112.xml"/><Relationship Id="rId1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2.xml"/><Relationship Id="rId13" Type="http://schemas.openxmlformats.org/officeDocument/2006/relationships/image" Target="../media/image1.png"/><Relationship Id="rId18" Type="http://schemas.openxmlformats.org/officeDocument/2006/relationships/image" Target="../media/image10.jpeg"/><Relationship Id="rId3" Type="http://schemas.openxmlformats.org/officeDocument/2006/relationships/slideLayout" Target="../slideLayouts/slideLayout117.xml"/><Relationship Id="rId7" Type="http://schemas.openxmlformats.org/officeDocument/2006/relationships/slideLayout" Target="../slideLayouts/slideLayout121.xml"/><Relationship Id="rId12" Type="http://schemas.openxmlformats.org/officeDocument/2006/relationships/theme" Target="../theme/theme11.xml"/><Relationship Id="rId17" Type="http://schemas.openxmlformats.org/officeDocument/2006/relationships/image" Target="../media/image5.png"/><Relationship Id="rId2" Type="http://schemas.openxmlformats.org/officeDocument/2006/relationships/slideLayout" Target="../slideLayouts/slideLayout116.xml"/><Relationship Id="rId16" Type="http://schemas.openxmlformats.org/officeDocument/2006/relationships/image" Target="../media/image4.png"/><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5" Type="http://schemas.openxmlformats.org/officeDocument/2006/relationships/slideLayout" Target="../slideLayouts/slideLayout119.xml"/><Relationship Id="rId15" Type="http://schemas.openxmlformats.org/officeDocument/2006/relationships/image" Target="../media/image3.png"/><Relationship Id="rId10" Type="http://schemas.openxmlformats.org/officeDocument/2006/relationships/slideLayout" Target="../slideLayouts/slideLayout124.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3.xml"/><Relationship Id="rId13" Type="http://schemas.openxmlformats.org/officeDocument/2006/relationships/image" Target="../media/image11.png"/><Relationship Id="rId3" Type="http://schemas.openxmlformats.org/officeDocument/2006/relationships/slideLayout" Target="../slideLayouts/slideLayout128.xml"/><Relationship Id="rId7" Type="http://schemas.openxmlformats.org/officeDocument/2006/relationships/slideLayout" Target="../slideLayouts/slideLayout132.xml"/><Relationship Id="rId12" Type="http://schemas.openxmlformats.org/officeDocument/2006/relationships/theme" Target="../theme/theme12.xml"/><Relationship Id="rId2" Type="http://schemas.openxmlformats.org/officeDocument/2006/relationships/slideLayout" Target="../slideLayouts/slideLayout127.xml"/><Relationship Id="rId16" Type="http://schemas.openxmlformats.org/officeDocument/2006/relationships/image" Target="../media/image5.png"/><Relationship Id="rId1" Type="http://schemas.openxmlformats.org/officeDocument/2006/relationships/slideLayout" Target="../slideLayouts/slideLayout126.xml"/><Relationship Id="rId6" Type="http://schemas.openxmlformats.org/officeDocument/2006/relationships/slideLayout" Target="../slideLayouts/slideLayout131.xml"/><Relationship Id="rId11" Type="http://schemas.openxmlformats.org/officeDocument/2006/relationships/slideLayout" Target="../slideLayouts/slideLayout136.xml"/><Relationship Id="rId5" Type="http://schemas.openxmlformats.org/officeDocument/2006/relationships/slideLayout" Target="../slideLayouts/slideLayout130.xml"/><Relationship Id="rId15" Type="http://schemas.openxmlformats.org/officeDocument/2006/relationships/image" Target="../media/image13.png"/><Relationship Id="rId10" Type="http://schemas.openxmlformats.org/officeDocument/2006/relationships/slideLayout" Target="../slideLayouts/slideLayout135.xml"/><Relationship Id="rId4" Type="http://schemas.openxmlformats.org/officeDocument/2006/relationships/slideLayout" Target="../slideLayouts/slideLayout129.xml"/><Relationship Id="rId9" Type="http://schemas.openxmlformats.org/officeDocument/2006/relationships/slideLayout" Target="../slideLayouts/slideLayout134.xml"/><Relationship Id="rId14" Type="http://schemas.openxmlformats.org/officeDocument/2006/relationships/image" Target="../media/image12.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4.xml"/><Relationship Id="rId13" Type="http://schemas.openxmlformats.org/officeDocument/2006/relationships/image" Target="../media/image11.png"/><Relationship Id="rId3" Type="http://schemas.openxmlformats.org/officeDocument/2006/relationships/slideLayout" Target="../slideLayouts/slideLayout139.xml"/><Relationship Id="rId7" Type="http://schemas.openxmlformats.org/officeDocument/2006/relationships/slideLayout" Target="../slideLayouts/slideLayout143.xml"/><Relationship Id="rId12" Type="http://schemas.openxmlformats.org/officeDocument/2006/relationships/theme" Target="../theme/theme13.xml"/><Relationship Id="rId2" Type="http://schemas.openxmlformats.org/officeDocument/2006/relationships/slideLayout" Target="../slideLayouts/slideLayout138.xml"/><Relationship Id="rId1" Type="http://schemas.openxmlformats.org/officeDocument/2006/relationships/slideLayout" Target="../slideLayouts/slideLayout137.xml"/><Relationship Id="rId6" Type="http://schemas.openxmlformats.org/officeDocument/2006/relationships/slideLayout" Target="../slideLayouts/slideLayout142.xml"/><Relationship Id="rId11" Type="http://schemas.openxmlformats.org/officeDocument/2006/relationships/slideLayout" Target="../slideLayouts/slideLayout147.xml"/><Relationship Id="rId5" Type="http://schemas.openxmlformats.org/officeDocument/2006/relationships/slideLayout" Target="../slideLayouts/slideLayout141.xml"/><Relationship Id="rId15" Type="http://schemas.openxmlformats.org/officeDocument/2006/relationships/image" Target="../media/image9.png"/><Relationship Id="rId10" Type="http://schemas.openxmlformats.org/officeDocument/2006/relationships/slideLayout" Target="../slideLayouts/slideLayout146.xml"/><Relationship Id="rId4" Type="http://schemas.openxmlformats.org/officeDocument/2006/relationships/slideLayout" Target="../slideLayouts/slideLayout140.xml"/><Relationship Id="rId9" Type="http://schemas.openxmlformats.org/officeDocument/2006/relationships/slideLayout" Target="../slideLayouts/slideLayout145.xml"/><Relationship Id="rId14" Type="http://schemas.openxmlformats.org/officeDocument/2006/relationships/image" Target="../media/image12.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5.xml"/><Relationship Id="rId13" Type="http://schemas.openxmlformats.org/officeDocument/2006/relationships/image" Target="../media/image11.png"/><Relationship Id="rId3" Type="http://schemas.openxmlformats.org/officeDocument/2006/relationships/slideLayout" Target="../slideLayouts/slideLayout150.xml"/><Relationship Id="rId7" Type="http://schemas.openxmlformats.org/officeDocument/2006/relationships/slideLayout" Target="../slideLayouts/slideLayout154.xml"/><Relationship Id="rId12" Type="http://schemas.openxmlformats.org/officeDocument/2006/relationships/theme" Target="../theme/theme14.xml"/><Relationship Id="rId2" Type="http://schemas.openxmlformats.org/officeDocument/2006/relationships/slideLayout" Target="../slideLayouts/slideLayout149.xml"/><Relationship Id="rId16" Type="http://schemas.openxmlformats.org/officeDocument/2006/relationships/image" Target="../media/image5.png"/><Relationship Id="rId1" Type="http://schemas.openxmlformats.org/officeDocument/2006/relationships/slideLayout" Target="../slideLayouts/slideLayout148.xml"/><Relationship Id="rId6" Type="http://schemas.openxmlformats.org/officeDocument/2006/relationships/slideLayout" Target="../slideLayouts/slideLayout153.xml"/><Relationship Id="rId11" Type="http://schemas.openxmlformats.org/officeDocument/2006/relationships/slideLayout" Target="../slideLayouts/slideLayout158.xml"/><Relationship Id="rId5" Type="http://schemas.openxmlformats.org/officeDocument/2006/relationships/slideLayout" Target="../slideLayouts/slideLayout152.xml"/><Relationship Id="rId15" Type="http://schemas.openxmlformats.org/officeDocument/2006/relationships/image" Target="../media/image13.png"/><Relationship Id="rId10" Type="http://schemas.openxmlformats.org/officeDocument/2006/relationships/slideLayout" Target="../slideLayouts/slideLayout157.xml"/><Relationship Id="rId4" Type="http://schemas.openxmlformats.org/officeDocument/2006/relationships/slideLayout" Target="../slideLayouts/slideLayout151.xml"/><Relationship Id="rId9" Type="http://schemas.openxmlformats.org/officeDocument/2006/relationships/slideLayout" Target="../slideLayouts/slideLayout156.xml"/><Relationship Id="rId14" Type="http://schemas.openxmlformats.org/officeDocument/2006/relationships/image" Target="../media/image12.pn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6.xml"/><Relationship Id="rId13" Type="http://schemas.openxmlformats.org/officeDocument/2006/relationships/image" Target="../media/image11.png"/><Relationship Id="rId3" Type="http://schemas.openxmlformats.org/officeDocument/2006/relationships/slideLayout" Target="../slideLayouts/slideLayout161.xml"/><Relationship Id="rId7" Type="http://schemas.openxmlformats.org/officeDocument/2006/relationships/slideLayout" Target="../slideLayouts/slideLayout165.xml"/><Relationship Id="rId12" Type="http://schemas.openxmlformats.org/officeDocument/2006/relationships/theme" Target="../theme/theme15.xml"/><Relationship Id="rId2" Type="http://schemas.openxmlformats.org/officeDocument/2006/relationships/slideLayout" Target="../slideLayouts/slideLayout160.xml"/><Relationship Id="rId1" Type="http://schemas.openxmlformats.org/officeDocument/2006/relationships/slideLayout" Target="../slideLayouts/slideLayout159.xml"/><Relationship Id="rId6" Type="http://schemas.openxmlformats.org/officeDocument/2006/relationships/slideLayout" Target="../slideLayouts/slideLayout164.xml"/><Relationship Id="rId11" Type="http://schemas.openxmlformats.org/officeDocument/2006/relationships/slideLayout" Target="../slideLayouts/slideLayout169.xml"/><Relationship Id="rId5" Type="http://schemas.openxmlformats.org/officeDocument/2006/relationships/slideLayout" Target="../slideLayouts/slideLayout163.xml"/><Relationship Id="rId15" Type="http://schemas.openxmlformats.org/officeDocument/2006/relationships/image" Target="../media/image9.png"/><Relationship Id="rId10" Type="http://schemas.openxmlformats.org/officeDocument/2006/relationships/slideLayout" Target="../slideLayouts/slideLayout168.xml"/><Relationship Id="rId4" Type="http://schemas.openxmlformats.org/officeDocument/2006/relationships/slideLayout" Target="../slideLayouts/slideLayout162.xml"/><Relationship Id="rId9" Type="http://schemas.openxmlformats.org/officeDocument/2006/relationships/slideLayout" Target="../slideLayouts/slideLayout167.xml"/><Relationship Id="rId14" Type="http://schemas.openxmlformats.org/officeDocument/2006/relationships/image" Target="../media/image12.png"/></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7.xml"/><Relationship Id="rId13" Type="http://schemas.openxmlformats.org/officeDocument/2006/relationships/image" Target="../media/image1.png"/><Relationship Id="rId3" Type="http://schemas.openxmlformats.org/officeDocument/2006/relationships/slideLayout" Target="../slideLayouts/slideLayout172.xml"/><Relationship Id="rId7" Type="http://schemas.openxmlformats.org/officeDocument/2006/relationships/slideLayout" Target="../slideLayouts/slideLayout176.xml"/><Relationship Id="rId12" Type="http://schemas.openxmlformats.org/officeDocument/2006/relationships/theme" Target="../theme/theme16.xml"/><Relationship Id="rId2" Type="http://schemas.openxmlformats.org/officeDocument/2006/relationships/slideLayout" Target="../slideLayouts/slideLayout171.xml"/><Relationship Id="rId16" Type="http://schemas.openxmlformats.org/officeDocument/2006/relationships/image" Target="../media/image9.png"/><Relationship Id="rId1" Type="http://schemas.openxmlformats.org/officeDocument/2006/relationships/slideLayout" Target="../slideLayouts/slideLayout170.xml"/><Relationship Id="rId6" Type="http://schemas.openxmlformats.org/officeDocument/2006/relationships/slideLayout" Target="../slideLayouts/slideLayout175.xml"/><Relationship Id="rId11" Type="http://schemas.openxmlformats.org/officeDocument/2006/relationships/slideLayout" Target="../slideLayouts/slideLayout180.xml"/><Relationship Id="rId5" Type="http://schemas.openxmlformats.org/officeDocument/2006/relationships/slideLayout" Target="../slideLayouts/slideLayout174.xml"/><Relationship Id="rId15" Type="http://schemas.openxmlformats.org/officeDocument/2006/relationships/image" Target="../media/image3.png"/><Relationship Id="rId10" Type="http://schemas.openxmlformats.org/officeDocument/2006/relationships/slideLayout" Target="../slideLayouts/slideLayout179.xml"/><Relationship Id="rId4" Type="http://schemas.openxmlformats.org/officeDocument/2006/relationships/slideLayout" Target="../slideLayouts/slideLayout173.xml"/><Relationship Id="rId9" Type="http://schemas.openxmlformats.org/officeDocument/2006/relationships/slideLayout" Target="../slideLayouts/slideLayout178.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18" Type="http://schemas.openxmlformats.org/officeDocument/2006/relationships/image" Target="../media/image5.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4.png"/><Relationship Id="rId2" Type="http://schemas.openxmlformats.org/officeDocument/2006/relationships/slideLayout" Target="../slideLayouts/slideLayout16.xml"/><Relationship Id="rId16" Type="http://schemas.openxmlformats.org/officeDocument/2006/relationships/image" Target="../media/image3.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2.png"/><Relationship Id="rId10" Type="http://schemas.openxmlformats.org/officeDocument/2006/relationships/slideLayout" Target="../slideLayouts/slideLayout24.xml"/><Relationship Id="rId19" Type="http://schemas.openxmlformats.org/officeDocument/2006/relationships/image" Target="../media/image8.png"/><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6" Type="http://schemas.openxmlformats.org/officeDocument/2006/relationships/image" Target="../media/image9.pn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3.pn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image" Target="../media/image1.png"/><Relationship Id="rId18" Type="http://schemas.openxmlformats.org/officeDocument/2006/relationships/image" Target="../media/image10.jpeg"/><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17" Type="http://schemas.openxmlformats.org/officeDocument/2006/relationships/image" Target="../media/image5.png"/><Relationship Id="rId2" Type="http://schemas.openxmlformats.org/officeDocument/2006/relationships/slideLayout" Target="../slideLayouts/slideLayout39.xml"/><Relationship Id="rId16" Type="http://schemas.openxmlformats.org/officeDocument/2006/relationships/image" Target="../media/image4.png"/><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image" Target="../media/image3.png"/><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image" Target="../media/image11.png"/><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5.xml"/><Relationship Id="rId2" Type="http://schemas.openxmlformats.org/officeDocument/2006/relationships/slideLayout" Target="../slideLayouts/slideLayout50.xml"/><Relationship Id="rId16" Type="http://schemas.openxmlformats.org/officeDocument/2006/relationships/image" Target="../media/image5.png"/><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13.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image" Target="../media/image11.png"/><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6.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image" Target="../media/image9.png"/><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image" Target="../media/image12.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image" Target="../media/image11.png"/><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heme" Target="../theme/theme7.xml"/><Relationship Id="rId2" Type="http://schemas.openxmlformats.org/officeDocument/2006/relationships/slideLayout" Target="../slideLayouts/slideLayout72.xml"/><Relationship Id="rId16" Type="http://schemas.openxmlformats.org/officeDocument/2006/relationships/image" Target="../media/image5.png"/><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5" Type="http://schemas.openxmlformats.org/officeDocument/2006/relationships/image" Target="../media/image13.png"/><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image" Target="../media/image12.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image" Target="../media/image11.png"/><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theme" Target="../theme/theme8.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5" Type="http://schemas.openxmlformats.org/officeDocument/2006/relationships/image" Target="../media/image9.png"/><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image" Target="../media/image12.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0.xml"/><Relationship Id="rId13" Type="http://schemas.openxmlformats.org/officeDocument/2006/relationships/image" Target="../media/image1.png"/><Relationship Id="rId3" Type="http://schemas.openxmlformats.org/officeDocument/2006/relationships/slideLayout" Target="../slideLayouts/slideLayout95.xml"/><Relationship Id="rId7" Type="http://schemas.openxmlformats.org/officeDocument/2006/relationships/slideLayout" Target="../slideLayouts/slideLayout99.xml"/><Relationship Id="rId12" Type="http://schemas.openxmlformats.org/officeDocument/2006/relationships/theme" Target="../theme/theme9.xml"/><Relationship Id="rId2" Type="http://schemas.openxmlformats.org/officeDocument/2006/relationships/slideLayout" Target="../slideLayouts/slideLayout94.xml"/><Relationship Id="rId16" Type="http://schemas.openxmlformats.org/officeDocument/2006/relationships/image" Target="../media/image9.png"/><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slideLayout" Target="../slideLayouts/slideLayout103.xml"/><Relationship Id="rId5" Type="http://schemas.openxmlformats.org/officeDocument/2006/relationships/slideLayout" Target="../slideLayouts/slideLayout97.xml"/><Relationship Id="rId15" Type="http://schemas.openxmlformats.org/officeDocument/2006/relationships/image" Target="../media/image3.png"/><Relationship Id="rId10" Type="http://schemas.openxmlformats.org/officeDocument/2006/relationships/slideLayout" Target="../slideLayouts/slideLayout102.xml"/><Relationship Id="rId4" Type="http://schemas.openxmlformats.org/officeDocument/2006/relationships/slideLayout" Target="../slideLayouts/slideLayout96.xml"/><Relationship Id="rId9" Type="http://schemas.openxmlformats.org/officeDocument/2006/relationships/slideLayout" Target="../slideLayouts/slideLayout10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218" name="Picture 6"/>
          <p:cNvPicPr>
            <a:picLocks noChangeAspect="1" noChangeArrowheads="1"/>
          </p:cNvPicPr>
          <p:nvPr/>
        </p:nvPicPr>
        <p:blipFill>
          <a:blip r:embed="rId16" cstate="print"/>
          <a:srcRect/>
          <a:stretch>
            <a:fillRect/>
          </a:stretch>
        </p:blipFill>
        <p:spPr bwMode="auto">
          <a:xfrm>
            <a:off x="609600" y="1938338"/>
            <a:ext cx="8534400" cy="3538537"/>
          </a:xfrm>
          <a:prstGeom prst="rect">
            <a:avLst/>
          </a:prstGeom>
          <a:noFill/>
          <a:ln w="9525">
            <a:noFill/>
            <a:miter lim="800000"/>
            <a:headEnd/>
            <a:tailEnd/>
          </a:ln>
        </p:spPr>
      </p:pic>
      <p:pic>
        <p:nvPicPr>
          <p:cNvPr id="9219" name="Picture 23"/>
          <p:cNvPicPr>
            <a:picLocks noChangeAspect="1" noChangeArrowheads="1"/>
          </p:cNvPicPr>
          <p:nvPr/>
        </p:nvPicPr>
        <p:blipFill>
          <a:blip r:embed="rId17" cstate="print"/>
          <a:srcRect/>
          <a:stretch>
            <a:fillRect/>
          </a:stretch>
        </p:blipFill>
        <p:spPr bwMode="auto">
          <a:xfrm>
            <a:off x="1543050" y="6315075"/>
            <a:ext cx="7600950" cy="542925"/>
          </a:xfrm>
          <a:prstGeom prst="rect">
            <a:avLst/>
          </a:prstGeom>
          <a:noFill/>
          <a:ln w="9525">
            <a:noFill/>
            <a:miter lim="800000"/>
            <a:headEnd/>
            <a:tailEnd/>
          </a:ln>
        </p:spPr>
      </p:pic>
      <p:pic>
        <p:nvPicPr>
          <p:cNvPr id="9220" name="Picture 24"/>
          <p:cNvPicPr>
            <a:picLocks noChangeAspect="1" noChangeArrowheads="1"/>
          </p:cNvPicPr>
          <p:nvPr/>
        </p:nvPicPr>
        <p:blipFill>
          <a:blip r:embed="rId18" cstate="print"/>
          <a:srcRect/>
          <a:stretch>
            <a:fillRect/>
          </a:stretch>
        </p:blipFill>
        <p:spPr bwMode="auto">
          <a:xfrm>
            <a:off x="2362200" y="4533900"/>
            <a:ext cx="6324600" cy="46038"/>
          </a:xfrm>
          <a:prstGeom prst="rect">
            <a:avLst/>
          </a:prstGeom>
          <a:noFill/>
          <a:ln w="9525">
            <a:noFill/>
            <a:miter lim="800000"/>
            <a:headEnd/>
            <a:tailEnd/>
          </a:ln>
        </p:spPr>
      </p:pic>
      <p:sp>
        <p:nvSpPr>
          <p:cNvPr id="9221" name="Rectangle 2"/>
          <p:cNvSpPr>
            <a:spLocks noGrp="1" noChangeArrowheads="1"/>
          </p:cNvSpPr>
          <p:nvPr>
            <p:ph type="title"/>
          </p:nvPr>
        </p:nvSpPr>
        <p:spPr bwMode="auto">
          <a:xfrm>
            <a:off x="2667000" y="152400"/>
            <a:ext cx="6019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22"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chemeClr val="tx1"/>
                </a:solidFill>
                <a:cs typeface="+mn-cs"/>
              </a:defRPr>
            </a:lvl1pPr>
          </a:lstStyle>
          <a:p>
            <a:endParaRPr lang="en-US"/>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smtClean="0">
                <a:solidFill>
                  <a:schemeClr val="tx1"/>
                </a:solidFill>
                <a:cs typeface="+mn-cs"/>
              </a:defRPr>
            </a:lvl1pPr>
          </a:lstStyle>
          <a:p>
            <a:fld id="{D735788D-378A-404F-BB60-4C58BB75379A}" type="slidenum">
              <a:rPr lang="en-US" smtClean="0"/>
              <a:pPr/>
              <a:t>‹#›</a:t>
            </a:fld>
            <a:endParaRPr lang="en-US"/>
          </a:p>
        </p:txBody>
      </p:sp>
      <p:grpSp>
        <p:nvGrpSpPr>
          <p:cNvPr id="9225" name="Group 10"/>
          <p:cNvGrpSpPr>
            <a:grpSpLocks/>
          </p:cNvGrpSpPr>
          <p:nvPr/>
        </p:nvGrpSpPr>
        <p:grpSpPr bwMode="auto">
          <a:xfrm>
            <a:off x="838200" y="854075"/>
            <a:ext cx="3784600" cy="1076325"/>
            <a:chOff x="838200" y="854075"/>
            <a:chExt cx="3784600" cy="1076325"/>
          </a:xfrm>
        </p:grpSpPr>
        <p:pic>
          <p:nvPicPr>
            <p:cNvPr id="9227" name="Picture 19"/>
            <p:cNvPicPr>
              <a:picLocks noChangeAspect="1" noChangeArrowheads="1"/>
            </p:cNvPicPr>
            <p:nvPr/>
          </p:nvPicPr>
          <p:blipFill>
            <a:blip r:embed="rId19" cstate="print"/>
            <a:srcRect r="66216"/>
            <a:stretch>
              <a:fillRect/>
            </a:stretch>
          </p:blipFill>
          <p:spPr bwMode="auto">
            <a:xfrm>
              <a:off x="838200" y="854075"/>
              <a:ext cx="1905000" cy="1076325"/>
            </a:xfrm>
            <a:prstGeom prst="rect">
              <a:avLst/>
            </a:prstGeom>
            <a:noFill/>
            <a:ln w="9525">
              <a:noFill/>
              <a:miter lim="800000"/>
              <a:headEnd/>
              <a:tailEnd/>
            </a:ln>
          </p:spPr>
        </p:pic>
        <p:pic>
          <p:nvPicPr>
            <p:cNvPr id="9228" name="Picture 2"/>
            <p:cNvPicPr>
              <a:picLocks noChangeAspect="1" noChangeArrowheads="1"/>
            </p:cNvPicPr>
            <p:nvPr userDrawn="1"/>
          </p:nvPicPr>
          <p:blipFill>
            <a:blip r:embed="rId20" cstate="print"/>
            <a:srcRect/>
            <a:stretch>
              <a:fillRect/>
            </a:stretch>
          </p:blipFill>
          <p:spPr bwMode="auto">
            <a:xfrm>
              <a:off x="2971800" y="1219200"/>
              <a:ext cx="1651000" cy="381000"/>
            </a:xfrm>
            <a:prstGeom prst="rect">
              <a:avLst/>
            </a:prstGeom>
            <a:noFill/>
            <a:ln w="9525">
              <a:noFill/>
              <a:miter lim="800000"/>
              <a:headEnd/>
              <a:tailEnd/>
            </a:ln>
          </p:spPr>
        </p:pic>
      </p:grpSp>
      <p:sp>
        <p:nvSpPr>
          <p:cNvPr id="12" name="TextBox 11"/>
          <p:cNvSpPr txBox="1"/>
          <p:nvPr/>
        </p:nvSpPr>
        <p:spPr>
          <a:xfrm>
            <a:off x="3276600" y="6400800"/>
            <a:ext cx="4625975" cy="338138"/>
          </a:xfrm>
          <a:prstGeom prst="rect">
            <a:avLst/>
          </a:prstGeom>
          <a:noFill/>
        </p:spPr>
        <p:txBody>
          <a:bodyPr wrap="none">
            <a:spAutoFit/>
          </a:bodyPr>
          <a:lstStyle/>
          <a:p>
            <a:pPr>
              <a:defRPr/>
            </a:pPr>
            <a:r>
              <a:rPr lang="en-US" sz="1600" dirty="0">
                <a:cs typeface="+mn-cs"/>
              </a:rPr>
              <a:t>FPT APTECH COMPUTER EDUCATION HANOI</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51" r:id="rId14"/>
  </p:sldLayoutIdLst>
  <p:timing>
    <p:tnLst>
      <p:par>
        <p:cTn id="1" dur="indefinite" restart="never" nodeType="tmRoot"/>
      </p:par>
    </p:tnLst>
  </p:timing>
  <p:hf sldNum="0" hdr="0" ftr="0" dt="0"/>
  <p:txStyles>
    <p:titleStyle>
      <a:lvl1pPr algn="r" rtl="0" eaLnBrk="1" fontAlgn="base" hangingPunct="1">
        <a:spcBef>
          <a:spcPct val="0"/>
        </a:spcBef>
        <a:spcAft>
          <a:spcPct val="0"/>
        </a:spcAft>
        <a:defRPr sz="2700" b="1">
          <a:solidFill>
            <a:schemeClr val="tx2"/>
          </a:solidFill>
          <a:latin typeface="+mj-lt"/>
          <a:ea typeface="+mj-ea"/>
          <a:cs typeface="+mj-cs"/>
        </a:defRPr>
      </a:lvl1pPr>
      <a:lvl2pPr algn="r" rtl="0" eaLnBrk="1" fontAlgn="base" hangingPunct="1">
        <a:spcBef>
          <a:spcPct val="0"/>
        </a:spcBef>
        <a:spcAft>
          <a:spcPct val="0"/>
        </a:spcAft>
        <a:defRPr sz="2700" b="1">
          <a:solidFill>
            <a:schemeClr val="tx2"/>
          </a:solidFill>
          <a:latin typeface="Arial" charset="0"/>
          <a:cs typeface="Arial" charset="0"/>
        </a:defRPr>
      </a:lvl2pPr>
      <a:lvl3pPr algn="r" rtl="0" eaLnBrk="1" fontAlgn="base" hangingPunct="1">
        <a:spcBef>
          <a:spcPct val="0"/>
        </a:spcBef>
        <a:spcAft>
          <a:spcPct val="0"/>
        </a:spcAft>
        <a:defRPr sz="2700" b="1">
          <a:solidFill>
            <a:schemeClr val="tx2"/>
          </a:solidFill>
          <a:latin typeface="Arial" charset="0"/>
          <a:cs typeface="Arial" charset="0"/>
        </a:defRPr>
      </a:lvl3pPr>
      <a:lvl4pPr algn="r" rtl="0" eaLnBrk="1" fontAlgn="base" hangingPunct="1">
        <a:spcBef>
          <a:spcPct val="0"/>
        </a:spcBef>
        <a:spcAft>
          <a:spcPct val="0"/>
        </a:spcAft>
        <a:defRPr sz="2700" b="1">
          <a:solidFill>
            <a:schemeClr val="tx2"/>
          </a:solidFill>
          <a:latin typeface="Arial" charset="0"/>
          <a:cs typeface="Arial" charset="0"/>
        </a:defRPr>
      </a:lvl4pPr>
      <a:lvl5pPr algn="r" rtl="0" eaLnBrk="1" fontAlgn="base" hangingPunct="1">
        <a:spcBef>
          <a:spcPct val="0"/>
        </a:spcBef>
        <a:spcAft>
          <a:spcPct val="0"/>
        </a:spcAft>
        <a:defRPr sz="2700" b="1">
          <a:solidFill>
            <a:schemeClr val="tx2"/>
          </a:solidFill>
          <a:latin typeface="Arial" charset="0"/>
          <a:cs typeface="Arial" charset="0"/>
        </a:defRPr>
      </a:lvl5pPr>
      <a:lvl6pPr marL="457200" algn="r" rtl="0" eaLnBrk="1" fontAlgn="base" hangingPunct="1">
        <a:spcBef>
          <a:spcPct val="0"/>
        </a:spcBef>
        <a:spcAft>
          <a:spcPct val="0"/>
        </a:spcAft>
        <a:defRPr sz="2700" b="1">
          <a:solidFill>
            <a:schemeClr val="tx2"/>
          </a:solidFill>
          <a:latin typeface="Arial" charset="0"/>
          <a:cs typeface="Arial" charset="0"/>
        </a:defRPr>
      </a:lvl6pPr>
      <a:lvl7pPr marL="914400" algn="r" rtl="0" eaLnBrk="1" fontAlgn="base" hangingPunct="1">
        <a:spcBef>
          <a:spcPct val="0"/>
        </a:spcBef>
        <a:spcAft>
          <a:spcPct val="0"/>
        </a:spcAft>
        <a:defRPr sz="2700" b="1">
          <a:solidFill>
            <a:schemeClr val="tx2"/>
          </a:solidFill>
          <a:latin typeface="Arial" charset="0"/>
          <a:cs typeface="Arial" charset="0"/>
        </a:defRPr>
      </a:lvl7pPr>
      <a:lvl8pPr marL="1371600" algn="r" rtl="0" eaLnBrk="1" fontAlgn="base" hangingPunct="1">
        <a:spcBef>
          <a:spcPct val="0"/>
        </a:spcBef>
        <a:spcAft>
          <a:spcPct val="0"/>
        </a:spcAft>
        <a:defRPr sz="2700" b="1">
          <a:solidFill>
            <a:schemeClr val="tx2"/>
          </a:solidFill>
          <a:latin typeface="Arial" charset="0"/>
          <a:cs typeface="Arial" charset="0"/>
        </a:defRPr>
      </a:lvl8pPr>
      <a:lvl9pPr marL="1828800" algn="r" rtl="0" eaLnBrk="1" fontAlgn="base" hangingPunct="1">
        <a:spcBef>
          <a:spcPct val="0"/>
        </a:spcBef>
        <a:spcAft>
          <a:spcPct val="0"/>
        </a:spcAft>
        <a:defRPr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cs typeface="+mn-cs"/>
        </a:defRPr>
      </a:lvl2pPr>
      <a:lvl3pPr marL="1143000" indent="-228600" algn="l" rtl="0" eaLnBrk="1" fontAlgn="base" hangingPunct="1">
        <a:spcBef>
          <a:spcPct val="20000"/>
        </a:spcBef>
        <a:spcAft>
          <a:spcPct val="0"/>
        </a:spcAft>
        <a:buChar char="•"/>
        <a:defRPr sz="20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1500">
          <a:solidFill>
            <a:schemeClr val="tx1"/>
          </a:solidFill>
          <a:latin typeface="+mn-lt"/>
          <a:cs typeface="+mn-cs"/>
        </a:defRPr>
      </a:lvl5pPr>
      <a:lvl6pPr marL="2514600" indent="-228600" algn="l" rtl="0" eaLnBrk="1" fontAlgn="base" hangingPunct="1">
        <a:spcBef>
          <a:spcPct val="20000"/>
        </a:spcBef>
        <a:spcAft>
          <a:spcPct val="0"/>
        </a:spcAft>
        <a:buChar char="»"/>
        <a:defRPr sz="1500">
          <a:solidFill>
            <a:schemeClr val="tx1"/>
          </a:solidFill>
          <a:latin typeface="+mn-lt"/>
          <a:cs typeface="+mn-cs"/>
        </a:defRPr>
      </a:lvl6pPr>
      <a:lvl7pPr marL="2971800" indent="-228600" algn="l" rtl="0" eaLnBrk="1" fontAlgn="base" hangingPunct="1">
        <a:spcBef>
          <a:spcPct val="20000"/>
        </a:spcBef>
        <a:spcAft>
          <a:spcPct val="0"/>
        </a:spcAft>
        <a:buChar char="»"/>
        <a:defRPr sz="1500">
          <a:solidFill>
            <a:schemeClr val="tx1"/>
          </a:solidFill>
          <a:latin typeface="+mn-lt"/>
          <a:cs typeface="+mn-cs"/>
        </a:defRPr>
      </a:lvl7pPr>
      <a:lvl8pPr marL="3429000" indent="-228600" algn="l" rtl="0" eaLnBrk="1" fontAlgn="base" hangingPunct="1">
        <a:spcBef>
          <a:spcPct val="20000"/>
        </a:spcBef>
        <a:spcAft>
          <a:spcPct val="0"/>
        </a:spcAft>
        <a:buChar char="»"/>
        <a:defRPr sz="1500">
          <a:solidFill>
            <a:schemeClr val="tx1"/>
          </a:solidFill>
          <a:latin typeface="+mn-lt"/>
          <a:cs typeface="+mn-cs"/>
        </a:defRPr>
      </a:lvl8pPr>
      <a:lvl9pPr marL="3886200" indent="-228600"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6"/>
          <p:cNvPicPr>
            <a:picLocks noChangeAspect="1" noChangeArrowheads="1"/>
          </p:cNvPicPr>
          <p:nvPr/>
        </p:nvPicPr>
        <p:blipFill>
          <a:blip r:embed="rId13" cstate="print"/>
          <a:srcRect/>
          <a:stretch>
            <a:fillRect/>
          </a:stretch>
        </p:blipFill>
        <p:spPr bwMode="auto">
          <a:xfrm>
            <a:off x="609600" y="1938338"/>
            <a:ext cx="8534400" cy="3538537"/>
          </a:xfrm>
          <a:prstGeom prst="rect">
            <a:avLst/>
          </a:prstGeom>
          <a:noFill/>
          <a:ln w="9525">
            <a:noFill/>
            <a:miter lim="800000"/>
            <a:headEnd/>
            <a:tailEnd/>
          </a:ln>
        </p:spPr>
      </p:pic>
      <p:pic>
        <p:nvPicPr>
          <p:cNvPr id="10243" name="Picture 23"/>
          <p:cNvPicPr>
            <a:picLocks noChangeAspect="1" noChangeArrowheads="1"/>
          </p:cNvPicPr>
          <p:nvPr/>
        </p:nvPicPr>
        <p:blipFill>
          <a:blip r:embed="rId14" cstate="print"/>
          <a:srcRect/>
          <a:stretch>
            <a:fillRect/>
          </a:stretch>
        </p:blipFill>
        <p:spPr bwMode="auto">
          <a:xfrm>
            <a:off x="1543050" y="6315075"/>
            <a:ext cx="7600950" cy="542925"/>
          </a:xfrm>
          <a:prstGeom prst="rect">
            <a:avLst/>
          </a:prstGeom>
          <a:noFill/>
          <a:ln w="9525">
            <a:noFill/>
            <a:miter lim="800000"/>
            <a:headEnd/>
            <a:tailEnd/>
          </a:ln>
        </p:spPr>
      </p:pic>
      <p:pic>
        <p:nvPicPr>
          <p:cNvPr id="10244" name="Picture 24"/>
          <p:cNvPicPr>
            <a:picLocks noChangeAspect="1" noChangeArrowheads="1"/>
          </p:cNvPicPr>
          <p:nvPr/>
        </p:nvPicPr>
        <p:blipFill>
          <a:blip r:embed="rId15" cstate="print"/>
          <a:srcRect/>
          <a:stretch>
            <a:fillRect/>
          </a:stretch>
        </p:blipFill>
        <p:spPr bwMode="auto">
          <a:xfrm>
            <a:off x="2362200" y="4533900"/>
            <a:ext cx="6324600" cy="46038"/>
          </a:xfrm>
          <a:prstGeom prst="rect">
            <a:avLst/>
          </a:prstGeom>
          <a:noFill/>
          <a:ln w="9525">
            <a:noFill/>
            <a:miter lim="800000"/>
            <a:headEnd/>
            <a:tailEnd/>
          </a:ln>
        </p:spPr>
      </p:pic>
      <p:sp>
        <p:nvSpPr>
          <p:cNvPr id="10245" name="Rectangle 2"/>
          <p:cNvSpPr>
            <a:spLocks noGrp="1" noChangeArrowheads="1"/>
          </p:cNvSpPr>
          <p:nvPr>
            <p:ph type="title"/>
          </p:nvPr>
        </p:nvSpPr>
        <p:spPr bwMode="auto">
          <a:xfrm>
            <a:off x="1981200" y="152400"/>
            <a:ext cx="6705600" cy="914400"/>
          </a:xfrm>
          <a:prstGeom prst="rect">
            <a:avLst/>
          </a:prstGeom>
          <a:noFill/>
          <a:ln w="9525">
            <a:noFill/>
            <a:miter lim="800000"/>
            <a:headEnd/>
            <a:tailEnd/>
          </a:ln>
        </p:spPr>
        <p:txBody>
          <a:bodyPr vert="horz" wrap="square" lIns="91436" tIns="45716" rIns="91436" bIns="45716" numCol="1" anchor="ctr" anchorCtr="0" compatLnSpc="1">
            <a:prstTxWarp prst="textNoShape">
              <a:avLst/>
            </a:prstTxWarp>
          </a:bodyPr>
          <a:lstStyle/>
          <a:p>
            <a:pPr lvl="0"/>
            <a:r>
              <a:rPr lang="en-US" smtClean="0"/>
              <a:t>Click to edit Master title style</a:t>
            </a:r>
          </a:p>
        </p:txBody>
      </p:sp>
      <p:sp>
        <p:nvSpPr>
          <p:cNvPr id="10246" name="Rectangle 3"/>
          <p:cNvSpPr>
            <a:spLocks noGrp="1" noChangeArrowheads="1"/>
          </p:cNvSpPr>
          <p:nvPr>
            <p:ph type="body" idx="1"/>
          </p:nvPr>
        </p:nvSpPr>
        <p:spPr bwMode="auto">
          <a:xfrm>
            <a:off x="457200" y="1295400"/>
            <a:ext cx="8229600" cy="4830763"/>
          </a:xfrm>
          <a:prstGeom prst="rect">
            <a:avLst/>
          </a:prstGeom>
          <a:noFill/>
          <a:ln w="9525">
            <a:noFill/>
            <a:miter lim="800000"/>
            <a:headEnd/>
            <a:tailEnd/>
          </a:ln>
        </p:spPr>
        <p:txBody>
          <a:bodyPr vert="horz" wrap="square" lIns="91436" tIns="45716" rIns="91436" bIns="4571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36" tIns="45716" rIns="91436" bIns="45716" numCol="1" anchor="t" anchorCtr="0" compatLnSpc="1">
            <a:prstTxWarp prst="textNoShape">
              <a:avLst/>
            </a:prstTxWarp>
          </a:bodyPr>
          <a:lstStyle>
            <a:lvl1pPr>
              <a:defRPr sz="1400">
                <a:solidFill>
                  <a:schemeClr val="tx1"/>
                </a:solidFill>
                <a:cs typeface="+mn-cs"/>
              </a:defRPr>
            </a:lvl1pPr>
          </a:lstStyle>
          <a:p>
            <a:pPr>
              <a:defRPr/>
            </a:pPr>
            <a:endParaRPr lang="en-US" altLang="en-US"/>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36" tIns="45716" rIns="91436" bIns="45716" numCol="1" anchor="t" anchorCtr="0" compatLnSpc="1">
            <a:prstTxWarp prst="textNoShape">
              <a:avLst/>
            </a:prstTxWarp>
          </a:bodyPr>
          <a:lstStyle>
            <a:lvl1pPr algn="r">
              <a:defRPr sz="1400">
                <a:solidFill>
                  <a:schemeClr val="tx1"/>
                </a:solidFill>
                <a:cs typeface="+mn-cs"/>
              </a:defRPr>
            </a:lvl1pPr>
          </a:lstStyle>
          <a:p>
            <a:pPr>
              <a:defRPr/>
            </a:pPr>
            <a:fld id="{C32BB43E-1938-4843-B4C4-C157B40D66D9}" type="slidenum">
              <a:rPr lang="en-US"/>
              <a:pPr>
                <a:defRPr/>
              </a:pPr>
              <a:t>‹#›</a:t>
            </a:fld>
            <a:endParaRPr lang="en-US"/>
          </a:p>
        </p:txBody>
      </p:sp>
      <p:pic>
        <p:nvPicPr>
          <p:cNvPr id="10249" name="Picture 1" descr="C:\Users\tandt\Documents\FAT\Marketing\logo.png"/>
          <p:cNvPicPr>
            <a:picLocks noChangeAspect="1" noChangeArrowheads="1"/>
          </p:cNvPicPr>
          <p:nvPr/>
        </p:nvPicPr>
        <p:blipFill>
          <a:blip r:embed="rId16" cstate="print"/>
          <a:srcRect/>
          <a:stretch>
            <a:fillRect/>
          </a:stretch>
        </p:blipFill>
        <p:spPr bwMode="auto">
          <a:xfrm>
            <a:off x="228600" y="228600"/>
            <a:ext cx="914400" cy="8413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hf sldNum="0" hdr="0" ftr="0" dt="0"/>
  <p:txStyles>
    <p:titleStyle>
      <a:lvl1pPr algn="r" rtl="0" eaLnBrk="1" fontAlgn="base" hangingPunct="1">
        <a:spcBef>
          <a:spcPct val="0"/>
        </a:spcBef>
        <a:spcAft>
          <a:spcPct val="0"/>
        </a:spcAft>
        <a:defRPr sz="2800" b="1">
          <a:solidFill>
            <a:schemeClr val="tx2"/>
          </a:solidFill>
          <a:latin typeface="+mj-lt"/>
          <a:ea typeface="+mj-ea"/>
          <a:cs typeface="+mj-cs"/>
        </a:defRPr>
      </a:lvl1pPr>
      <a:lvl2pPr algn="r" rtl="0" eaLnBrk="1" fontAlgn="base" hangingPunct="1">
        <a:spcBef>
          <a:spcPct val="0"/>
        </a:spcBef>
        <a:spcAft>
          <a:spcPct val="0"/>
        </a:spcAft>
        <a:defRPr sz="2800" b="1">
          <a:solidFill>
            <a:schemeClr val="tx2"/>
          </a:solidFill>
          <a:latin typeface="Arial" charset="0"/>
          <a:cs typeface="Arial" charset="0"/>
        </a:defRPr>
      </a:lvl2pPr>
      <a:lvl3pPr algn="r" rtl="0" eaLnBrk="1" fontAlgn="base" hangingPunct="1">
        <a:spcBef>
          <a:spcPct val="0"/>
        </a:spcBef>
        <a:spcAft>
          <a:spcPct val="0"/>
        </a:spcAft>
        <a:defRPr sz="2800" b="1">
          <a:solidFill>
            <a:schemeClr val="tx2"/>
          </a:solidFill>
          <a:latin typeface="Arial" charset="0"/>
          <a:cs typeface="Arial" charset="0"/>
        </a:defRPr>
      </a:lvl3pPr>
      <a:lvl4pPr algn="r" rtl="0" eaLnBrk="1" fontAlgn="base" hangingPunct="1">
        <a:spcBef>
          <a:spcPct val="0"/>
        </a:spcBef>
        <a:spcAft>
          <a:spcPct val="0"/>
        </a:spcAft>
        <a:defRPr sz="2800" b="1">
          <a:solidFill>
            <a:schemeClr val="tx2"/>
          </a:solidFill>
          <a:latin typeface="Arial" charset="0"/>
          <a:cs typeface="Arial" charset="0"/>
        </a:defRPr>
      </a:lvl4pPr>
      <a:lvl5pPr algn="r" rtl="0" eaLnBrk="1" fontAlgn="base" hangingPunct="1">
        <a:spcBef>
          <a:spcPct val="0"/>
        </a:spcBef>
        <a:spcAft>
          <a:spcPct val="0"/>
        </a:spcAft>
        <a:defRPr sz="2800" b="1">
          <a:solidFill>
            <a:schemeClr val="tx2"/>
          </a:solidFill>
          <a:latin typeface="Arial" charset="0"/>
          <a:cs typeface="Arial" charset="0"/>
        </a:defRPr>
      </a:lvl5pPr>
      <a:lvl6pPr marL="457169" algn="r" rtl="0" eaLnBrk="1" fontAlgn="base" hangingPunct="1">
        <a:spcBef>
          <a:spcPct val="0"/>
        </a:spcBef>
        <a:spcAft>
          <a:spcPct val="0"/>
        </a:spcAft>
        <a:defRPr sz="2700" b="1">
          <a:solidFill>
            <a:schemeClr val="tx2"/>
          </a:solidFill>
          <a:latin typeface="Arial" charset="0"/>
          <a:cs typeface="Arial" charset="0"/>
        </a:defRPr>
      </a:lvl6pPr>
      <a:lvl7pPr marL="914337" algn="r" rtl="0" eaLnBrk="1" fontAlgn="base" hangingPunct="1">
        <a:spcBef>
          <a:spcPct val="0"/>
        </a:spcBef>
        <a:spcAft>
          <a:spcPct val="0"/>
        </a:spcAft>
        <a:defRPr sz="2700" b="1">
          <a:solidFill>
            <a:schemeClr val="tx2"/>
          </a:solidFill>
          <a:latin typeface="Arial" charset="0"/>
          <a:cs typeface="Arial" charset="0"/>
        </a:defRPr>
      </a:lvl7pPr>
      <a:lvl8pPr marL="1371506" algn="r" rtl="0" eaLnBrk="1" fontAlgn="base" hangingPunct="1">
        <a:spcBef>
          <a:spcPct val="0"/>
        </a:spcBef>
        <a:spcAft>
          <a:spcPct val="0"/>
        </a:spcAft>
        <a:defRPr sz="2700" b="1">
          <a:solidFill>
            <a:schemeClr val="tx2"/>
          </a:solidFill>
          <a:latin typeface="Arial" charset="0"/>
          <a:cs typeface="Arial" charset="0"/>
        </a:defRPr>
      </a:lvl8pPr>
      <a:lvl9pPr marL="1828674" algn="r" rtl="0" eaLnBrk="1" fontAlgn="base" hangingPunct="1">
        <a:spcBef>
          <a:spcPct val="0"/>
        </a:spcBef>
        <a:spcAft>
          <a:spcPct val="0"/>
        </a:spcAft>
        <a:defRPr sz="2700" b="1">
          <a:solidFill>
            <a:schemeClr val="tx2"/>
          </a:solidFill>
          <a:latin typeface="Arial" charset="0"/>
          <a:cs typeface="Arial" charset="0"/>
        </a:defRPr>
      </a:lvl9pPr>
    </p:titleStyle>
    <p:bodyStyle>
      <a:lvl1pPr marL="341313" indent="-341313" algn="l" rtl="0" eaLnBrk="1" fontAlgn="base" hangingPunct="1">
        <a:spcBef>
          <a:spcPct val="20000"/>
        </a:spcBef>
        <a:spcAft>
          <a:spcPct val="0"/>
        </a:spcAft>
        <a:buChar char="•"/>
        <a:defRPr sz="2500">
          <a:solidFill>
            <a:schemeClr val="tx1"/>
          </a:solidFill>
          <a:latin typeface="+mn-lt"/>
          <a:ea typeface="+mn-ea"/>
          <a:cs typeface="+mn-cs"/>
        </a:defRPr>
      </a:lvl1pPr>
      <a:lvl2pPr marL="741363" indent="-284163" algn="l" rtl="0" eaLnBrk="1" fontAlgn="base" hangingPunct="1">
        <a:spcBef>
          <a:spcPct val="20000"/>
        </a:spcBef>
        <a:spcAft>
          <a:spcPct val="0"/>
        </a:spcAft>
        <a:buChar char="–"/>
        <a:defRPr sz="2000">
          <a:solidFill>
            <a:schemeClr val="tx1"/>
          </a:solidFill>
          <a:latin typeface="+mn-lt"/>
          <a:cs typeface="+mn-cs"/>
        </a:defRPr>
      </a:lvl2pPr>
      <a:lvl3pPr marL="1141413" indent="-227013" algn="l" rtl="0" eaLnBrk="1" fontAlgn="base" hangingPunct="1">
        <a:spcBef>
          <a:spcPct val="20000"/>
        </a:spcBef>
        <a:spcAft>
          <a:spcPct val="0"/>
        </a:spcAft>
        <a:buChar char="•"/>
        <a:defRPr sz="2000">
          <a:solidFill>
            <a:schemeClr val="tx1"/>
          </a:solidFill>
          <a:latin typeface="+mn-lt"/>
          <a:cs typeface="+mn-cs"/>
        </a:defRPr>
      </a:lvl3pPr>
      <a:lvl4pPr marL="1598613" indent="-227013" algn="l" rtl="0" eaLnBrk="1" fontAlgn="base" hangingPunct="1">
        <a:spcBef>
          <a:spcPct val="20000"/>
        </a:spcBef>
        <a:spcAft>
          <a:spcPct val="0"/>
        </a:spcAft>
        <a:buChar char="–"/>
        <a:defRPr sz="2000">
          <a:solidFill>
            <a:schemeClr val="tx1"/>
          </a:solidFill>
          <a:latin typeface="+mn-lt"/>
          <a:cs typeface="+mn-cs"/>
        </a:defRPr>
      </a:lvl4pPr>
      <a:lvl5pPr marL="2055813" indent="-227013" algn="l" rtl="0" eaLnBrk="1" fontAlgn="base" hangingPunct="1">
        <a:spcBef>
          <a:spcPct val="20000"/>
        </a:spcBef>
        <a:spcAft>
          <a:spcPct val="0"/>
        </a:spcAft>
        <a:buChar char="»"/>
        <a:defRPr sz="1500">
          <a:solidFill>
            <a:schemeClr val="tx1"/>
          </a:solidFill>
          <a:latin typeface="+mn-lt"/>
          <a:cs typeface="+mn-cs"/>
        </a:defRPr>
      </a:lvl5pPr>
      <a:lvl6pPr marL="2514425" indent="-228584" algn="l" rtl="0" eaLnBrk="1" fontAlgn="base" hangingPunct="1">
        <a:spcBef>
          <a:spcPct val="20000"/>
        </a:spcBef>
        <a:spcAft>
          <a:spcPct val="0"/>
        </a:spcAft>
        <a:buChar char="»"/>
        <a:defRPr sz="1500">
          <a:solidFill>
            <a:schemeClr val="tx1"/>
          </a:solidFill>
          <a:latin typeface="+mn-lt"/>
          <a:cs typeface="+mn-cs"/>
        </a:defRPr>
      </a:lvl6pPr>
      <a:lvl7pPr marL="2971593" indent="-228584" algn="l" rtl="0" eaLnBrk="1" fontAlgn="base" hangingPunct="1">
        <a:spcBef>
          <a:spcPct val="20000"/>
        </a:spcBef>
        <a:spcAft>
          <a:spcPct val="0"/>
        </a:spcAft>
        <a:buChar char="»"/>
        <a:defRPr sz="1500">
          <a:solidFill>
            <a:schemeClr val="tx1"/>
          </a:solidFill>
          <a:latin typeface="+mn-lt"/>
          <a:cs typeface="+mn-cs"/>
        </a:defRPr>
      </a:lvl7pPr>
      <a:lvl8pPr marL="3428760" indent="-228584" algn="l" rtl="0" eaLnBrk="1" fontAlgn="base" hangingPunct="1">
        <a:spcBef>
          <a:spcPct val="20000"/>
        </a:spcBef>
        <a:spcAft>
          <a:spcPct val="0"/>
        </a:spcAft>
        <a:buChar char="»"/>
        <a:defRPr sz="1500">
          <a:solidFill>
            <a:schemeClr val="tx1"/>
          </a:solidFill>
          <a:latin typeface="+mn-lt"/>
          <a:cs typeface="+mn-cs"/>
        </a:defRPr>
      </a:lvl8pPr>
      <a:lvl9pPr marL="3885927" indent="-228584"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914337" rtl="0" eaLnBrk="1" latinLnBrk="0" hangingPunct="1">
        <a:defRPr sz="1800" kern="1200">
          <a:solidFill>
            <a:schemeClr val="tx1"/>
          </a:solidFill>
          <a:latin typeface="+mn-lt"/>
          <a:ea typeface="+mn-ea"/>
          <a:cs typeface="+mn-cs"/>
        </a:defRPr>
      </a:lvl1pPr>
      <a:lvl2pPr marL="457169" algn="l" defTabSz="914337" rtl="0" eaLnBrk="1" latinLnBrk="0" hangingPunct="1">
        <a:defRPr sz="1800" kern="1200">
          <a:solidFill>
            <a:schemeClr val="tx1"/>
          </a:solidFill>
          <a:latin typeface="+mn-lt"/>
          <a:ea typeface="+mn-ea"/>
          <a:cs typeface="+mn-cs"/>
        </a:defRPr>
      </a:lvl2pPr>
      <a:lvl3pPr marL="914337" algn="l" defTabSz="914337" rtl="0" eaLnBrk="1" latinLnBrk="0" hangingPunct="1">
        <a:defRPr sz="1800" kern="1200">
          <a:solidFill>
            <a:schemeClr val="tx1"/>
          </a:solidFill>
          <a:latin typeface="+mn-lt"/>
          <a:ea typeface="+mn-ea"/>
          <a:cs typeface="+mn-cs"/>
        </a:defRPr>
      </a:lvl3pPr>
      <a:lvl4pPr marL="1371506" algn="l" defTabSz="914337" rtl="0" eaLnBrk="1" latinLnBrk="0" hangingPunct="1">
        <a:defRPr sz="1800" kern="1200">
          <a:solidFill>
            <a:schemeClr val="tx1"/>
          </a:solidFill>
          <a:latin typeface="+mn-lt"/>
          <a:ea typeface="+mn-ea"/>
          <a:cs typeface="+mn-cs"/>
        </a:defRPr>
      </a:lvl4pPr>
      <a:lvl5pPr marL="1828674" algn="l" defTabSz="914337" rtl="0" eaLnBrk="1" latinLnBrk="0" hangingPunct="1">
        <a:defRPr sz="1800" kern="1200">
          <a:solidFill>
            <a:schemeClr val="tx1"/>
          </a:solidFill>
          <a:latin typeface="+mn-lt"/>
          <a:ea typeface="+mn-ea"/>
          <a:cs typeface="+mn-cs"/>
        </a:defRPr>
      </a:lvl5pPr>
      <a:lvl6pPr marL="2285843" algn="l" defTabSz="914337" rtl="0" eaLnBrk="1" latinLnBrk="0" hangingPunct="1">
        <a:defRPr sz="1800" kern="1200">
          <a:solidFill>
            <a:schemeClr val="tx1"/>
          </a:solidFill>
          <a:latin typeface="+mn-lt"/>
          <a:ea typeface="+mn-ea"/>
          <a:cs typeface="+mn-cs"/>
        </a:defRPr>
      </a:lvl6pPr>
      <a:lvl7pPr marL="2743011" algn="l" defTabSz="914337" rtl="0" eaLnBrk="1" latinLnBrk="0" hangingPunct="1">
        <a:defRPr sz="1800" kern="1200">
          <a:solidFill>
            <a:schemeClr val="tx1"/>
          </a:solidFill>
          <a:latin typeface="+mn-lt"/>
          <a:ea typeface="+mn-ea"/>
          <a:cs typeface="+mn-cs"/>
        </a:defRPr>
      </a:lvl7pPr>
      <a:lvl8pPr marL="3200176" algn="l" defTabSz="914337" rtl="0" eaLnBrk="1" latinLnBrk="0" hangingPunct="1">
        <a:defRPr sz="1800" kern="1200">
          <a:solidFill>
            <a:schemeClr val="tx1"/>
          </a:solidFill>
          <a:latin typeface="+mn-lt"/>
          <a:ea typeface="+mn-ea"/>
          <a:cs typeface="+mn-cs"/>
        </a:defRPr>
      </a:lvl8pPr>
      <a:lvl9pPr marL="3657344" algn="l" defTabSz="914337"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p:cNvPicPr>
            <a:picLocks noChangeAspect="1" noChangeArrowheads="1"/>
          </p:cNvPicPr>
          <p:nvPr/>
        </p:nvPicPr>
        <p:blipFill>
          <a:blip r:embed="rId13" cstate="print"/>
          <a:srcRect/>
          <a:stretch>
            <a:fillRect/>
          </a:stretch>
        </p:blipFill>
        <p:spPr bwMode="auto">
          <a:xfrm>
            <a:off x="609600" y="1938338"/>
            <a:ext cx="8534400" cy="3538537"/>
          </a:xfrm>
          <a:prstGeom prst="rect">
            <a:avLst/>
          </a:prstGeom>
          <a:noFill/>
          <a:ln w="9525">
            <a:noFill/>
            <a:miter lim="800000"/>
            <a:headEnd/>
            <a:tailEnd/>
          </a:ln>
        </p:spPr>
      </p:pic>
      <p:pic>
        <p:nvPicPr>
          <p:cNvPr id="11267" name="Picture 23"/>
          <p:cNvPicPr>
            <a:picLocks noChangeAspect="1" noChangeArrowheads="1"/>
          </p:cNvPicPr>
          <p:nvPr/>
        </p:nvPicPr>
        <p:blipFill>
          <a:blip r:embed="rId14" cstate="print"/>
          <a:srcRect/>
          <a:stretch>
            <a:fillRect/>
          </a:stretch>
        </p:blipFill>
        <p:spPr bwMode="auto">
          <a:xfrm>
            <a:off x="1543050" y="6315075"/>
            <a:ext cx="7600950" cy="542925"/>
          </a:xfrm>
          <a:prstGeom prst="rect">
            <a:avLst/>
          </a:prstGeom>
          <a:noFill/>
          <a:ln w="9525">
            <a:noFill/>
            <a:miter lim="800000"/>
            <a:headEnd/>
            <a:tailEnd/>
          </a:ln>
        </p:spPr>
      </p:pic>
      <p:pic>
        <p:nvPicPr>
          <p:cNvPr id="11268" name="Picture 24"/>
          <p:cNvPicPr>
            <a:picLocks noChangeAspect="1" noChangeArrowheads="1"/>
          </p:cNvPicPr>
          <p:nvPr/>
        </p:nvPicPr>
        <p:blipFill>
          <a:blip r:embed="rId15" cstate="print"/>
          <a:srcRect/>
          <a:stretch>
            <a:fillRect/>
          </a:stretch>
        </p:blipFill>
        <p:spPr bwMode="auto">
          <a:xfrm>
            <a:off x="2362200" y="4533900"/>
            <a:ext cx="6324600" cy="46038"/>
          </a:xfrm>
          <a:prstGeom prst="rect">
            <a:avLst/>
          </a:prstGeom>
          <a:noFill/>
          <a:ln w="9525">
            <a:noFill/>
            <a:miter lim="800000"/>
            <a:headEnd/>
            <a:tailEnd/>
          </a:ln>
        </p:spPr>
      </p:pic>
      <p:sp>
        <p:nvSpPr>
          <p:cNvPr id="11269" name="Rectangle 2"/>
          <p:cNvSpPr>
            <a:spLocks noGrp="1" noChangeArrowheads="1"/>
          </p:cNvSpPr>
          <p:nvPr>
            <p:ph type="title"/>
          </p:nvPr>
        </p:nvSpPr>
        <p:spPr bwMode="auto">
          <a:xfrm>
            <a:off x="2667000" y="152400"/>
            <a:ext cx="6019800" cy="1143000"/>
          </a:xfrm>
          <a:prstGeom prst="rect">
            <a:avLst/>
          </a:prstGeom>
          <a:noFill/>
          <a:ln w="9525">
            <a:noFill/>
            <a:miter lim="800000"/>
            <a:headEnd/>
            <a:tailEnd/>
          </a:ln>
        </p:spPr>
        <p:txBody>
          <a:bodyPr vert="horz" wrap="square" lIns="91439" tIns="45719" rIns="91439" bIns="45719" numCol="1" anchor="ctr" anchorCtr="0" compatLnSpc="1">
            <a:prstTxWarp prst="textNoShape">
              <a:avLst/>
            </a:prstTxWarp>
          </a:bodyPr>
          <a:lstStyle/>
          <a:p>
            <a:pPr lvl="0"/>
            <a:r>
              <a:rPr lang="en-US" smtClean="0"/>
              <a:t>Click to edit Master title style</a:t>
            </a:r>
          </a:p>
        </p:txBody>
      </p:sp>
      <p:sp>
        <p:nvSpPr>
          <p:cNvPr id="11270"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39" tIns="45719" rIns="91439" bIns="4571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39" tIns="45719" rIns="91439" bIns="45719" numCol="1" anchor="t" anchorCtr="0" compatLnSpc="1">
            <a:prstTxWarp prst="textNoShape">
              <a:avLst/>
            </a:prstTxWarp>
          </a:bodyPr>
          <a:lstStyle>
            <a:lvl1pPr>
              <a:defRPr sz="1400">
                <a:solidFill>
                  <a:schemeClr val="tx1"/>
                </a:solidFill>
                <a:cs typeface="+mn-cs"/>
              </a:defRPr>
            </a:lvl1pPr>
          </a:lstStyle>
          <a:p>
            <a:pPr>
              <a:defRPr/>
            </a:pPr>
            <a:endParaRPr lang="en-US"/>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39" tIns="45719" rIns="91439" bIns="45719" numCol="1" anchor="t" anchorCtr="0" compatLnSpc="1">
            <a:prstTxWarp prst="textNoShape">
              <a:avLst/>
            </a:prstTxWarp>
          </a:bodyPr>
          <a:lstStyle>
            <a:lvl1pPr algn="r">
              <a:defRPr sz="1400" smtClean="0">
                <a:solidFill>
                  <a:schemeClr val="tx1"/>
                </a:solidFill>
                <a:cs typeface="+mn-cs"/>
              </a:defRPr>
            </a:lvl1pPr>
          </a:lstStyle>
          <a:p>
            <a:pPr>
              <a:defRPr/>
            </a:pPr>
            <a:fld id="{669C6810-607A-49CC-8DCF-217A8F124E29}" type="slidenum">
              <a:rPr lang="en-US"/>
              <a:pPr>
                <a:defRPr/>
              </a:pPr>
              <a:t>‹#›</a:t>
            </a:fld>
            <a:endParaRPr lang="en-US" dirty="0"/>
          </a:p>
        </p:txBody>
      </p:sp>
      <p:grpSp>
        <p:nvGrpSpPr>
          <p:cNvPr id="11273" name="Group 10"/>
          <p:cNvGrpSpPr>
            <a:grpSpLocks/>
          </p:cNvGrpSpPr>
          <p:nvPr/>
        </p:nvGrpSpPr>
        <p:grpSpPr bwMode="auto">
          <a:xfrm>
            <a:off x="838200" y="854075"/>
            <a:ext cx="3784600" cy="1076325"/>
            <a:chOff x="838200" y="854075"/>
            <a:chExt cx="3784600" cy="1076325"/>
          </a:xfrm>
        </p:grpSpPr>
        <p:pic>
          <p:nvPicPr>
            <p:cNvPr id="11275" name="Picture 19"/>
            <p:cNvPicPr>
              <a:picLocks noChangeAspect="1" noChangeArrowheads="1"/>
            </p:cNvPicPr>
            <p:nvPr/>
          </p:nvPicPr>
          <p:blipFill>
            <a:blip r:embed="rId16" cstate="print"/>
            <a:srcRect r="66216"/>
            <a:stretch>
              <a:fillRect/>
            </a:stretch>
          </p:blipFill>
          <p:spPr bwMode="auto">
            <a:xfrm>
              <a:off x="838200" y="854075"/>
              <a:ext cx="1905000" cy="1076325"/>
            </a:xfrm>
            <a:prstGeom prst="rect">
              <a:avLst/>
            </a:prstGeom>
            <a:noFill/>
            <a:ln w="9525">
              <a:noFill/>
              <a:miter lim="800000"/>
              <a:headEnd/>
              <a:tailEnd/>
            </a:ln>
          </p:spPr>
        </p:pic>
        <p:pic>
          <p:nvPicPr>
            <p:cNvPr id="11276" name="Picture 2"/>
            <p:cNvPicPr>
              <a:picLocks noChangeAspect="1" noChangeArrowheads="1"/>
            </p:cNvPicPr>
            <p:nvPr userDrawn="1"/>
          </p:nvPicPr>
          <p:blipFill>
            <a:blip r:embed="rId17" cstate="print"/>
            <a:srcRect/>
            <a:stretch>
              <a:fillRect/>
            </a:stretch>
          </p:blipFill>
          <p:spPr bwMode="auto">
            <a:xfrm>
              <a:off x="2971800" y="1219200"/>
              <a:ext cx="1651000" cy="381000"/>
            </a:xfrm>
            <a:prstGeom prst="rect">
              <a:avLst/>
            </a:prstGeom>
            <a:noFill/>
            <a:ln w="9525">
              <a:noFill/>
              <a:miter lim="800000"/>
              <a:headEnd/>
              <a:tailEnd/>
            </a:ln>
          </p:spPr>
        </p:pic>
      </p:grpSp>
      <p:pic>
        <p:nvPicPr>
          <p:cNvPr id="11274" name="Picture 5" descr="http://a2.sphotos.ak.fbcdn.net/hphotos-ak-ash4/184858_206983142650043_100000150763874_913735_1086564_n.jpg"/>
          <p:cNvPicPr>
            <a:picLocks noChangeAspect="1" noChangeArrowheads="1"/>
          </p:cNvPicPr>
          <p:nvPr/>
        </p:nvPicPr>
        <p:blipFill>
          <a:blip r:embed="rId18" cstate="print">
            <a:clrChange>
              <a:clrFrom>
                <a:srgbClr val="FFFFFF"/>
              </a:clrFrom>
              <a:clrTo>
                <a:srgbClr val="FFFFFF">
                  <a:alpha val="0"/>
                </a:srgbClr>
              </a:clrTo>
            </a:clrChange>
          </a:blip>
          <a:srcRect t="17999" b="28000"/>
          <a:stretch>
            <a:fillRect/>
          </a:stretch>
        </p:blipFill>
        <p:spPr bwMode="auto">
          <a:xfrm>
            <a:off x="8208963" y="6200775"/>
            <a:ext cx="84772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hf sldNum="0" hdr="0" ftr="0" dt="0"/>
  <p:txStyles>
    <p:titleStyle>
      <a:lvl1pPr algn="r" rtl="0" eaLnBrk="1" fontAlgn="base" hangingPunct="1">
        <a:spcBef>
          <a:spcPct val="0"/>
        </a:spcBef>
        <a:spcAft>
          <a:spcPct val="0"/>
        </a:spcAft>
        <a:defRPr sz="2700" b="1">
          <a:solidFill>
            <a:schemeClr val="tx2"/>
          </a:solidFill>
          <a:latin typeface="+mj-lt"/>
          <a:ea typeface="+mj-ea"/>
          <a:cs typeface="+mj-cs"/>
        </a:defRPr>
      </a:lvl1pPr>
      <a:lvl2pPr algn="r" rtl="0" eaLnBrk="1" fontAlgn="base" hangingPunct="1">
        <a:spcBef>
          <a:spcPct val="0"/>
        </a:spcBef>
        <a:spcAft>
          <a:spcPct val="0"/>
        </a:spcAft>
        <a:defRPr sz="2700" b="1">
          <a:solidFill>
            <a:schemeClr val="tx2"/>
          </a:solidFill>
          <a:latin typeface="Arial" charset="0"/>
          <a:cs typeface="Arial" charset="0"/>
        </a:defRPr>
      </a:lvl2pPr>
      <a:lvl3pPr algn="r" rtl="0" eaLnBrk="1" fontAlgn="base" hangingPunct="1">
        <a:spcBef>
          <a:spcPct val="0"/>
        </a:spcBef>
        <a:spcAft>
          <a:spcPct val="0"/>
        </a:spcAft>
        <a:defRPr sz="2700" b="1">
          <a:solidFill>
            <a:schemeClr val="tx2"/>
          </a:solidFill>
          <a:latin typeface="Arial" charset="0"/>
          <a:cs typeface="Arial" charset="0"/>
        </a:defRPr>
      </a:lvl3pPr>
      <a:lvl4pPr algn="r" rtl="0" eaLnBrk="1" fontAlgn="base" hangingPunct="1">
        <a:spcBef>
          <a:spcPct val="0"/>
        </a:spcBef>
        <a:spcAft>
          <a:spcPct val="0"/>
        </a:spcAft>
        <a:defRPr sz="2700" b="1">
          <a:solidFill>
            <a:schemeClr val="tx2"/>
          </a:solidFill>
          <a:latin typeface="Arial" charset="0"/>
          <a:cs typeface="Arial" charset="0"/>
        </a:defRPr>
      </a:lvl4pPr>
      <a:lvl5pPr algn="r" rtl="0" eaLnBrk="1" fontAlgn="base" hangingPunct="1">
        <a:spcBef>
          <a:spcPct val="0"/>
        </a:spcBef>
        <a:spcAft>
          <a:spcPct val="0"/>
        </a:spcAft>
        <a:defRPr sz="2700" b="1">
          <a:solidFill>
            <a:schemeClr val="tx2"/>
          </a:solidFill>
          <a:latin typeface="Arial" charset="0"/>
          <a:cs typeface="Arial" charset="0"/>
        </a:defRPr>
      </a:lvl5pPr>
      <a:lvl6pPr marL="457196" algn="r" rtl="0" eaLnBrk="1" fontAlgn="base" hangingPunct="1">
        <a:spcBef>
          <a:spcPct val="0"/>
        </a:spcBef>
        <a:spcAft>
          <a:spcPct val="0"/>
        </a:spcAft>
        <a:defRPr sz="2700" b="1">
          <a:solidFill>
            <a:schemeClr val="tx2"/>
          </a:solidFill>
          <a:latin typeface="Arial" charset="0"/>
          <a:cs typeface="Arial" charset="0"/>
        </a:defRPr>
      </a:lvl6pPr>
      <a:lvl7pPr marL="914391" algn="r" rtl="0" eaLnBrk="1" fontAlgn="base" hangingPunct="1">
        <a:spcBef>
          <a:spcPct val="0"/>
        </a:spcBef>
        <a:spcAft>
          <a:spcPct val="0"/>
        </a:spcAft>
        <a:defRPr sz="2700" b="1">
          <a:solidFill>
            <a:schemeClr val="tx2"/>
          </a:solidFill>
          <a:latin typeface="Arial" charset="0"/>
          <a:cs typeface="Arial" charset="0"/>
        </a:defRPr>
      </a:lvl7pPr>
      <a:lvl8pPr marL="1371587" algn="r" rtl="0" eaLnBrk="1" fontAlgn="base" hangingPunct="1">
        <a:spcBef>
          <a:spcPct val="0"/>
        </a:spcBef>
        <a:spcAft>
          <a:spcPct val="0"/>
        </a:spcAft>
        <a:defRPr sz="2700" b="1">
          <a:solidFill>
            <a:schemeClr val="tx2"/>
          </a:solidFill>
          <a:latin typeface="Arial" charset="0"/>
          <a:cs typeface="Arial" charset="0"/>
        </a:defRPr>
      </a:lvl8pPr>
      <a:lvl9pPr marL="1828782" algn="r" rtl="0" eaLnBrk="1" fontAlgn="base" hangingPunct="1">
        <a:spcBef>
          <a:spcPct val="0"/>
        </a:spcBef>
        <a:spcAft>
          <a:spcPct val="0"/>
        </a:spcAft>
        <a:defRPr sz="2700" b="1">
          <a:solidFill>
            <a:schemeClr val="tx2"/>
          </a:solidFill>
          <a:latin typeface="Arial" charset="0"/>
          <a:cs typeface="Arial" charset="0"/>
        </a:defRPr>
      </a:lvl9pPr>
    </p:titleStyle>
    <p:bodyStyle>
      <a:lvl1pPr marL="341313" indent="-341313" algn="l" rtl="0" eaLnBrk="1" fontAlgn="base" hangingPunct="1">
        <a:spcBef>
          <a:spcPct val="20000"/>
        </a:spcBef>
        <a:spcAft>
          <a:spcPct val="0"/>
        </a:spcAft>
        <a:buChar char="•"/>
        <a:defRPr sz="2500">
          <a:solidFill>
            <a:schemeClr val="tx1"/>
          </a:solidFill>
          <a:latin typeface="+mn-lt"/>
          <a:ea typeface="+mn-ea"/>
          <a:cs typeface="+mn-cs"/>
        </a:defRPr>
      </a:lvl1pPr>
      <a:lvl2pPr marL="741363" indent="-284163" algn="l" rtl="0" eaLnBrk="1" fontAlgn="base" hangingPunct="1">
        <a:spcBef>
          <a:spcPct val="20000"/>
        </a:spcBef>
        <a:spcAft>
          <a:spcPct val="0"/>
        </a:spcAft>
        <a:buChar char="–"/>
        <a:defRPr sz="2000">
          <a:solidFill>
            <a:schemeClr val="tx1"/>
          </a:solidFill>
          <a:latin typeface="+mn-lt"/>
          <a:cs typeface="+mn-cs"/>
        </a:defRPr>
      </a:lvl2pPr>
      <a:lvl3pPr marL="1141413" indent="-227013" algn="l" rtl="0" eaLnBrk="1" fontAlgn="base" hangingPunct="1">
        <a:spcBef>
          <a:spcPct val="20000"/>
        </a:spcBef>
        <a:spcAft>
          <a:spcPct val="0"/>
        </a:spcAft>
        <a:buChar char="•"/>
        <a:defRPr sz="2000">
          <a:solidFill>
            <a:schemeClr val="tx1"/>
          </a:solidFill>
          <a:latin typeface="+mn-lt"/>
          <a:cs typeface="+mn-cs"/>
        </a:defRPr>
      </a:lvl3pPr>
      <a:lvl4pPr marL="1598613" indent="-227013" algn="l" rtl="0" eaLnBrk="1" fontAlgn="base" hangingPunct="1">
        <a:spcBef>
          <a:spcPct val="20000"/>
        </a:spcBef>
        <a:spcAft>
          <a:spcPct val="0"/>
        </a:spcAft>
        <a:buChar char="–"/>
        <a:defRPr sz="2000">
          <a:solidFill>
            <a:schemeClr val="tx1"/>
          </a:solidFill>
          <a:latin typeface="+mn-lt"/>
          <a:cs typeface="+mn-cs"/>
        </a:defRPr>
      </a:lvl4pPr>
      <a:lvl5pPr marL="2055813" indent="-227013" algn="l" rtl="0" eaLnBrk="1" fontAlgn="base" hangingPunct="1">
        <a:spcBef>
          <a:spcPct val="20000"/>
        </a:spcBef>
        <a:spcAft>
          <a:spcPct val="0"/>
        </a:spcAft>
        <a:buChar char="»"/>
        <a:defRPr sz="1500">
          <a:solidFill>
            <a:schemeClr val="tx1"/>
          </a:solidFill>
          <a:latin typeface="+mn-lt"/>
          <a:cs typeface="+mn-cs"/>
        </a:defRPr>
      </a:lvl5pPr>
      <a:lvl6pPr marL="2514575" indent="-228597" algn="l" rtl="0" eaLnBrk="1" fontAlgn="base" hangingPunct="1">
        <a:spcBef>
          <a:spcPct val="20000"/>
        </a:spcBef>
        <a:spcAft>
          <a:spcPct val="0"/>
        </a:spcAft>
        <a:buChar char="»"/>
        <a:defRPr sz="1500">
          <a:solidFill>
            <a:schemeClr val="tx1"/>
          </a:solidFill>
          <a:latin typeface="+mn-lt"/>
          <a:cs typeface="+mn-cs"/>
        </a:defRPr>
      </a:lvl6pPr>
      <a:lvl7pPr marL="2971770" indent="-228597" algn="l" rtl="0" eaLnBrk="1" fontAlgn="base" hangingPunct="1">
        <a:spcBef>
          <a:spcPct val="20000"/>
        </a:spcBef>
        <a:spcAft>
          <a:spcPct val="0"/>
        </a:spcAft>
        <a:buChar char="»"/>
        <a:defRPr sz="1500">
          <a:solidFill>
            <a:schemeClr val="tx1"/>
          </a:solidFill>
          <a:latin typeface="+mn-lt"/>
          <a:cs typeface="+mn-cs"/>
        </a:defRPr>
      </a:lvl7pPr>
      <a:lvl8pPr marL="3428966" indent="-228597" algn="l" rtl="0" eaLnBrk="1" fontAlgn="base" hangingPunct="1">
        <a:spcBef>
          <a:spcPct val="20000"/>
        </a:spcBef>
        <a:spcAft>
          <a:spcPct val="0"/>
        </a:spcAft>
        <a:buChar char="»"/>
        <a:defRPr sz="1500">
          <a:solidFill>
            <a:schemeClr val="tx1"/>
          </a:solidFill>
          <a:latin typeface="+mn-lt"/>
          <a:cs typeface="+mn-cs"/>
        </a:defRPr>
      </a:lvl8pPr>
      <a:lvl9pPr marL="3886161" indent="-228597"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2"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3" algn="l" defTabSz="914391" rtl="0" eaLnBrk="1" latinLnBrk="0" hangingPunct="1">
        <a:defRPr sz="1800" kern="1200">
          <a:solidFill>
            <a:schemeClr val="tx1"/>
          </a:solidFill>
          <a:latin typeface="+mn-lt"/>
          <a:ea typeface="+mn-ea"/>
          <a:cs typeface="+mn-cs"/>
        </a:defRPr>
      </a:lvl7pPr>
      <a:lvl8pPr marL="3200368" algn="l" defTabSz="914391" rtl="0" eaLnBrk="1" latinLnBrk="0" hangingPunct="1">
        <a:defRPr sz="1800" kern="1200">
          <a:solidFill>
            <a:schemeClr val="tx1"/>
          </a:solidFill>
          <a:latin typeface="+mn-lt"/>
          <a:ea typeface="+mn-ea"/>
          <a:cs typeface="+mn-cs"/>
        </a:defRPr>
      </a:lvl8pPr>
      <a:lvl9pPr marL="3657563" algn="l" defTabSz="914391"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12"/>
          <p:cNvPicPr>
            <a:picLocks noChangeAspect="1" noChangeArrowheads="1"/>
          </p:cNvPicPr>
          <p:nvPr/>
        </p:nvPicPr>
        <p:blipFill>
          <a:blip r:embed="rId13" cstate="print"/>
          <a:srcRect/>
          <a:stretch>
            <a:fillRect/>
          </a:stretch>
        </p:blipFill>
        <p:spPr bwMode="auto">
          <a:xfrm>
            <a:off x="1371600" y="0"/>
            <a:ext cx="7143750" cy="2962275"/>
          </a:xfrm>
          <a:prstGeom prst="rect">
            <a:avLst/>
          </a:prstGeom>
          <a:noFill/>
          <a:ln w="9525">
            <a:noFill/>
            <a:miter lim="800000"/>
            <a:headEnd/>
            <a:tailEnd/>
          </a:ln>
        </p:spPr>
      </p:pic>
      <p:sp>
        <p:nvSpPr>
          <p:cNvPr id="12291" name="Rectangle 2"/>
          <p:cNvSpPr>
            <a:spLocks noGrp="1" noChangeArrowheads="1"/>
          </p:cNvSpPr>
          <p:nvPr>
            <p:ph type="title"/>
          </p:nvPr>
        </p:nvSpPr>
        <p:spPr bwMode="auto">
          <a:xfrm>
            <a:off x="2667000" y="152400"/>
            <a:ext cx="6019800" cy="828675"/>
          </a:xfrm>
          <a:prstGeom prst="rect">
            <a:avLst/>
          </a:prstGeom>
          <a:noFill/>
          <a:ln w="9525">
            <a:noFill/>
            <a:miter lim="800000"/>
            <a:headEnd/>
            <a:tailEnd/>
          </a:ln>
        </p:spPr>
        <p:txBody>
          <a:bodyPr vert="horz" wrap="square" lIns="91437" tIns="45717" rIns="91437" bIns="45717" numCol="1" anchor="ctr" anchorCtr="0" compatLnSpc="1">
            <a:prstTxWarp prst="textNoShape">
              <a:avLst/>
            </a:prstTxWarp>
          </a:bodyPr>
          <a:lstStyle/>
          <a:p>
            <a:pPr lvl="0"/>
            <a:r>
              <a:rPr lang="en-US" smtClean="0"/>
              <a:t>Click to edit Master title style</a:t>
            </a:r>
          </a:p>
        </p:txBody>
      </p:sp>
      <p:sp>
        <p:nvSpPr>
          <p:cNvPr id="12292"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37" tIns="45717" rIns="91437" bIns="4571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37" tIns="45717" rIns="91437" bIns="45717" numCol="1" anchor="t" anchorCtr="0" compatLnSpc="1">
            <a:prstTxWarp prst="textNoShape">
              <a:avLst/>
            </a:prstTxWarp>
          </a:bodyPr>
          <a:lstStyle>
            <a:lvl1pPr>
              <a:defRPr sz="1400">
                <a:solidFill>
                  <a:schemeClr val="tx1"/>
                </a:solidFill>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37" tIns="45717" rIns="91437" bIns="45717" numCol="1" anchor="t" anchorCtr="0" compatLnSpc="1">
            <a:prstTxWarp prst="textNoShape">
              <a:avLst/>
            </a:prstTxWarp>
          </a:bodyPr>
          <a:lstStyle>
            <a:lvl1pPr algn="ctr">
              <a:defRPr sz="1400" smtClean="0">
                <a:solidFill>
                  <a:schemeClr val="tx1"/>
                </a:solidFill>
                <a:cs typeface="+mn-cs"/>
              </a:defRPr>
            </a:lvl1pPr>
          </a:lstStyle>
          <a:p>
            <a:pPr>
              <a:defRPr/>
            </a:pPr>
            <a:r>
              <a:rPr lang="en-US" smtClean="0"/>
              <a:t>XML Simplified</a:t>
            </a:r>
            <a:endParaRPr lang="en-US"/>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37" tIns="45717" rIns="91437" bIns="45717" numCol="1" anchor="t" anchorCtr="0" compatLnSpc="1">
            <a:prstTxWarp prst="textNoShape">
              <a:avLst/>
            </a:prstTxWarp>
          </a:bodyPr>
          <a:lstStyle>
            <a:lvl1pPr algn="r">
              <a:defRPr sz="1400">
                <a:solidFill>
                  <a:schemeClr val="tx1"/>
                </a:solidFill>
                <a:cs typeface="+mn-cs"/>
              </a:defRPr>
            </a:lvl1pPr>
          </a:lstStyle>
          <a:p>
            <a:pPr>
              <a:defRPr/>
            </a:pPr>
            <a:fld id="{1388C143-A37F-44C3-8BB1-437FE2834A0B}" type="slidenum">
              <a:rPr lang="en-US"/>
              <a:pPr>
                <a:defRPr/>
              </a:pPr>
              <a:t>‹#›</a:t>
            </a:fld>
            <a:endParaRPr lang="en-US"/>
          </a:p>
        </p:txBody>
      </p:sp>
      <p:pic>
        <p:nvPicPr>
          <p:cNvPr id="12296" name="Picture 10"/>
          <p:cNvPicPr>
            <a:picLocks noChangeAspect="1" noChangeArrowheads="1"/>
          </p:cNvPicPr>
          <p:nvPr/>
        </p:nvPicPr>
        <p:blipFill>
          <a:blip r:embed="rId14" cstate="print"/>
          <a:srcRect/>
          <a:stretch>
            <a:fillRect/>
          </a:stretch>
        </p:blipFill>
        <p:spPr bwMode="auto">
          <a:xfrm>
            <a:off x="400050" y="1052513"/>
            <a:ext cx="8343900" cy="38100"/>
          </a:xfrm>
          <a:prstGeom prst="rect">
            <a:avLst/>
          </a:prstGeom>
          <a:noFill/>
          <a:ln w="9525">
            <a:noFill/>
            <a:miter lim="800000"/>
            <a:headEnd/>
            <a:tailEnd/>
          </a:ln>
        </p:spPr>
      </p:pic>
      <p:grpSp>
        <p:nvGrpSpPr>
          <p:cNvPr id="12297" name="Group 10"/>
          <p:cNvGrpSpPr>
            <a:grpSpLocks/>
          </p:cNvGrpSpPr>
          <p:nvPr/>
        </p:nvGrpSpPr>
        <p:grpSpPr bwMode="auto">
          <a:xfrm>
            <a:off x="457200" y="314325"/>
            <a:ext cx="1676400" cy="523875"/>
            <a:chOff x="457200" y="228600"/>
            <a:chExt cx="1676400" cy="523875"/>
          </a:xfrm>
        </p:grpSpPr>
        <p:pic>
          <p:nvPicPr>
            <p:cNvPr id="12298" name="Picture 11"/>
            <p:cNvPicPr>
              <a:picLocks noChangeAspect="1" noChangeArrowheads="1"/>
            </p:cNvPicPr>
            <p:nvPr/>
          </p:nvPicPr>
          <p:blipFill>
            <a:blip r:embed="rId15" cstate="print"/>
            <a:srcRect/>
            <a:stretch>
              <a:fillRect/>
            </a:stretch>
          </p:blipFill>
          <p:spPr bwMode="auto">
            <a:xfrm>
              <a:off x="457200" y="228600"/>
              <a:ext cx="866775" cy="523875"/>
            </a:xfrm>
            <a:prstGeom prst="rect">
              <a:avLst/>
            </a:prstGeom>
            <a:noFill/>
            <a:ln w="9525">
              <a:noFill/>
              <a:miter lim="800000"/>
              <a:headEnd/>
              <a:tailEnd/>
            </a:ln>
          </p:spPr>
        </p:pic>
        <p:pic>
          <p:nvPicPr>
            <p:cNvPr id="12299" name="Picture 2"/>
            <p:cNvPicPr>
              <a:picLocks noChangeAspect="1" noChangeArrowheads="1"/>
            </p:cNvPicPr>
            <p:nvPr userDrawn="1"/>
          </p:nvPicPr>
          <p:blipFill>
            <a:blip r:embed="rId16" cstate="print"/>
            <a:srcRect/>
            <a:stretch>
              <a:fillRect/>
            </a:stretch>
          </p:blipFill>
          <p:spPr bwMode="auto">
            <a:xfrm>
              <a:off x="1371600" y="381000"/>
              <a:ext cx="762000" cy="175846"/>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hf sldNum="0" hdr="0" ftr="0" dt="0"/>
  <p:txStyles>
    <p:titleStyle>
      <a:lvl1pPr algn="r" rtl="0" eaLnBrk="1" fontAlgn="base" hangingPunct="1">
        <a:spcBef>
          <a:spcPct val="0"/>
        </a:spcBef>
        <a:spcAft>
          <a:spcPct val="0"/>
        </a:spcAft>
        <a:defRPr sz="2700" b="1">
          <a:solidFill>
            <a:schemeClr val="tx2"/>
          </a:solidFill>
          <a:latin typeface="+mj-lt"/>
          <a:ea typeface="+mj-ea"/>
          <a:cs typeface="+mj-cs"/>
        </a:defRPr>
      </a:lvl1pPr>
      <a:lvl2pPr algn="r" rtl="0" eaLnBrk="1" fontAlgn="base" hangingPunct="1">
        <a:spcBef>
          <a:spcPct val="0"/>
        </a:spcBef>
        <a:spcAft>
          <a:spcPct val="0"/>
        </a:spcAft>
        <a:defRPr sz="2700" b="1">
          <a:solidFill>
            <a:schemeClr val="tx2"/>
          </a:solidFill>
          <a:latin typeface="Arial" charset="0"/>
          <a:cs typeface="Arial" charset="0"/>
        </a:defRPr>
      </a:lvl2pPr>
      <a:lvl3pPr algn="r" rtl="0" eaLnBrk="1" fontAlgn="base" hangingPunct="1">
        <a:spcBef>
          <a:spcPct val="0"/>
        </a:spcBef>
        <a:spcAft>
          <a:spcPct val="0"/>
        </a:spcAft>
        <a:defRPr sz="2700" b="1">
          <a:solidFill>
            <a:schemeClr val="tx2"/>
          </a:solidFill>
          <a:latin typeface="Arial" charset="0"/>
          <a:cs typeface="Arial" charset="0"/>
        </a:defRPr>
      </a:lvl3pPr>
      <a:lvl4pPr algn="r" rtl="0" eaLnBrk="1" fontAlgn="base" hangingPunct="1">
        <a:spcBef>
          <a:spcPct val="0"/>
        </a:spcBef>
        <a:spcAft>
          <a:spcPct val="0"/>
        </a:spcAft>
        <a:defRPr sz="2700" b="1">
          <a:solidFill>
            <a:schemeClr val="tx2"/>
          </a:solidFill>
          <a:latin typeface="Arial" charset="0"/>
          <a:cs typeface="Arial" charset="0"/>
        </a:defRPr>
      </a:lvl4pPr>
      <a:lvl5pPr algn="r" rtl="0" eaLnBrk="1" fontAlgn="base" hangingPunct="1">
        <a:spcBef>
          <a:spcPct val="0"/>
        </a:spcBef>
        <a:spcAft>
          <a:spcPct val="0"/>
        </a:spcAft>
        <a:defRPr sz="2700" b="1">
          <a:solidFill>
            <a:schemeClr val="tx2"/>
          </a:solidFill>
          <a:latin typeface="Arial" charset="0"/>
          <a:cs typeface="Arial" charset="0"/>
        </a:defRPr>
      </a:lvl5pPr>
      <a:lvl6pPr marL="457187" algn="r" rtl="0" eaLnBrk="1" fontAlgn="base" hangingPunct="1">
        <a:spcBef>
          <a:spcPct val="0"/>
        </a:spcBef>
        <a:spcAft>
          <a:spcPct val="0"/>
        </a:spcAft>
        <a:defRPr sz="2700" b="1">
          <a:solidFill>
            <a:schemeClr val="tx2"/>
          </a:solidFill>
          <a:latin typeface="Arial" charset="0"/>
          <a:cs typeface="Arial" charset="0"/>
        </a:defRPr>
      </a:lvl6pPr>
      <a:lvl7pPr marL="914373" algn="r" rtl="0" eaLnBrk="1" fontAlgn="base" hangingPunct="1">
        <a:spcBef>
          <a:spcPct val="0"/>
        </a:spcBef>
        <a:spcAft>
          <a:spcPct val="0"/>
        </a:spcAft>
        <a:defRPr sz="2700" b="1">
          <a:solidFill>
            <a:schemeClr val="tx2"/>
          </a:solidFill>
          <a:latin typeface="Arial" charset="0"/>
          <a:cs typeface="Arial" charset="0"/>
        </a:defRPr>
      </a:lvl7pPr>
      <a:lvl8pPr marL="1371560" algn="r" rtl="0" eaLnBrk="1" fontAlgn="base" hangingPunct="1">
        <a:spcBef>
          <a:spcPct val="0"/>
        </a:spcBef>
        <a:spcAft>
          <a:spcPct val="0"/>
        </a:spcAft>
        <a:defRPr sz="2700" b="1">
          <a:solidFill>
            <a:schemeClr val="tx2"/>
          </a:solidFill>
          <a:latin typeface="Arial" charset="0"/>
          <a:cs typeface="Arial" charset="0"/>
        </a:defRPr>
      </a:lvl8pPr>
      <a:lvl9pPr marL="1828746" algn="r" rtl="0" eaLnBrk="1" fontAlgn="base" hangingPunct="1">
        <a:spcBef>
          <a:spcPct val="0"/>
        </a:spcBef>
        <a:spcAft>
          <a:spcPct val="0"/>
        </a:spcAft>
        <a:defRPr sz="2700" b="1">
          <a:solidFill>
            <a:schemeClr val="tx2"/>
          </a:solidFill>
          <a:latin typeface="Arial" charset="0"/>
          <a:cs typeface="Arial" charset="0"/>
        </a:defRPr>
      </a:lvl9pPr>
    </p:titleStyle>
    <p:bodyStyle>
      <a:lvl1pPr marL="341313" indent="-341313" algn="l" rtl="0" eaLnBrk="1" fontAlgn="base" hangingPunct="1">
        <a:spcBef>
          <a:spcPct val="20000"/>
        </a:spcBef>
        <a:spcAft>
          <a:spcPct val="0"/>
        </a:spcAft>
        <a:buChar char="•"/>
        <a:defRPr sz="2500">
          <a:solidFill>
            <a:schemeClr val="tx1"/>
          </a:solidFill>
          <a:latin typeface="+mn-lt"/>
          <a:ea typeface="+mn-ea"/>
          <a:cs typeface="+mn-cs"/>
        </a:defRPr>
      </a:lvl1pPr>
      <a:lvl2pPr marL="741363" indent="-284163" algn="l" rtl="0" eaLnBrk="1" fontAlgn="base" hangingPunct="1">
        <a:spcBef>
          <a:spcPct val="20000"/>
        </a:spcBef>
        <a:spcAft>
          <a:spcPct val="0"/>
        </a:spcAft>
        <a:buChar char="–"/>
        <a:defRPr sz="2000">
          <a:solidFill>
            <a:schemeClr val="tx1"/>
          </a:solidFill>
          <a:latin typeface="+mn-lt"/>
          <a:cs typeface="+mn-cs"/>
        </a:defRPr>
      </a:lvl2pPr>
      <a:lvl3pPr marL="1141413" indent="-227013" algn="l" rtl="0" eaLnBrk="1" fontAlgn="base" hangingPunct="1">
        <a:spcBef>
          <a:spcPct val="20000"/>
        </a:spcBef>
        <a:spcAft>
          <a:spcPct val="0"/>
        </a:spcAft>
        <a:buChar char="•"/>
        <a:defRPr sz="2000">
          <a:solidFill>
            <a:schemeClr val="tx1"/>
          </a:solidFill>
          <a:latin typeface="+mn-lt"/>
          <a:cs typeface="+mn-cs"/>
        </a:defRPr>
      </a:lvl3pPr>
      <a:lvl4pPr marL="1598613" indent="-227013" algn="l" rtl="0" eaLnBrk="1" fontAlgn="base" hangingPunct="1">
        <a:spcBef>
          <a:spcPct val="20000"/>
        </a:spcBef>
        <a:spcAft>
          <a:spcPct val="0"/>
        </a:spcAft>
        <a:buChar char="–"/>
        <a:defRPr sz="2000">
          <a:solidFill>
            <a:schemeClr val="tx1"/>
          </a:solidFill>
          <a:latin typeface="+mn-lt"/>
          <a:cs typeface="+mn-cs"/>
        </a:defRPr>
      </a:lvl4pPr>
      <a:lvl5pPr marL="2055813" indent="-227013" algn="l" rtl="0" eaLnBrk="1" fontAlgn="base" hangingPunct="1">
        <a:spcBef>
          <a:spcPct val="20000"/>
        </a:spcBef>
        <a:spcAft>
          <a:spcPct val="0"/>
        </a:spcAft>
        <a:buChar char="»"/>
        <a:defRPr sz="1500">
          <a:solidFill>
            <a:schemeClr val="tx1"/>
          </a:solidFill>
          <a:latin typeface="+mn-lt"/>
          <a:cs typeface="+mn-cs"/>
        </a:defRPr>
      </a:lvl5pPr>
      <a:lvl6pPr marL="2514525" indent="-228593" algn="l" rtl="0" eaLnBrk="1" fontAlgn="base" hangingPunct="1">
        <a:spcBef>
          <a:spcPct val="20000"/>
        </a:spcBef>
        <a:spcAft>
          <a:spcPct val="0"/>
        </a:spcAft>
        <a:buChar char="»"/>
        <a:defRPr sz="1500">
          <a:solidFill>
            <a:schemeClr val="tx1"/>
          </a:solidFill>
          <a:latin typeface="+mn-lt"/>
          <a:cs typeface="+mn-cs"/>
        </a:defRPr>
      </a:lvl6pPr>
      <a:lvl7pPr marL="2971711" indent="-228593" algn="l" rtl="0" eaLnBrk="1" fontAlgn="base" hangingPunct="1">
        <a:spcBef>
          <a:spcPct val="20000"/>
        </a:spcBef>
        <a:spcAft>
          <a:spcPct val="0"/>
        </a:spcAft>
        <a:buChar char="»"/>
        <a:defRPr sz="1500">
          <a:solidFill>
            <a:schemeClr val="tx1"/>
          </a:solidFill>
          <a:latin typeface="+mn-lt"/>
          <a:cs typeface="+mn-cs"/>
        </a:defRPr>
      </a:lvl7pPr>
      <a:lvl8pPr marL="3428897" indent="-228593" algn="l" rtl="0" eaLnBrk="1" fontAlgn="base" hangingPunct="1">
        <a:spcBef>
          <a:spcPct val="20000"/>
        </a:spcBef>
        <a:spcAft>
          <a:spcPct val="0"/>
        </a:spcAft>
        <a:buChar char="»"/>
        <a:defRPr sz="1500">
          <a:solidFill>
            <a:schemeClr val="tx1"/>
          </a:solidFill>
          <a:latin typeface="+mn-lt"/>
          <a:cs typeface="+mn-cs"/>
        </a:defRPr>
      </a:lvl8pPr>
      <a:lvl9pPr marL="3886083" indent="-228593"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914373" rtl="0" eaLnBrk="1" latinLnBrk="0" hangingPunct="1">
        <a:defRPr sz="1800" kern="1200">
          <a:solidFill>
            <a:schemeClr val="tx1"/>
          </a:solidFill>
          <a:latin typeface="+mn-lt"/>
          <a:ea typeface="+mn-ea"/>
          <a:cs typeface="+mn-cs"/>
        </a:defRPr>
      </a:lvl1pPr>
      <a:lvl2pPr marL="457187" algn="l" defTabSz="914373" rtl="0" eaLnBrk="1" latinLnBrk="0" hangingPunct="1">
        <a:defRPr sz="1800" kern="1200">
          <a:solidFill>
            <a:schemeClr val="tx1"/>
          </a:solidFill>
          <a:latin typeface="+mn-lt"/>
          <a:ea typeface="+mn-ea"/>
          <a:cs typeface="+mn-cs"/>
        </a:defRPr>
      </a:lvl2pPr>
      <a:lvl3pPr marL="914373" algn="l" defTabSz="914373" rtl="0" eaLnBrk="1" latinLnBrk="0" hangingPunct="1">
        <a:defRPr sz="1800" kern="1200">
          <a:solidFill>
            <a:schemeClr val="tx1"/>
          </a:solidFill>
          <a:latin typeface="+mn-lt"/>
          <a:ea typeface="+mn-ea"/>
          <a:cs typeface="+mn-cs"/>
        </a:defRPr>
      </a:lvl3pPr>
      <a:lvl4pPr marL="1371560" algn="l" defTabSz="914373" rtl="0" eaLnBrk="1" latinLnBrk="0" hangingPunct="1">
        <a:defRPr sz="1800" kern="1200">
          <a:solidFill>
            <a:schemeClr val="tx1"/>
          </a:solidFill>
          <a:latin typeface="+mn-lt"/>
          <a:ea typeface="+mn-ea"/>
          <a:cs typeface="+mn-cs"/>
        </a:defRPr>
      </a:lvl4pPr>
      <a:lvl5pPr marL="1828746" algn="l" defTabSz="914373" rtl="0" eaLnBrk="1" latinLnBrk="0" hangingPunct="1">
        <a:defRPr sz="1800" kern="1200">
          <a:solidFill>
            <a:schemeClr val="tx1"/>
          </a:solidFill>
          <a:latin typeface="+mn-lt"/>
          <a:ea typeface="+mn-ea"/>
          <a:cs typeface="+mn-cs"/>
        </a:defRPr>
      </a:lvl5pPr>
      <a:lvl6pPr marL="2285933" algn="l" defTabSz="914373" rtl="0" eaLnBrk="1" latinLnBrk="0" hangingPunct="1">
        <a:defRPr sz="1800" kern="1200">
          <a:solidFill>
            <a:schemeClr val="tx1"/>
          </a:solidFill>
          <a:latin typeface="+mn-lt"/>
          <a:ea typeface="+mn-ea"/>
          <a:cs typeface="+mn-cs"/>
        </a:defRPr>
      </a:lvl6pPr>
      <a:lvl7pPr marL="2743119" algn="l" defTabSz="914373" rtl="0" eaLnBrk="1" latinLnBrk="0" hangingPunct="1">
        <a:defRPr sz="1800" kern="1200">
          <a:solidFill>
            <a:schemeClr val="tx1"/>
          </a:solidFill>
          <a:latin typeface="+mn-lt"/>
          <a:ea typeface="+mn-ea"/>
          <a:cs typeface="+mn-cs"/>
        </a:defRPr>
      </a:lvl7pPr>
      <a:lvl8pPr marL="3200304" algn="l" defTabSz="914373" rtl="0" eaLnBrk="1" latinLnBrk="0" hangingPunct="1">
        <a:defRPr sz="1800" kern="1200">
          <a:solidFill>
            <a:schemeClr val="tx1"/>
          </a:solidFill>
          <a:latin typeface="+mn-lt"/>
          <a:ea typeface="+mn-ea"/>
          <a:cs typeface="+mn-cs"/>
        </a:defRPr>
      </a:lvl8pPr>
      <a:lvl9pPr marL="3657489" algn="l" defTabSz="914373"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3314" name="Picture 12"/>
          <p:cNvPicPr>
            <a:picLocks noChangeAspect="1" noChangeArrowheads="1"/>
          </p:cNvPicPr>
          <p:nvPr/>
        </p:nvPicPr>
        <p:blipFill>
          <a:blip r:embed="rId13" cstate="print"/>
          <a:srcRect/>
          <a:stretch>
            <a:fillRect/>
          </a:stretch>
        </p:blipFill>
        <p:spPr bwMode="auto">
          <a:xfrm>
            <a:off x="1371600" y="0"/>
            <a:ext cx="7143750" cy="2962275"/>
          </a:xfrm>
          <a:prstGeom prst="rect">
            <a:avLst/>
          </a:prstGeom>
          <a:noFill/>
          <a:ln w="9525">
            <a:noFill/>
            <a:miter lim="800000"/>
            <a:headEnd/>
            <a:tailEnd/>
          </a:ln>
        </p:spPr>
      </p:pic>
      <p:sp>
        <p:nvSpPr>
          <p:cNvPr id="13315" name="Rectangle 2"/>
          <p:cNvSpPr>
            <a:spLocks noGrp="1" noChangeArrowheads="1"/>
          </p:cNvSpPr>
          <p:nvPr>
            <p:ph type="title"/>
          </p:nvPr>
        </p:nvSpPr>
        <p:spPr bwMode="auto">
          <a:xfrm>
            <a:off x="2667000" y="152400"/>
            <a:ext cx="6019800" cy="828675"/>
          </a:xfrm>
          <a:prstGeom prst="rect">
            <a:avLst/>
          </a:prstGeom>
          <a:noFill/>
          <a:ln w="9525">
            <a:noFill/>
            <a:miter lim="800000"/>
            <a:headEnd/>
            <a:tailEnd/>
          </a:ln>
        </p:spPr>
        <p:txBody>
          <a:bodyPr vert="horz" wrap="square" lIns="91436" tIns="45716" rIns="91436" bIns="45716" numCol="1" anchor="ctr" anchorCtr="0" compatLnSpc="1">
            <a:prstTxWarp prst="textNoShape">
              <a:avLst/>
            </a:prstTxWarp>
          </a:bodyPr>
          <a:lstStyle/>
          <a:p>
            <a:pPr lvl="0"/>
            <a:r>
              <a:rPr lang="en-US" smtClean="0"/>
              <a:t>Click to edit Master title style</a:t>
            </a:r>
          </a:p>
        </p:txBody>
      </p:sp>
      <p:sp>
        <p:nvSpPr>
          <p:cNvPr id="13316"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36" tIns="45716" rIns="91436" bIns="4571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36" tIns="45716" rIns="91436" bIns="45716" numCol="1" anchor="t" anchorCtr="0" compatLnSpc="1">
            <a:prstTxWarp prst="textNoShape">
              <a:avLst/>
            </a:prstTxWarp>
          </a:bodyPr>
          <a:lstStyle>
            <a:lvl1pPr>
              <a:defRPr sz="1400">
                <a:solidFill>
                  <a:schemeClr val="tx1"/>
                </a:solidFill>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36" tIns="45716" rIns="91436" bIns="45716" numCol="1" anchor="t" anchorCtr="0" compatLnSpc="1">
            <a:prstTxWarp prst="textNoShape">
              <a:avLst/>
            </a:prstTxWarp>
          </a:bodyPr>
          <a:lstStyle>
            <a:lvl1pPr algn="ctr">
              <a:defRPr sz="1400" smtClean="0">
                <a:solidFill>
                  <a:schemeClr val="tx1"/>
                </a:solidFill>
                <a:cs typeface="+mn-cs"/>
              </a:defRPr>
            </a:lvl1pPr>
          </a:lstStyle>
          <a:p>
            <a:pPr>
              <a:defRPr/>
            </a:pPr>
            <a:r>
              <a:rPr lang="en-US" smtClean="0"/>
              <a:t>XML Simplified</a:t>
            </a:r>
            <a:endParaRPr lang="en-US"/>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36" tIns="45716" rIns="91436" bIns="45716" numCol="1" anchor="t" anchorCtr="0" compatLnSpc="1">
            <a:prstTxWarp prst="textNoShape">
              <a:avLst/>
            </a:prstTxWarp>
          </a:bodyPr>
          <a:lstStyle>
            <a:lvl1pPr algn="r">
              <a:defRPr sz="1400">
                <a:solidFill>
                  <a:schemeClr val="tx1"/>
                </a:solidFill>
                <a:cs typeface="+mn-cs"/>
              </a:defRPr>
            </a:lvl1pPr>
          </a:lstStyle>
          <a:p>
            <a:pPr>
              <a:defRPr/>
            </a:pPr>
            <a:fld id="{500B7B9E-85EA-4AC3-BC7A-21E6A0D9CE75}" type="slidenum">
              <a:rPr lang="en-US"/>
              <a:pPr>
                <a:defRPr/>
              </a:pPr>
              <a:t>‹#›</a:t>
            </a:fld>
            <a:endParaRPr lang="en-US"/>
          </a:p>
        </p:txBody>
      </p:sp>
      <p:pic>
        <p:nvPicPr>
          <p:cNvPr id="13320" name="Picture 10"/>
          <p:cNvPicPr>
            <a:picLocks noChangeAspect="1" noChangeArrowheads="1"/>
          </p:cNvPicPr>
          <p:nvPr/>
        </p:nvPicPr>
        <p:blipFill>
          <a:blip r:embed="rId14" cstate="print"/>
          <a:srcRect/>
          <a:stretch>
            <a:fillRect/>
          </a:stretch>
        </p:blipFill>
        <p:spPr bwMode="auto">
          <a:xfrm>
            <a:off x="400050" y="1052513"/>
            <a:ext cx="8343900" cy="38100"/>
          </a:xfrm>
          <a:prstGeom prst="rect">
            <a:avLst/>
          </a:prstGeom>
          <a:noFill/>
          <a:ln w="9525">
            <a:noFill/>
            <a:miter lim="800000"/>
            <a:headEnd/>
            <a:tailEnd/>
          </a:ln>
        </p:spPr>
      </p:pic>
      <p:pic>
        <p:nvPicPr>
          <p:cNvPr id="13321" name="Picture 1" descr="C:\Users\tandt\Documents\FAT\Marketing\logo.png"/>
          <p:cNvPicPr>
            <a:picLocks noChangeAspect="1" noChangeArrowheads="1"/>
          </p:cNvPicPr>
          <p:nvPr/>
        </p:nvPicPr>
        <p:blipFill>
          <a:blip r:embed="rId15" cstate="print"/>
          <a:srcRect/>
          <a:stretch>
            <a:fillRect/>
          </a:stretch>
        </p:blipFill>
        <p:spPr bwMode="auto">
          <a:xfrm>
            <a:off x="457200" y="146050"/>
            <a:ext cx="800100" cy="736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Lst>
  <p:hf sldNum="0" hdr="0" ftr="0" dt="0"/>
  <p:txStyles>
    <p:titleStyle>
      <a:lvl1pPr algn="r" rtl="0" eaLnBrk="1" fontAlgn="base" hangingPunct="1">
        <a:spcBef>
          <a:spcPct val="0"/>
        </a:spcBef>
        <a:spcAft>
          <a:spcPct val="0"/>
        </a:spcAft>
        <a:defRPr sz="2700" b="1">
          <a:solidFill>
            <a:schemeClr val="tx2"/>
          </a:solidFill>
          <a:latin typeface="+mj-lt"/>
          <a:ea typeface="+mj-ea"/>
          <a:cs typeface="+mj-cs"/>
        </a:defRPr>
      </a:lvl1pPr>
      <a:lvl2pPr algn="r" rtl="0" eaLnBrk="1" fontAlgn="base" hangingPunct="1">
        <a:spcBef>
          <a:spcPct val="0"/>
        </a:spcBef>
        <a:spcAft>
          <a:spcPct val="0"/>
        </a:spcAft>
        <a:defRPr sz="2700" b="1">
          <a:solidFill>
            <a:schemeClr val="tx2"/>
          </a:solidFill>
          <a:latin typeface="Arial" charset="0"/>
          <a:cs typeface="Arial" charset="0"/>
        </a:defRPr>
      </a:lvl2pPr>
      <a:lvl3pPr algn="r" rtl="0" eaLnBrk="1" fontAlgn="base" hangingPunct="1">
        <a:spcBef>
          <a:spcPct val="0"/>
        </a:spcBef>
        <a:spcAft>
          <a:spcPct val="0"/>
        </a:spcAft>
        <a:defRPr sz="2700" b="1">
          <a:solidFill>
            <a:schemeClr val="tx2"/>
          </a:solidFill>
          <a:latin typeface="Arial" charset="0"/>
          <a:cs typeface="Arial" charset="0"/>
        </a:defRPr>
      </a:lvl3pPr>
      <a:lvl4pPr algn="r" rtl="0" eaLnBrk="1" fontAlgn="base" hangingPunct="1">
        <a:spcBef>
          <a:spcPct val="0"/>
        </a:spcBef>
        <a:spcAft>
          <a:spcPct val="0"/>
        </a:spcAft>
        <a:defRPr sz="2700" b="1">
          <a:solidFill>
            <a:schemeClr val="tx2"/>
          </a:solidFill>
          <a:latin typeface="Arial" charset="0"/>
          <a:cs typeface="Arial" charset="0"/>
        </a:defRPr>
      </a:lvl4pPr>
      <a:lvl5pPr algn="r" rtl="0" eaLnBrk="1" fontAlgn="base" hangingPunct="1">
        <a:spcBef>
          <a:spcPct val="0"/>
        </a:spcBef>
        <a:spcAft>
          <a:spcPct val="0"/>
        </a:spcAft>
        <a:defRPr sz="2700" b="1">
          <a:solidFill>
            <a:schemeClr val="tx2"/>
          </a:solidFill>
          <a:latin typeface="Arial" charset="0"/>
          <a:cs typeface="Arial" charset="0"/>
        </a:defRPr>
      </a:lvl5pPr>
      <a:lvl6pPr marL="457178" algn="r" rtl="0" eaLnBrk="1" fontAlgn="base" hangingPunct="1">
        <a:spcBef>
          <a:spcPct val="0"/>
        </a:spcBef>
        <a:spcAft>
          <a:spcPct val="0"/>
        </a:spcAft>
        <a:defRPr sz="2700" b="1">
          <a:solidFill>
            <a:schemeClr val="tx2"/>
          </a:solidFill>
          <a:latin typeface="Arial" charset="0"/>
          <a:cs typeface="Arial" charset="0"/>
        </a:defRPr>
      </a:lvl6pPr>
      <a:lvl7pPr marL="914355" algn="r" rtl="0" eaLnBrk="1" fontAlgn="base" hangingPunct="1">
        <a:spcBef>
          <a:spcPct val="0"/>
        </a:spcBef>
        <a:spcAft>
          <a:spcPct val="0"/>
        </a:spcAft>
        <a:defRPr sz="2700" b="1">
          <a:solidFill>
            <a:schemeClr val="tx2"/>
          </a:solidFill>
          <a:latin typeface="Arial" charset="0"/>
          <a:cs typeface="Arial" charset="0"/>
        </a:defRPr>
      </a:lvl7pPr>
      <a:lvl8pPr marL="1371533" algn="r" rtl="0" eaLnBrk="1" fontAlgn="base" hangingPunct="1">
        <a:spcBef>
          <a:spcPct val="0"/>
        </a:spcBef>
        <a:spcAft>
          <a:spcPct val="0"/>
        </a:spcAft>
        <a:defRPr sz="2700" b="1">
          <a:solidFill>
            <a:schemeClr val="tx2"/>
          </a:solidFill>
          <a:latin typeface="Arial" charset="0"/>
          <a:cs typeface="Arial" charset="0"/>
        </a:defRPr>
      </a:lvl8pPr>
      <a:lvl9pPr marL="1828710" algn="r" rtl="0" eaLnBrk="1" fontAlgn="base" hangingPunct="1">
        <a:spcBef>
          <a:spcPct val="0"/>
        </a:spcBef>
        <a:spcAft>
          <a:spcPct val="0"/>
        </a:spcAft>
        <a:defRPr sz="2700" b="1">
          <a:solidFill>
            <a:schemeClr val="tx2"/>
          </a:solidFill>
          <a:latin typeface="Arial" charset="0"/>
          <a:cs typeface="Arial" charset="0"/>
        </a:defRPr>
      </a:lvl9pPr>
    </p:titleStyle>
    <p:bodyStyle>
      <a:lvl1pPr marL="341313" indent="-341313" algn="l" rtl="0" eaLnBrk="1" fontAlgn="base" hangingPunct="1">
        <a:spcBef>
          <a:spcPct val="20000"/>
        </a:spcBef>
        <a:spcAft>
          <a:spcPct val="0"/>
        </a:spcAft>
        <a:buChar char="•"/>
        <a:defRPr sz="2500">
          <a:solidFill>
            <a:schemeClr val="tx1"/>
          </a:solidFill>
          <a:latin typeface="+mn-lt"/>
          <a:ea typeface="+mn-ea"/>
          <a:cs typeface="+mn-cs"/>
        </a:defRPr>
      </a:lvl1pPr>
      <a:lvl2pPr marL="741363" indent="-284163" algn="l" rtl="0" eaLnBrk="1" fontAlgn="base" hangingPunct="1">
        <a:spcBef>
          <a:spcPct val="20000"/>
        </a:spcBef>
        <a:spcAft>
          <a:spcPct val="0"/>
        </a:spcAft>
        <a:buChar char="–"/>
        <a:defRPr sz="2000">
          <a:solidFill>
            <a:schemeClr val="tx1"/>
          </a:solidFill>
          <a:latin typeface="+mn-lt"/>
          <a:cs typeface="+mn-cs"/>
        </a:defRPr>
      </a:lvl2pPr>
      <a:lvl3pPr marL="1141413" indent="-227013" algn="l" rtl="0" eaLnBrk="1" fontAlgn="base" hangingPunct="1">
        <a:spcBef>
          <a:spcPct val="20000"/>
        </a:spcBef>
        <a:spcAft>
          <a:spcPct val="0"/>
        </a:spcAft>
        <a:buChar char="•"/>
        <a:defRPr sz="2000">
          <a:solidFill>
            <a:schemeClr val="tx1"/>
          </a:solidFill>
          <a:latin typeface="+mn-lt"/>
          <a:cs typeface="+mn-cs"/>
        </a:defRPr>
      </a:lvl3pPr>
      <a:lvl4pPr marL="1598613" indent="-227013" algn="l" rtl="0" eaLnBrk="1" fontAlgn="base" hangingPunct="1">
        <a:spcBef>
          <a:spcPct val="20000"/>
        </a:spcBef>
        <a:spcAft>
          <a:spcPct val="0"/>
        </a:spcAft>
        <a:buChar char="–"/>
        <a:defRPr sz="2000">
          <a:solidFill>
            <a:schemeClr val="tx1"/>
          </a:solidFill>
          <a:latin typeface="+mn-lt"/>
          <a:cs typeface="+mn-cs"/>
        </a:defRPr>
      </a:lvl4pPr>
      <a:lvl5pPr marL="2055813" indent="-227013" algn="l" rtl="0" eaLnBrk="1" fontAlgn="base" hangingPunct="1">
        <a:spcBef>
          <a:spcPct val="20000"/>
        </a:spcBef>
        <a:spcAft>
          <a:spcPct val="0"/>
        </a:spcAft>
        <a:buChar char="»"/>
        <a:defRPr sz="1500">
          <a:solidFill>
            <a:schemeClr val="tx1"/>
          </a:solidFill>
          <a:latin typeface="+mn-lt"/>
          <a:cs typeface="+mn-cs"/>
        </a:defRPr>
      </a:lvl5pPr>
      <a:lvl6pPr marL="2514475" indent="-228588" algn="l" rtl="0" eaLnBrk="1" fontAlgn="base" hangingPunct="1">
        <a:spcBef>
          <a:spcPct val="20000"/>
        </a:spcBef>
        <a:spcAft>
          <a:spcPct val="0"/>
        </a:spcAft>
        <a:buChar char="»"/>
        <a:defRPr sz="1500">
          <a:solidFill>
            <a:schemeClr val="tx1"/>
          </a:solidFill>
          <a:latin typeface="+mn-lt"/>
          <a:cs typeface="+mn-cs"/>
        </a:defRPr>
      </a:lvl6pPr>
      <a:lvl7pPr marL="2971652" indent="-228588" algn="l" rtl="0" eaLnBrk="1" fontAlgn="base" hangingPunct="1">
        <a:spcBef>
          <a:spcPct val="20000"/>
        </a:spcBef>
        <a:spcAft>
          <a:spcPct val="0"/>
        </a:spcAft>
        <a:buChar char="»"/>
        <a:defRPr sz="1500">
          <a:solidFill>
            <a:schemeClr val="tx1"/>
          </a:solidFill>
          <a:latin typeface="+mn-lt"/>
          <a:cs typeface="+mn-cs"/>
        </a:defRPr>
      </a:lvl7pPr>
      <a:lvl8pPr marL="3428828" indent="-228588" algn="l" rtl="0" eaLnBrk="1" fontAlgn="base" hangingPunct="1">
        <a:spcBef>
          <a:spcPct val="20000"/>
        </a:spcBef>
        <a:spcAft>
          <a:spcPct val="0"/>
        </a:spcAft>
        <a:buChar char="»"/>
        <a:defRPr sz="1500">
          <a:solidFill>
            <a:schemeClr val="tx1"/>
          </a:solidFill>
          <a:latin typeface="+mn-lt"/>
          <a:cs typeface="+mn-cs"/>
        </a:defRPr>
      </a:lvl8pPr>
      <a:lvl9pPr marL="3886005" indent="-228588"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914355" rtl="0" eaLnBrk="1" latinLnBrk="0" hangingPunct="1">
        <a:defRPr sz="1800" kern="1200">
          <a:solidFill>
            <a:schemeClr val="tx1"/>
          </a:solidFill>
          <a:latin typeface="+mn-lt"/>
          <a:ea typeface="+mn-ea"/>
          <a:cs typeface="+mn-cs"/>
        </a:defRPr>
      </a:lvl1pPr>
      <a:lvl2pPr marL="457178"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3" algn="l" defTabSz="914355" rtl="0" eaLnBrk="1" latinLnBrk="0" hangingPunct="1">
        <a:defRPr sz="1800" kern="1200">
          <a:solidFill>
            <a:schemeClr val="tx1"/>
          </a:solidFill>
          <a:latin typeface="+mn-lt"/>
          <a:ea typeface="+mn-ea"/>
          <a:cs typeface="+mn-cs"/>
        </a:defRPr>
      </a:lvl4pPr>
      <a:lvl5pPr marL="1828710" algn="l" defTabSz="914355" rtl="0" eaLnBrk="1" latinLnBrk="0" hangingPunct="1">
        <a:defRPr sz="1800" kern="1200">
          <a:solidFill>
            <a:schemeClr val="tx1"/>
          </a:solidFill>
          <a:latin typeface="+mn-lt"/>
          <a:ea typeface="+mn-ea"/>
          <a:cs typeface="+mn-cs"/>
        </a:defRPr>
      </a:lvl5pPr>
      <a:lvl6pPr marL="2285888" algn="l" defTabSz="914355" rtl="0" eaLnBrk="1" latinLnBrk="0" hangingPunct="1">
        <a:defRPr sz="1800" kern="1200">
          <a:solidFill>
            <a:schemeClr val="tx1"/>
          </a:solidFill>
          <a:latin typeface="+mn-lt"/>
          <a:ea typeface="+mn-ea"/>
          <a:cs typeface="+mn-cs"/>
        </a:defRPr>
      </a:lvl6pPr>
      <a:lvl7pPr marL="2743065"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6" algn="l" defTabSz="914355"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338" name="Picture 12"/>
          <p:cNvPicPr>
            <a:picLocks noChangeAspect="1" noChangeArrowheads="1"/>
          </p:cNvPicPr>
          <p:nvPr/>
        </p:nvPicPr>
        <p:blipFill>
          <a:blip r:embed="rId13" cstate="print"/>
          <a:srcRect/>
          <a:stretch>
            <a:fillRect/>
          </a:stretch>
        </p:blipFill>
        <p:spPr bwMode="auto">
          <a:xfrm>
            <a:off x="1371600" y="0"/>
            <a:ext cx="7143750" cy="2962275"/>
          </a:xfrm>
          <a:prstGeom prst="rect">
            <a:avLst/>
          </a:prstGeom>
          <a:noFill/>
          <a:ln w="9525">
            <a:noFill/>
            <a:miter lim="800000"/>
            <a:headEnd/>
            <a:tailEnd/>
          </a:ln>
        </p:spPr>
      </p:pic>
      <p:sp>
        <p:nvSpPr>
          <p:cNvPr id="14339" name="Rectangle 2"/>
          <p:cNvSpPr>
            <a:spLocks noGrp="1" noChangeArrowheads="1"/>
          </p:cNvSpPr>
          <p:nvPr>
            <p:ph type="title"/>
          </p:nvPr>
        </p:nvSpPr>
        <p:spPr bwMode="auto">
          <a:xfrm>
            <a:off x="2667000" y="152400"/>
            <a:ext cx="6019800" cy="8286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340"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solidFill>
                  <a:schemeClr val="tx1"/>
                </a:solidFill>
                <a:cs typeface="+mn-cs"/>
              </a:defRPr>
            </a:lvl1pPr>
          </a:lstStyle>
          <a:p>
            <a:pPr>
              <a:defRPr/>
            </a:pPr>
            <a:r>
              <a:rPr lang="en-US" smtClean="0"/>
              <a:t>XML Simplified</a:t>
            </a:r>
            <a:endParaRPr lang="en-US" dirty="0"/>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cs typeface="+mn-cs"/>
              </a:defRPr>
            </a:lvl1pPr>
          </a:lstStyle>
          <a:p>
            <a:pPr>
              <a:defRPr/>
            </a:pPr>
            <a:fld id="{FCC6F77A-93D9-4DA6-ACD8-78BDF6AB351D}" type="slidenum">
              <a:rPr lang="en-US"/>
              <a:pPr>
                <a:defRPr/>
              </a:pPr>
              <a:t>‹#›</a:t>
            </a:fld>
            <a:endParaRPr lang="en-US"/>
          </a:p>
        </p:txBody>
      </p:sp>
      <p:pic>
        <p:nvPicPr>
          <p:cNvPr id="14344" name="Picture 10"/>
          <p:cNvPicPr>
            <a:picLocks noChangeAspect="1" noChangeArrowheads="1"/>
          </p:cNvPicPr>
          <p:nvPr/>
        </p:nvPicPr>
        <p:blipFill>
          <a:blip r:embed="rId14" cstate="print"/>
          <a:srcRect/>
          <a:stretch>
            <a:fillRect/>
          </a:stretch>
        </p:blipFill>
        <p:spPr bwMode="auto">
          <a:xfrm>
            <a:off x="400050" y="1052513"/>
            <a:ext cx="8343900" cy="38100"/>
          </a:xfrm>
          <a:prstGeom prst="rect">
            <a:avLst/>
          </a:prstGeom>
          <a:noFill/>
          <a:ln w="9525">
            <a:noFill/>
            <a:miter lim="800000"/>
            <a:headEnd/>
            <a:tailEnd/>
          </a:ln>
        </p:spPr>
      </p:pic>
      <p:grpSp>
        <p:nvGrpSpPr>
          <p:cNvPr id="14345" name="Group 10"/>
          <p:cNvGrpSpPr>
            <a:grpSpLocks/>
          </p:cNvGrpSpPr>
          <p:nvPr/>
        </p:nvGrpSpPr>
        <p:grpSpPr bwMode="auto">
          <a:xfrm>
            <a:off x="457200" y="314325"/>
            <a:ext cx="1676400" cy="523875"/>
            <a:chOff x="457200" y="228600"/>
            <a:chExt cx="1676400" cy="523875"/>
          </a:xfrm>
        </p:grpSpPr>
        <p:pic>
          <p:nvPicPr>
            <p:cNvPr id="14346" name="Picture 11"/>
            <p:cNvPicPr>
              <a:picLocks noChangeAspect="1" noChangeArrowheads="1"/>
            </p:cNvPicPr>
            <p:nvPr/>
          </p:nvPicPr>
          <p:blipFill>
            <a:blip r:embed="rId15" cstate="print"/>
            <a:srcRect/>
            <a:stretch>
              <a:fillRect/>
            </a:stretch>
          </p:blipFill>
          <p:spPr bwMode="auto">
            <a:xfrm>
              <a:off x="457200" y="228600"/>
              <a:ext cx="866775" cy="523875"/>
            </a:xfrm>
            <a:prstGeom prst="rect">
              <a:avLst/>
            </a:prstGeom>
            <a:noFill/>
            <a:ln w="9525">
              <a:noFill/>
              <a:miter lim="800000"/>
              <a:headEnd/>
              <a:tailEnd/>
            </a:ln>
          </p:spPr>
        </p:pic>
        <p:pic>
          <p:nvPicPr>
            <p:cNvPr id="14347" name="Picture 2"/>
            <p:cNvPicPr>
              <a:picLocks noChangeAspect="1" noChangeArrowheads="1"/>
            </p:cNvPicPr>
            <p:nvPr userDrawn="1"/>
          </p:nvPicPr>
          <p:blipFill>
            <a:blip r:embed="rId16" cstate="print"/>
            <a:srcRect/>
            <a:stretch>
              <a:fillRect/>
            </a:stretch>
          </p:blipFill>
          <p:spPr bwMode="auto">
            <a:xfrm>
              <a:off x="1371600" y="381000"/>
              <a:ext cx="762000" cy="175846"/>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hf sldNum="0" hdr="0" ftr="0" dt="0"/>
  <p:txStyles>
    <p:titleStyle>
      <a:lvl1pPr algn="r" rtl="0" eaLnBrk="1" fontAlgn="base" hangingPunct="1">
        <a:spcBef>
          <a:spcPct val="0"/>
        </a:spcBef>
        <a:spcAft>
          <a:spcPct val="0"/>
        </a:spcAft>
        <a:defRPr sz="2700" b="1">
          <a:solidFill>
            <a:schemeClr val="tx2"/>
          </a:solidFill>
          <a:latin typeface="+mj-lt"/>
          <a:ea typeface="+mj-ea"/>
          <a:cs typeface="+mj-cs"/>
        </a:defRPr>
      </a:lvl1pPr>
      <a:lvl2pPr algn="r" rtl="0" eaLnBrk="1" fontAlgn="base" hangingPunct="1">
        <a:spcBef>
          <a:spcPct val="0"/>
        </a:spcBef>
        <a:spcAft>
          <a:spcPct val="0"/>
        </a:spcAft>
        <a:defRPr sz="2700" b="1">
          <a:solidFill>
            <a:schemeClr val="tx2"/>
          </a:solidFill>
          <a:latin typeface="Arial" charset="0"/>
          <a:cs typeface="Arial" charset="0"/>
        </a:defRPr>
      </a:lvl2pPr>
      <a:lvl3pPr algn="r" rtl="0" eaLnBrk="1" fontAlgn="base" hangingPunct="1">
        <a:spcBef>
          <a:spcPct val="0"/>
        </a:spcBef>
        <a:spcAft>
          <a:spcPct val="0"/>
        </a:spcAft>
        <a:defRPr sz="2700" b="1">
          <a:solidFill>
            <a:schemeClr val="tx2"/>
          </a:solidFill>
          <a:latin typeface="Arial" charset="0"/>
          <a:cs typeface="Arial" charset="0"/>
        </a:defRPr>
      </a:lvl3pPr>
      <a:lvl4pPr algn="r" rtl="0" eaLnBrk="1" fontAlgn="base" hangingPunct="1">
        <a:spcBef>
          <a:spcPct val="0"/>
        </a:spcBef>
        <a:spcAft>
          <a:spcPct val="0"/>
        </a:spcAft>
        <a:defRPr sz="2700" b="1">
          <a:solidFill>
            <a:schemeClr val="tx2"/>
          </a:solidFill>
          <a:latin typeface="Arial" charset="0"/>
          <a:cs typeface="Arial" charset="0"/>
        </a:defRPr>
      </a:lvl4pPr>
      <a:lvl5pPr algn="r" rtl="0" eaLnBrk="1" fontAlgn="base" hangingPunct="1">
        <a:spcBef>
          <a:spcPct val="0"/>
        </a:spcBef>
        <a:spcAft>
          <a:spcPct val="0"/>
        </a:spcAft>
        <a:defRPr sz="2700" b="1">
          <a:solidFill>
            <a:schemeClr val="tx2"/>
          </a:solidFill>
          <a:latin typeface="Arial" charset="0"/>
          <a:cs typeface="Arial" charset="0"/>
        </a:defRPr>
      </a:lvl5pPr>
      <a:lvl6pPr marL="457200" algn="r" rtl="0" eaLnBrk="1" fontAlgn="base" hangingPunct="1">
        <a:spcBef>
          <a:spcPct val="0"/>
        </a:spcBef>
        <a:spcAft>
          <a:spcPct val="0"/>
        </a:spcAft>
        <a:defRPr sz="2700" b="1">
          <a:solidFill>
            <a:schemeClr val="tx2"/>
          </a:solidFill>
          <a:latin typeface="Arial" charset="0"/>
          <a:cs typeface="Arial" charset="0"/>
        </a:defRPr>
      </a:lvl6pPr>
      <a:lvl7pPr marL="914400" algn="r" rtl="0" eaLnBrk="1" fontAlgn="base" hangingPunct="1">
        <a:spcBef>
          <a:spcPct val="0"/>
        </a:spcBef>
        <a:spcAft>
          <a:spcPct val="0"/>
        </a:spcAft>
        <a:defRPr sz="2700" b="1">
          <a:solidFill>
            <a:schemeClr val="tx2"/>
          </a:solidFill>
          <a:latin typeface="Arial" charset="0"/>
          <a:cs typeface="Arial" charset="0"/>
        </a:defRPr>
      </a:lvl7pPr>
      <a:lvl8pPr marL="1371600" algn="r" rtl="0" eaLnBrk="1" fontAlgn="base" hangingPunct="1">
        <a:spcBef>
          <a:spcPct val="0"/>
        </a:spcBef>
        <a:spcAft>
          <a:spcPct val="0"/>
        </a:spcAft>
        <a:defRPr sz="2700" b="1">
          <a:solidFill>
            <a:schemeClr val="tx2"/>
          </a:solidFill>
          <a:latin typeface="Arial" charset="0"/>
          <a:cs typeface="Arial" charset="0"/>
        </a:defRPr>
      </a:lvl8pPr>
      <a:lvl9pPr marL="1828800" algn="r" rtl="0" eaLnBrk="1" fontAlgn="base" hangingPunct="1">
        <a:spcBef>
          <a:spcPct val="0"/>
        </a:spcBef>
        <a:spcAft>
          <a:spcPct val="0"/>
        </a:spcAft>
        <a:defRPr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cs typeface="+mn-cs"/>
        </a:defRPr>
      </a:lvl2pPr>
      <a:lvl3pPr marL="1143000" indent="-228600" algn="l" rtl="0" eaLnBrk="1" fontAlgn="base" hangingPunct="1">
        <a:spcBef>
          <a:spcPct val="20000"/>
        </a:spcBef>
        <a:spcAft>
          <a:spcPct val="0"/>
        </a:spcAft>
        <a:buChar char="•"/>
        <a:defRPr sz="20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1500">
          <a:solidFill>
            <a:schemeClr val="tx1"/>
          </a:solidFill>
          <a:latin typeface="+mn-lt"/>
          <a:cs typeface="+mn-cs"/>
        </a:defRPr>
      </a:lvl5pPr>
      <a:lvl6pPr marL="2514600" indent="-228600" algn="l" rtl="0" eaLnBrk="1" fontAlgn="base" hangingPunct="1">
        <a:spcBef>
          <a:spcPct val="20000"/>
        </a:spcBef>
        <a:spcAft>
          <a:spcPct val="0"/>
        </a:spcAft>
        <a:buChar char="»"/>
        <a:defRPr sz="1500">
          <a:solidFill>
            <a:schemeClr val="tx1"/>
          </a:solidFill>
          <a:latin typeface="+mn-lt"/>
          <a:cs typeface="+mn-cs"/>
        </a:defRPr>
      </a:lvl6pPr>
      <a:lvl7pPr marL="2971800" indent="-228600" algn="l" rtl="0" eaLnBrk="1" fontAlgn="base" hangingPunct="1">
        <a:spcBef>
          <a:spcPct val="20000"/>
        </a:spcBef>
        <a:spcAft>
          <a:spcPct val="0"/>
        </a:spcAft>
        <a:buChar char="»"/>
        <a:defRPr sz="1500">
          <a:solidFill>
            <a:schemeClr val="tx1"/>
          </a:solidFill>
          <a:latin typeface="+mn-lt"/>
          <a:cs typeface="+mn-cs"/>
        </a:defRPr>
      </a:lvl7pPr>
      <a:lvl8pPr marL="3429000" indent="-228600" algn="l" rtl="0" eaLnBrk="1" fontAlgn="base" hangingPunct="1">
        <a:spcBef>
          <a:spcPct val="20000"/>
        </a:spcBef>
        <a:spcAft>
          <a:spcPct val="0"/>
        </a:spcAft>
        <a:buChar char="»"/>
        <a:defRPr sz="1500">
          <a:solidFill>
            <a:schemeClr val="tx1"/>
          </a:solidFill>
          <a:latin typeface="+mn-lt"/>
          <a:cs typeface="+mn-cs"/>
        </a:defRPr>
      </a:lvl8pPr>
      <a:lvl9pPr marL="3886200" indent="-228600"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362" name="Picture 12"/>
          <p:cNvPicPr>
            <a:picLocks noChangeAspect="1" noChangeArrowheads="1"/>
          </p:cNvPicPr>
          <p:nvPr/>
        </p:nvPicPr>
        <p:blipFill>
          <a:blip r:embed="rId13" cstate="print"/>
          <a:srcRect/>
          <a:stretch>
            <a:fillRect/>
          </a:stretch>
        </p:blipFill>
        <p:spPr bwMode="auto">
          <a:xfrm>
            <a:off x="1371600" y="0"/>
            <a:ext cx="7143750" cy="2962275"/>
          </a:xfrm>
          <a:prstGeom prst="rect">
            <a:avLst/>
          </a:prstGeom>
          <a:noFill/>
          <a:ln w="9525">
            <a:noFill/>
            <a:miter lim="800000"/>
            <a:headEnd/>
            <a:tailEnd/>
          </a:ln>
        </p:spPr>
      </p:pic>
      <p:sp>
        <p:nvSpPr>
          <p:cNvPr id="15363" name="Rectangle 2"/>
          <p:cNvSpPr>
            <a:spLocks noGrp="1" noChangeArrowheads="1"/>
          </p:cNvSpPr>
          <p:nvPr>
            <p:ph type="title"/>
          </p:nvPr>
        </p:nvSpPr>
        <p:spPr bwMode="auto">
          <a:xfrm>
            <a:off x="2667000" y="152400"/>
            <a:ext cx="6019800" cy="8286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4"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solidFill>
                  <a:schemeClr val="tx1"/>
                </a:solidFill>
                <a:cs typeface="+mn-cs"/>
              </a:defRPr>
            </a:lvl1pPr>
          </a:lstStyle>
          <a:p>
            <a:pPr>
              <a:defRPr/>
            </a:pPr>
            <a:r>
              <a:rPr lang="en-US" smtClean="0"/>
              <a:t>XML Simplified</a:t>
            </a:r>
            <a:endParaRPr lang="en-US" dirty="0"/>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cs typeface="+mn-cs"/>
              </a:defRPr>
            </a:lvl1pPr>
          </a:lstStyle>
          <a:p>
            <a:pPr>
              <a:defRPr/>
            </a:pPr>
            <a:fld id="{859ED016-7433-4AEF-ADF0-F7618E792281}" type="slidenum">
              <a:rPr lang="en-US"/>
              <a:pPr>
                <a:defRPr/>
              </a:pPr>
              <a:t>‹#›</a:t>
            </a:fld>
            <a:endParaRPr lang="en-US"/>
          </a:p>
        </p:txBody>
      </p:sp>
      <p:pic>
        <p:nvPicPr>
          <p:cNvPr id="15368" name="Picture 10"/>
          <p:cNvPicPr>
            <a:picLocks noChangeAspect="1" noChangeArrowheads="1"/>
          </p:cNvPicPr>
          <p:nvPr/>
        </p:nvPicPr>
        <p:blipFill>
          <a:blip r:embed="rId14" cstate="print"/>
          <a:srcRect/>
          <a:stretch>
            <a:fillRect/>
          </a:stretch>
        </p:blipFill>
        <p:spPr bwMode="auto">
          <a:xfrm>
            <a:off x="400050" y="1052513"/>
            <a:ext cx="8343900" cy="38100"/>
          </a:xfrm>
          <a:prstGeom prst="rect">
            <a:avLst/>
          </a:prstGeom>
          <a:noFill/>
          <a:ln w="9525">
            <a:noFill/>
            <a:miter lim="800000"/>
            <a:headEnd/>
            <a:tailEnd/>
          </a:ln>
        </p:spPr>
      </p:pic>
      <p:pic>
        <p:nvPicPr>
          <p:cNvPr id="15369" name="Picture 1" descr="C:\Users\tandt\Documents\FAT\Marketing\logo.png"/>
          <p:cNvPicPr>
            <a:picLocks noChangeAspect="1" noChangeArrowheads="1"/>
          </p:cNvPicPr>
          <p:nvPr/>
        </p:nvPicPr>
        <p:blipFill>
          <a:blip r:embed="rId15" cstate="print"/>
          <a:srcRect/>
          <a:stretch>
            <a:fillRect/>
          </a:stretch>
        </p:blipFill>
        <p:spPr bwMode="auto">
          <a:xfrm>
            <a:off x="457200" y="146050"/>
            <a:ext cx="800100" cy="736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Lst>
  <p:hf sldNum="0" hdr="0" ftr="0" dt="0"/>
  <p:txStyles>
    <p:titleStyle>
      <a:lvl1pPr algn="r" rtl="0" eaLnBrk="1" fontAlgn="base" hangingPunct="1">
        <a:spcBef>
          <a:spcPct val="0"/>
        </a:spcBef>
        <a:spcAft>
          <a:spcPct val="0"/>
        </a:spcAft>
        <a:defRPr sz="2700" b="1">
          <a:solidFill>
            <a:schemeClr val="tx2"/>
          </a:solidFill>
          <a:latin typeface="+mj-lt"/>
          <a:ea typeface="+mj-ea"/>
          <a:cs typeface="+mj-cs"/>
        </a:defRPr>
      </a:lvl1pPr>
      <a:lvl2pPr algn="r" rtl="0" eaLnBrk="1" fontAlgn="base" hangingPunct="1">
        <a:spcBef>
          <a:spcPct val="0"/>
        </a:spcBef>
        <a:spcAft>
          <a:spcPct val="0"/>
        </a:spcAft>
        <a:defRPr sz="2700" b="1">
          <a:solidFill>
            <a:schemeClr val="tx2"/>
          </a:solidFill>
          <a:latin typeface="Arial" charset="0"/>
          <a:cs typeface="Arial" charset="0"/>
        </a:defRPr>
      </a:lvl2pPr>
      <a:lvl3pPr algn="r" rtl="0" eaLnBrk="1" fontAlgn="base" hangingPunct="1">
        <a:spcBef>
          <a:spcPct val="0"/>
        </a:spcBef>
        <a:spcAft>
          <a:spcPct val="0"/>
        </a:spcAft>
        <a:defRPr sz="2700" b="1">
          <a:solidFill>
            <a:schemeClr val="tx2"/>
          </a:solidFill>
          <a:latin typeface="Arial" charset="0"/>
          <a:cs typeface="Arial" charset="0"/>
        </a:defRPr>
      </a:lvl3pPr>
      <a:lvl4pPr algn="r" rtl="0" eaLnBrk="1" fontAlgn="base" hangingPunct="1">
        <a:spcBef>
          <a:spcPct val="0"/>
        </a:spcBef>
        <a:spcAft>
          <a:spcPct val="0"/>
        </a:spcAft>
        <a:defRPr sz="2700" b="1">
          <a:solidFill>
            <a:schemeClr val="tx2"/>
          </a:solidFill>
          <a:latin typeface="Arial" charset="0"/>
          <a:cs typeface="Arial" charset="0"/>
        </a:defRPr>
      </a:lvl4pPr>
      <a:lvl5pPr algn="r" rtl="0" eaLnBrk="1" fontAlgn="base" hangingPunct="1">
        <a:spcBef>
          <a:spcPct val="0"/>
        </a:spcBef>
        <a:spcAft>
          <a:spcPct val="0"/>
        </a:spcAft>
        <a:defRPr sz="2700" b="1">
          <a:solidFill>
            <a:schemeClr val="tx2"/>
          </a:solidFill>
          <a:latin typeface="Arial" charset="0"/>
          <a:cs typeface="Arial" charset="0"/>
        </a:defRPr>
      </a:lvl5pPr>
      <a:lvl6pPr marL="457200" algn="r" rtl="0" eaLnBrk="1" fontAlgn="base" hangingPunct="1">
        <a:spcBef>
          <a:spcPct val="0"/>
        </a:spcBef>
        <a:spcAft>
          <a:spcPct val="0"/>
        </a:spcAft>
        <a:defRPr sz="2700" b="1">
          <a:solidFill>
            <a:schemeClr val="tx2"/>
          </a:solidFill>
          <a:latin typeface="Arial" charset="0"/>
          <a:cs typeface="Arial" charset="0"/>
        </a:defRPr>
      </a:lvl6pPr>
      <a:lvl7pPr marL="914400" algn="r" rtl="0" eaLnBrk="1" fontAlgn="base" hangingPunct="1">
        <a:spcBef>
          <a:spcPct val="0"/>
        </a:spcBef>
        <a:spcAft>
          <a:spcPct val="0"/>
        </a:spcAft>
        <a:defRPr sz="2700" b="1">
          <a:solidFill>
            <a:schemeClr val="tx2"/>
          </a:solidFill>
          <a:latin typeface="Arial" charset="0"/>
          <a:cs typeface="Arial" charset="0"/>
        </a:defRPr>
      </a:lvl7pPr>
      <a:lvl8pPr marL="1371600" algn="r" rtl="0" eaLnBrk="1" fontAlgn="base" hangingPunct="1">
        <a:spcBef>
          <a:spcPct val="0"/>
        </a:spcBef>
        <a:spcAft>
          <a:spcPct val="0"/>
        </a:spcAft>
        <a:defRPr sz="2700" b="1">
          <a:solidFill>
            <a:schemeClr val="tx2"/>
          </a:solidFill>
          <a:latin typeface="Arial" charset="0"/>
          <a:cs typeface="Arial" charset="0"/>
        </a:defRPr>
      </a:lvl8pPr>
      <a:lvl9pPr marL="1828800" algn="r" rtl="0" eaLnBrk="1" fontAlgn="base" hangingPunct="1">
        <a:spcBef>
          <a:spcPct val="0"/>
        </a:spcBef>
        <a:spcAft>
          <a:spcPct val="0"/>
        </a:spcAft>
        <a:defRPr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cs typeface="+mn-cs"/>
        </a:defRPr>
      </a:lvl2pPr>
      <a:lvl3pPr marL="1143000" indent="-228600" algn="l" rtl="0" eaLnBrk="1" fontAlgn="base" hangingPunct="1">
        <a:spcBef>
          <a:spcPct val="20000"/>
        </a:spcBef>
        <a:spcAft>
          <a:spcPct val="0"/>
        </a:spcAft>
        <a:buChar char="•"/>
        <a:defRPr sz="20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1500">
          <a:solidFill>
            <a:schemeClr val="tx1"/>
          </a:solidFill>
          <a:latin typeface="+mn-lt"/>
          <a:cs typeface="+mn-cs"/>
        </a:defRPr>
      </a:lvl5pPr>
      <a:lvl6pPr marL="2514600" indent="-228600" algn="l" rtl="0" eaLnBrk="1" fontAlgn="base" hangingPunct="1">
        <a:spcBef>
          <a:spcPct val="20000"/>
        </a:spcBef>
        <a:spcAft>
          <a:spcPct val="0"/>
        </a:spcAft>
        <a:buChar char="»"/>
        <a:defRPr sz="1500">
          <a:solidFill>
            <a:schemeClr val="tx1"/>
          </a:solidFill>
          <a:latin typeface="+mn-lt"/>
          <a:cs typeface="+mn-cs"/>
        </a:defRPr>
      </a:lvl6pPr>
      <a:lvl7pPr marL="2971800" indent="-228600" algn="l" rtl="0" eaLnBrk="1" fontAlgn="base" hangingPunct="1">
        <a:spcBef>
          <a:spcPct val="20000"/>
        </a:spcBef>
        <a:spcAft>
          <a:spcPct val="0"/>
        </a:spcAft>
        <a:buChar char="»"/>
        <a:defRPr sz="1500">
          <a:solidFill>
            <a:schemeClr val="tx1"/>
          </a:solidFill>
          <a:latin typeface="+mn-lt"/>
          <a:cs typeface="+mn-cs"/>
        </a:defRPr>
      </a:lvl7pPr>
      <a:lvl8pPr marL="3429000" indent="-228600" algn="l" rtl="0" eaLnBrk="1" fontAlgn="base" hangingPunct="1">
        <a:spcBef>
          <a:spcPct val="20000"/>
        </a:spcBef>
        <a:spcAft>
          <a:spcPct val="0"/>
        </a:spcAft>
        <a:buChar char="»"/>
        <a:defRPr sz="1500">
          <a:solidFill>
            <a:schemeClr val="tx1"/>
          </a:solidFill>
          <a:latin typeface="+mn-lt"/>
          <a:cs typeface="+mn-cs"/>
        </a:defRPr>
      </a:lvl8pPr>
      <a:lvl9pPr marL="3886200" indent="-228600"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386" name="Picture 6"/>
          <p:cNvPicPr>
            <a:picLocks noChangeAspect="1" noChangeArrowheads="1"/>
          </p:cNvPicPr>
          <p:nvPr/>
        </p:nvPicPr>
        <p:blipFill>
          <a:blip r:embed="rId13" cstate="print"/>
          <a:srcRect/>
          <a:stretch>
            <a:fillRect/>
          </a:stretch>
        </p:blipFill>
        <p:spPr bwMode="auto">
          <a:xfrm>
            <a:off x="609600" y="1938338"/>
            <a:ext cx="8534400" cy="3538537"/>
          </a:xfrm>
          <a:prstGeom prst="rect">
            <a:avLst/>
          </a:prstGeom>
          <a:noFill/>
          <a:ln w="9525">
            <a:noFill/>
            <a:miter lim="800000"/>
            <a:headEnd/>
            <a:tailEnd/>
          </a:ln>
        </p:spPr>
      </p:pic>
      <p:pic>
        <p:nvPicPr>
          <p:cNvPr id="16387" name="Picture 23"/>
          <p:cNvPicPr>
            <a:picLocks noChangeAspect="1" noChangeArrowheads="1"/>
          </p:cNvPicPr>
          <p:nvPr/>
        </p:nvPicPr>
        <p:blipFill>
          <a:blip r:embed="rId14" cstate="print"/>
          <a:srcRect/>
          <a:stretch>
            <a:fillRect/>
          </a:stretch>
        </p:blipFill>
        <p:spPr bwMode="auto">
          <a:xfrm>
            <a:off x="1543050" y="6315075"/>
            <a:ext cx="7600950" cy="542925"/>
          </a:xfrm>
          <a:prstGeom prst="rect">
            <a:avLst/>
          </a:prstGeom>
          <a:noFill/>
          <a:ln w="9525">
            <a:noFill/>
            <a:miter lim="800000"/>
            <a:headEnd/>
            <a:tailEnd/>
          </a:ln>
        </p:spPr>
      </p:pic>
      <p:pic>
        <p:nvPicPr>
          <p:cNvPr id="16388" name="Picture 24"/>
          <p:cNvPicPr>
            <a:picLocks noChangeAspect="1" noChangeArrowheads="1"/>
          </p:cNvPicPr>
          <p:nvPr/>
        </p:nvPicPr>
        <p:blipFill>
          <a:blip r:embed="rId15" cstate="print"/>
          <a:srcRect/>
          <a:stretch>
            <a:fillRect/>
          </a:stretch>
        </p:blipFill>
        <p:spPr bwMode="auto">
          <a:xfrm>
            <a:off x="2362200" y="4533900"/>
            <a:ext cx="6324600" cy="46038"/>
          </a:xfrm>
          <a:prstGeom prst="rect">
            <a:avLst/>
          </a:prstGeom>
          <a:noFill/>
          <a:ln w="9525">
            <a:noFill/>
            <a:miter lim="800000"/>
            <a:headEnd/>
            <a:tailEnd/>
          </a:ln>
        </p:spPr>
      </p:pic>
      <p:sp>
        <p:nvSpPr>
          <p:cNvPr id="16389" name="Rectangle 2"/>
          <p:cNvSpPr>
            <a:spLocks noGrp="1" noChangeArrowheads="1"/>
          </p:cNvSpPr>
          <p:nvPr>
            <p:ph type="title"/>
          </p:nvPr>
        </p:nvSpPr>
        <p:spPr bwMode="auto">
          <a:xfrm>
            <a:off x="1981200" y="152400"/>
            <a:ext cx="67056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6390" name="Rectangle 3"/>
          <p:cNvSpPr>
            <a:spLocks noGrp="1" noChangeArrowheads="1"/>
          </p:cNvSpPr>
          <p:nvPr>
            <p:ph type="body" idx="1"/>
          </p:nvPr>
        </p:nvSpPr>
        <p:spPr bwMode="auto">
          <a:xfrm>
            <a:off x="457200" y="1295400"/>
            <a:ext cx="8229600" cy="4830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chemeClr val="tx1"/>
                </a:solidFill>
                <a:cs typeface="+mn-cs"/>
              </a:defRPr>
            </a:lvl1pPr>
          </a:lstStyle>
          <a:p>
            <a:pPr>
              <a:defRPr/>
            </a:pPr>
            <a:endParaRPr lang="en-US"/>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smtClean="0">
                <a:solidFill>
                  <a:schemeClr val="tx1"/>
                </a:solidFill>
                <a:cs typeface="+mn-cs"/>
              </a:defRPr>
            </a:lvl1pPr>
          </a:lstStyle>
          <a:p>
            <a:pPr>
              <a:defRPr/>
            </a:pPr>
            <a:fld id="{65563CBD-BB9A-424D-89F9-0F220CEBDA3A}" type="slidenum">
              <a:rPr lang="en-US"/>
              <a:pPr>
                <a:defRPr/>
              </a:pPr>
              <a:t>‹#›</a:t>
            </a:fld>
            <a:endParaRPr lang="en-US"/>
          </a:p>
        </p:txBody>
      </p:sp>
      <p:pic>
        <p:nvPicPr>
          <p:cNvPr id="16393" name="Picture 1" descr="C:\Users\tandt\Documents\FAT\Marketing\logo.png"/>
          <p:cNvPicPr>
            <a:picLocks noChangeAspect="1" noChangeArrowheads="1"/>
          </p:cNvPicPr>
          <p:nvPr/>
        </p:nvPicPr>
        <p:blipFill>
          <a:blip r:embed="rId16" cstate="print"/>
          <a:srcRect/>
          <a:stretch>
            <a:fillRect/>
          </a:stretch>
        </p:blipFill>
        <p:spPr bwMode="auto">
          <a:xfrm>
            <a:off x="228600" y="228600"/>
            <a:ext cx="914400" cy="8413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hf sldNum="0" hdr="0" ftr="0" dt="0"/>
  <p:txStyles>
    <p:titleStyle>
      <a:lvl1pPr algn="r" rtl="0" eaLnBrk="1" fontAlgn="base" hangingPunct="1">
        <a:spcBef>
          <a:spcPct val="0"/>
        </a:spcBef>
        <a:spcAft>
          <a:spcPct val="0"/>
        </a:spcAft>
        <a:defRPr sz="2800" b="1">
          <a:solidFill>
            <a:schemeClr val="tx2"/>
          </a:solidFill>
          <a:latin typeface="+mj-lt"/>
          <a:ea typeface="+mj-ea"/>
          <a:cs typeface="+mj-cs"/>
        </a:defRPr>
      </a:lvl1pPr>
      <a:lvl2pPr algn="r" rtl="0" eaLnBrk="1" fontAlgn="base" hangingPunct="1">
        <a:spcBef>
          <a:spcPct val="0"/>
        </a:spcBef>
        <a:spcAft>
          <a:spcPct val="0"/>
        </a:spcAft>
        <a:defRPr sz="2800" b="1">
          <a:solidFill>
            <a:schemeClr val="tx2"/>
          </a:solidFill>
          <a:latin typeface="Arial" charset="0"/>
          <a:cs typeface="Arial" charset="0"/>
        </a:defRPr>
      </a:lvl2pPr>
      <a:lvl3pPr algn="r" rtl="0" eaLnBrk="1" fontAlgn="base" hangingPunct="1">
        <a:spcBef>
          <a:spcPct val="0"/>
        </a:spcBef>
        <a:spcAft>
          <a:spcPct val="0"/>
        </a:spcAft>
        <a:defRPr sz="2800" b="1">
          <a:solidFill>
            <a:schemeClr val="tx2"/>
          </a:solidFill>
          <a:latin typeface="Arial" charset="0"/>
          <a:cs typeface="Arial" charset="0"/>
        </a:defRPr>
      </a:lvl3pPr>
      <a:lvl4pPr algn="r" rtl="0" eaLnBrk="1" fontAlgn="base" hangingPunct="1">
        <a:spcBef>
          <a:spcPct val="0"/>
        </a:spcBef>
        <a:spcAft>
          <a:spcPct val="0"/>
        </a:spcAft>
        <a:defRPr sz="2800" b="1">
          <a:solidFill>
            <a:schemeClr val="tx2"/>
          </a:solidFill>
          <a:latin typeface="Arial" charset="0"/>
          <a:cs typeface="Arial" charset="0"/>
        </a:defRPr>
      </a:lvl4pPr>
      <a:lvl5pPr algn="r" rtl="0" eaLnBrk="1" fontAlgn="base" hangingPunct="1">
        <a:spcBef>
          <a:spcPct val="0"/>
        </a:spcBef>
        <a:spcAft>
          <a:spcPct val="0"/>
        </a:spcAft>
        <a:defRPr sz="2800" b="1">
          <a:solidFill>
            <a:schemeClr val="tx2"/>
          </a:solidFill>
          <a:latin typeface="Arial" charset="0"/>
          <a:cs typeface="Arial" charset="0"/>
        </a:defRPr>
      </a:lvl5pPr>
      <a:lvl6pPr marL="457200" algn="r" rtl="0" eaLnBrk="1" fontAlgn="base" hangingPunct="1">
        <a:spcBef>
          <a:spcPct val="0"/>
        </a:spcBef>
        <a:spcAft>
          <a:spcPct val="0"/>
        </a:spcAft>
        <a:defRPr sz="2700" b="1">
          <a:solidFill>
            <a:schemeClr val="tx2"/>
          </a:solidFill>
          <a:latin typeface="Arial" charset="0"/>
          <a:cs typeface="Arial" charset="0"/>
        </a:defRPr>
      </a:lvl6pPr>
      <a:lvl7pPr marL="914400" algn="r" rtl="0" eaLnBrk="1" fontAlgn="base" hangingPunct="1">
        <a:spcBef>
          <a:spcPct val="0"/>
        </a:spcBef>
        <a:spcAft>
          <a:spcPct val="0"/>
        </a:spcAft>
        <a:defRPr sz="2700" b="1">
          <a:solidFill>
            <a:schemeClr val="tx2"/>
          </a:solidFill>
          <a:latin typeface="Arial" charset="0"/>
          <a:cs typeface="Arial" charset="0"/>
        </a:defRPr>
      </a:lvl7pPr>
      <a:lvl8pPr marL="1371600" algn="r" rtl="0" eaLnBrk="1" fontAlgn="base" hangingPunct="1">
        <a:spcBef>
          <a:spcPct val="0"/>
        </a:spcBef>
        <a:spcAft>
          <a:spcPct val="0"/>
        </a:spcAft>
        <a:defRPr sz="2700" b="1">
          <a:solidFill>
            <a:schemeClr val="tx2"/>
          </a:solidFill>
          <a:latin typeface="Arial" charset="0"/>
          <a:cs typeface="Arial" charset="0"/>
        </a:defRPr>
      </a:lvl8pPr>
      <a:lvl9pPr marL="1828800" algn="r" rtl="0" eaLnBrk="1" fontAlgn="base" hangingPunct="1">
        <a:spcBef>
          <a:spcPct val="0"/>
        </a:spcBef>
        <a:spcAft>
          <a:spcPct val="0"/>
        </a:spcAft>
        <a:defRPr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cs typeface="+mn-cs"/>
        </a:defRPr>
      </a:lvl2pPr>
      <a:lvl3pPr marL="1143000" indent="-228600" algn="l" rtl="0" eaLnBrk="1" fontAlgn="base" hangingPunct="1">
        <a:spcBef>
          <a:spcPct val="20000"/>
        </a:spcBef>
        <a:spcAft>
          <a:spcPct val="0"/>
        </a:spcAft>
        <a:buChar char="•"/>
        <a:defRPr sz="20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1500">
          <a:solidFill>
            <a:schemeClr val="tx1"/>
          </a:solidFill>
          <a:latin typeface="+mn-lt"/>
          <a:cs typeface="+mn-cs"/>
        </a:defRPr>
      </a:lvl5pPr>
      <a:lvl6pPr marL="2514600" indent="-228600" algn="l" rtl="0" eaLnBrk="1" fontAlgn="base" hangingPunct="1">
        <a:spcBef>
          <a:spcPct val="20000"/>
        </a:spcBef>
        <a:spcAft>
          <a:spcPct val="0"/>
        </a:spcAft>
        <a:buChar char="»"/>
        <a:defRPr sz="1500">
          <a:solidFill>
            <a:schemeClr val="tx1"/>
          </a:solidFill>
          <a:latin typeface="+mn-lt"/>
          <a:cs typeface="+mn-cs"/>
        </a:defRPr>
      </a:lvl6pPr>
      <a:lvl7pPr marL="2971800" indent="-228600" algn="l" rtl="0" eaLnBrk="1" fontAlgn="base" hangingPunct="1">
        <a:spcBef>
          <a:spcPct val="20000"/>
        </a:spcBef>
        <a:spcAft>
          <a:spcPct val="0"/>
        </a:spcAft>
        <a:buChar char="»"/>
        <a:defRPr sz="1500">
          <a:solidFill>
            <a:schemeClr val="tx1"/>
          </a:solidFill>
          <a:latin typeface="+mn-lt"/>
          <a:cs typeface="+mn-cs"/>
        </a:defRPr>
      </a:lvl7pPr>
      <a:lvl8pPr marL="3429000" indent="-228600" algn="l" rtl="0" eaLnBrk="1" fontAlgn="base" hangingPunct="1">
        <a:spcBef>
          <a:spcPct val="20000"/>
        </a:spcBef>
        <a:spcAft>
          <a:spcPct val="0"/>
        </a:spcAft>
        <a:buChar char="»"/>
        <a:defRPr sz="1500">
          <a:solidFill>
            <a:schemeClr val="tx1"/>
          </a:solidFill>
          <a:latin typeface="+mn-lt"/>
          <a:cs typeface="+mn-cs"/>
        </a:defRPr>
      </a:lvl8pPr>
      <a:lvl9pPr marL="3886200" indent="-228600"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6"/>
          <p:cNvPicPr>
            <a:picLocks noChangeAspect="1" noChangeArrowheads="1"/>
          </p:cNvPicPr>
          <p:nvPr/>
        </p:nvPicPr>
        <p:blipFill>
          <a:blip r:embed="rId14" cstate="print"/>
          <a:srcRect/>
          <a:stretch>
            <a:fillRect/>
          </a:stretch>
        </p:blipFill>
        <p:spPr bwMode="auto">
          <a:xfrm>
            <a:off x="609600" y="1938338"/>
            <a:ext cx="8534400" cy="3538537"/>
          </a:xfrm>
          <a:prstGeom prst="rect">
            <a:avLst/>
          </a:prstGeom>
          <a:noFill/>
          <a:ln w="9525">
            <a:noFill/>
            <a:miter lim="800000"/>
            <a:headEnd/>
            <a:tailEnd/>
          </a:ln>
        </p:spPr>
      </p:pic>
      <p:pic>
        <p:nvPicPr>
          <p:cNvPr id="1027" name="Picture 23"/>
          <p:cNvPicPr>
            <a:picLocks noChangeAspect="1" noChangeArrowheads="1"/>
          </p:cNvPicPr>
          <p:nvPr/>
        </p:nvPicPr>
        <p:blipFill>
          <a:blip r:embed="rId15" cstate="print"/>
          <a:srcRect/>
          <a:stretch>
            <a:fillRect/>
          </a:stretch>
        </p:blipFill>
        <p:spPr bwMode="auto">
          <a:xfrm>
            <a:off x="1543050" y="6315075"/>
            <a:ext cx="7600950" cy="542925"/>
          </a:xfrm>
          <a:prstGeom prst="rect">
            <a:avLst/>
          </a:prstGeom>
          <a:noFill/>
          <a:ln w="9525">
            <a:noFill/>
            <a:miter lim="800000"/>
            <a:headEnd/>
            <a:tailEnd/>
          </a:ln>
        </p:spPr>
      </p:pic>
      <p:pic>
        <p:nvPicPr>
          <p:cNvPr id="1028" name="Picture 24"/>
          <p:cNvPicPr>
            <a:picLocks noChangeAspect="1" noChangeArrowheads="1"/>
          </p:cNvPicPr>
          <p:nvPr/>
        </p:nvPicPr>
        <p:blipFill>
          <a:blip r:embed="rId16" cstate="print"/>
          <a:srcRect/>
          <a:stretch>
            <a:fillRect/>
          </a:stretch>
        </p:blipFill>
        <p:spPr bwMode="auto">
          <a:xfrm>
            <a:off x="2362200" y="4533900"/>
            <a:ext cx="6324600" cy="46038"/>
          </a:xfrm>
          <a:prstGeom prst="rect">
            <a:avLst/>
          </a:prstGeom>
          <a:noFill/>
          <a:ln w="9525">
            <a:noFill/>
            <a:miter lim="800000"/>
            <a:headEnd/>
            <a:tailEnd/>
          </a:ln>
        </p:spPr>
      </p:pic>
      <p:sp>
        <p:nvSpPr>
          <p:cNvPr id="1029" name="Rectangle 2"/>
          <p:cNvSpPr>
            <a:spLocks noGrp="1" noChangeArrowheads="1"/>
          </p:cNvSpPr>
          <p:nvPr>
            <p:ph type="title"/>
          </p:nvPr>
        </p:nvSpPr>
        <p:spPr bwMode="auto">
          <a:xfrm>
            <a:off x="2667000" y="152400"/>
            <a:ext cx="6019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chemeClr val="tx1"/>
                </a:solidFill>
                <a:cs typeface="+mn-cs"/>
              </a:defRPr>
            </a:lvl1pPr>
          </a:lstStyle>
          <a:p>
            <a:pPr>
              <a:defRPr/>
            </a:pPr>
            <a:endParaRPr lang="en-US" altLang="en-US"/>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smtClean="0">
                <a:solidFill>
                  <a:schemeClr val="tx1"/>
                </a:solidFill>
                <a:cs typeface="+mn-cs"/>
              </a:defRPr>
            </a:lvl1pPr>
          </a:lstStyle>
          <a:p>
            <a:pPr>
              <a:defRPr/>
            </a:pPr>
            <a:fld id="{9A388F2B-FBC8-4F31-93F5-6ADA3E2833D8}" type="slidenum">
              <a:rPr lang="en-US"/>
              <a:pPr>
                <a:defRPr/>
              </a:pPr>
              <a:t>‹#›</a:t>
            </a:fld>
            <a:endParaRPr lang="en-US"/>
          </a:p>
        </p:txBody>
      </p:sp>
      <p:grpSp>
        <p:nvGrpSpPr>
          <p:cNvPr id="1033" name="Group 10"/>
          <p:cNvGrpSpPr>
            <a:grpSpLocks/>
          </p:cNvGrpSpPr>
          <p:nvPr/>
        </p:nvGrpSpPr>
        <p:grpSpPr bwMode="auto">
          <a:xfrm>
            <a:off x="838200" y="854075"/>
            <a:ext cx="3784600" cy="1076325"/>
            <a:chOff x="838200" y="854075"/>
            <a:chExt cx="3784600" cy="1076325"/>
          </a:xfrm>
        </p:grpSpPr>
        <p:pic>
          <p:nvPicPr>
            <p:cNvPr id="1036" name="Picture 19"/>
            <p:cNvPicPr>
              <a:picLocks noChangeAspect="1" noChangeArrowheads="1"/>
            </p:cNvPicPr>
            <p:nvPr/>
          </p:nvPicPr>
          <p:blipFill>
            <a:blip r:embed="rId17" cstate="print"/>
            <a:srcRect r="66216"/>
            <a:stretch>
              <a:fillRect/>
            </a:stretch>
          </p:blipFill>
          <p:spPr bwMode="auto">
            <a:xfrm>
              <a:off x="838200" y="854075"/>
              <a:ext cx="1905000" cy="1076325"/>
            </a:xfrm>
            <a:prstGeom prst="rect">
              <a:avLst/>
            </a:prstGeom>
            <a:noFill/>
            <a:ln w="9525">
              <a:noFill/>
              <a:miter lim="800000"/>
              <a:headEnd/>
              <a:tailEnd/>
            </a:ln>
          </p:spPr>
        </p:pic>
        <p:pic>
          <p:nvPicPr>
            <p:cNvPr id="1037" name="Picture 2"/>
            <p:cNvPicPr>
              <a:picLocks noChangeAspect="1" noChangeArrowheads="1"/>
            </p:cNvPicPr>
            <p:nvPr userDrawn="1"/>
          </p:nvPicPr>
          <p:blipFill>
            <a:blip r:embed="rId18" cstate="print"/>
            <a:srcRect/>
            <a:stretch>
              <a:fillRect/>
            </a:stretch>
          </p:blipFill>
          <p:spPr bwMode="auto">
            <a:xfrm>
              <a:off x="2971800" y="1219200"/>
              <a:ext cx="1651000" cy="381000"/>
            </a:xfrm>
            <a:prstGeom prst="rect">
              <a:avLst/>
            </a:prstGeom>
            <a:noFill/>
            <a:ln w="9525">
              <a:noFill/>
              <a:miter lim="800000"/>
              <a:headEnd/>
              <a:tailEnd/>
            </a:ln>
          </p:spPr>
        </p:pic>
      </p:grpSp>
      <p:sp>
        <p:nvSpPr>
          <p:cNvPr id="12" name="TextBox 11"/>
          <p:cNvSpPr txBox="1"/>
          <p:nvPr/>
        </p:nvSpPr>
        <p:spPr>
          <a:xfrm>
            <a:off x="3276600" y="6400800"/>
            <a:ext cx="4625975" cy="338138"/>
          </a:xfrm>
          <a:prstGeom prst="rect">
            <a:avLst/>
          </a:prstGeom>
          <a:noFill/>
        </p:spPr>
        <p:txBody>
          <a:bodyPr wrap="none">
            <a:spAutoFit/>
          </a:bodyPr>
          <a:lstStyle/>
          <a:p>
            <a:pPr>
              <a:defRPr/>
            </a:pPr>
            <a:r>
              <a:rPr lang="en-US" sz="1600" dirty="0">
                <a:cs typeface="+mn-cs"/>
              </a:rPr>
              <a:t>FPT APTECH COMPUTER EDUCATION HANOI</a:t>
            </a:r>
          </a:p>
        </p:txBody>
      </p:sp>
      <p:pic>
        <p:nvPicPr>
          <p:cNvPr id="1035" name="Picture 44"/>
          <p:cNvPicPr>
            <a:picLocks noChangeAspect="1" noChangeArrowheads="1"/>
          </p:cNvPicPr>
          <p:nvPr/>
        </p:nvPicPr>
        <p:blipFill>
          <a:blip r:embed="rId19" cstate="print"/>
          <a:srcRect/>
          <a:stretch>
            <a:fillRect/>
          </a:stretch>
        </p:blipFill>
        <p:spPr bwMode="auto">
          <a:xfrm>
            <a:off x="8153400" y="160338"/>
            <a:ext cx="990600" cy="3730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iming>
    <p:tnLst>
      <p:par>
        <p:cTn id="1" dur="indefinite" restart="never" nodeType="tmRoot"/>
      </p:par>
    </p:tnLst>
  </p:timing>
  <p:hf sldNum="0" hdr="0" ftr="0" dt="0"/>
  <p:txStyles>
    <p:titleStyle>
      <a:lvl1pPr algn="r" rtl="0" eaLnBrk="1" fontAlgn="base" hangingPunct="1">
        <a:spcBef>
          <a:spcPct val="0"/>
        </a:spcBef>
        <a:spcAft>
          <a:spcPct val="0"/>
        </a:spcAft>
        <a:defRPr sz="2700" b="1">
          <a:solidFill>
            <a:schemeClr val="tx2"/>
          </a:solidFill>
          <a:latin typeface="+mj-lt"/>
          <a:ea typeface="+mj-ea"/>
          <a:cs typeface="+mj-cs"/>
        </a:defRPr>
      </a:lvl1pPr>
      <a:lvl2pPr algn="r" rtl="0" eaLnBrk="1" fontAlgn="base" hangingPunct="1">
        <a:spcBef>
          <a:spcPct val="0"/>
        </a:spcBef>
        <a:spcAft>
          <a:spcPct val="0"/>
        </a:spcAft>
        <a:defRPr sz="2700" b="1">
          <a:solidFill>
            <a:schemeClr val="tx2"/>
          </a:solidFill>
          <a:latin typeface="Arial" charset="0"/>
          <a:cs typeface="Arial" charset="0"/>
        </a:defRPr>
      </a:lvl2pPr>
      <a:lvl3pPr algn="r" rtl="0" eaLnBrk="1" fontAlgn="base" hangingPunct="1">
        <a:spcBef>
          <a:spcPct val="0"/>
        </a:spcBef>
        <a:spcAft>
          <a:spcPct val="0"/>
        </a:spcAft>
        <a:defRPr sz="2700" b="1">
          <a:solidFill>
            <a:schemeClr val="tx2"/>
          </a:solidFill>
          <a:latin typeface="Arial" charset="0"/>
          <a:cs typeface="Arial" charset="0"/>
        </a:defRPr>
      </a:lvl3pPr>
      <a:lvl4pPr algn="r" rtl="0" eaLnBrk="1" fontAlgn="base" hangingPunct="1">
        <a:spcBef>
          <a:spcPct val="0"/>
        </a:spcBef>
        <a:spcAft>
          <a:spcPct val="0"/>
        </a:spcAft>
        <a:defRPr sz="2700" b="1">
          <a:solidFill>
            <a:schemeClr val="tx2"/>
          </a:solidFill>
          <a:latin typeface="Arial" charset="0"/>
          <a:cs typeface="Arial" charset="0"/>
        </a:defRPr>
      </a:lvl4pPr>
      <a:lvl5pPr algn="r" rtl="0" eaLnBrk="1" fontAlgn="base" hangingPunct="1">
        <a:spcBef>
          <a:spcPct val="0"/>
        </a:spcBef>
        <a:spcAft>
          <a:spcPct val="0"/>
        </a:spcAft>
        <a:defRPr sz="2700" b="1">
          <a:solidFill>
            <a:schemeClr val="tx2"/>
          </a:solidFill>
          <a:latin typeface="Arial" charset="0"/>
          <a:cs typeface="Arial" charset="0"/>
        </a:defRPr>
      </a:lvl5pPr>
      <a:lvl6pPr marL="457200" algn="r" rtl="0" eaLnBrk="1" fontAlgn="base" hangingPunct="1">
        <a:spcBef>
          <a:spcPct val="0"/>
        </a:spcBef>
        <a:spcAft>
          <a:spcPct val="0"/>
        </a:spcAft>
        <a:defRPr sz="2700" b="1">
          <a:solidFill>
            <a:schemeClr val="tx2"/>
          </a:solidFill>
          <a:latin typeface="Arial" charset="0"/>
          <a:cs typeface="Arial" charset="0"/>
        </a:defRPr>
      </a:lvl6pPr>
      <a:lvl7pPr marL="914400" algn="r" rtl="0" eaLnBrk="1" fontAlgn="base" hangingPunct="1">
        <a:spcBef>
          <a:spcPct val="0"/>
        </a:spcBef>
        <a:spcAft>
          <a:spcPct val="0"/>
        </a:spcAft>
        <a:defRPr sz="2700" b="1">
          <a:solidFill>
            <a:schemeClr val="tx2"/>
          </a:solidFill>
          <a:latin typeface="Arial" charset="0"/>
          <a:cs typeface="Arial" charset="0"/>
        </a:defRPr>
      </a:lvl7pPr>
      <a:lvl8pPr marL="1371600" algn="r" rtl="0" eaLnBrk="1" fontAlgn="base" hangingPunct="1">
        <a:spcBef>
          <a:spcPct val="0"/>
        </a:spcBef>
        <a:spcAft>
          <a:spcPct val="0"/>
        </a:spcAft>
        <a:defRPr sz="2700" b="1">
          <a:solidFill>
            <a:schemeClr val="tx2"/>
          </a:solidFill>
          <a:latin typeface="Arial" charset="0"/>
          <a:cs typeface="Arial" charset="0"/>
        </a:defRPr>
      </a:lvl8pPr>
      <a:lvl9pPr marL="1828800" algn="r" rtl="0" eaLnBrk="1" fontAlgn="base" hangingPunct="1">
        <a:spcBef>
          <a:spcPct val="0"/>
        </a:spcBef>
        <a:spcAft>
          <a:spcPct val="0"/>
        </a:spcAft>
        <a:defRPr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cs typeface="+mn-cs"/>
        </a:defRPr>
      </a:lvl2pPr>
      <a:lvl3pPr marL="1143000" indent="-228600" algn="l" rtl="0" eaLnBrk="1" fontAlgn="base" hangingPunct="1">
        <a:spcBef>
          <a:spcPct val="20000"/>
        </a:spcBef>
        <a:spcAft>
          <a:spcPct val="0"/>
        </a:spcAft>
        <a:buChar char="•"/>
        <a:defRPr sz="20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1500">
          <a:solidFill>
            <a:schemeClr val="tx1"/>
          </a:solidFill>
          <a:latin typeface="+mn-lt"/>
          <a:cs typeface="+mn-cs"/>
        </a:defRPr>
      </a:lvl5pPr>
      <a:lvl6pPr marL="2514600" indent="-228600" algn="l" rtl="0" eaLnBrk="1" fontAlgn="base" hangingPunct="1">
        <a:spcBef>
          <a:spcPct val="20000"/>
        </a:spcBef>
        <a:spcAft>
          <a:spcPct val="0"/>
        </a:spcAft>
        <a:buChar char="»"/>
        <a:defRPr sz="1500">
          <a:solidFill>
            <a:schemeClr val="tx1"/>
          </a:solidFill>
          <a:latin typeface="+mn-lt"/>
          <a:cs typeface="+mn-cs"/>
        </a:defRPr>
      </a:lvl6pPr>
      <a:lvl7pPr marL="2971800" indent="-228600" algn="l" rtl="0" eaLnBrk="1" fontAlgn="base" hangingPunct="1">
        <a:spcBef>
          <a:spcPct val="20000"/>
        </a:spcBef>
        <a:spcAft>
          <a:spcPct val="0"/>
        </a:spcAft>
        <a:buChar char="»"/>
        <a:defRPr sz="1500">
          <a:solidFill>
            <a:schemeClr val="tx1"/>
          </a:solidFill>
          <a:latin typeface="+mn-lt"/>
          <a:cs typeface="+mn-cs"/>
        </a:defRPr>
      </a:lvl7pPr>
      <a:lvl8pPr marL="3429000" indent="-228600" algn="l" rtl="0" eaLnBrk="1" fontAlgn="base" hangingPunct="1">
        <a:spcBef>
          <a:spcPct val="20000"/>
        </a:spcBef>
        <a:spcAft>
          <a:spcPct val="0"/>
        </a:spcAft>
        <a:buChar char="»"/>
        <a:defRPr sz="1500">
          <a:solidFill>
            <a:schemeClr val="tx1"/>
          </a:solidFill>
          <a:latin typeface="+mn-lt"/>
          <a:cs typeface="+mn-cs"/>
        </a:defRPr>
      </a:lvl8pPr>
      <a:lvl9pPr marL="3886200" indent="-228600"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6"/>
          <p:cNvPicPr>
            <a:picLocks noChangeAspect="1" noChangeArrowheads="1"/>
          </p:cNvPicPr>
          <p:nvPr/>
        </p:nvPicPr>
        <p:blipFill>
          <a:blip r:embed="rId13" cstate="print"/>
          <a:srcRect/>
          <a:stretch>
            <a:fillRect/>
          </a:stretch>
        </p:blipFill>
        <p:spPr bwMode="auto">
          <a:xfrm>
            <a:off x="609600" y="1938338"/>
            <a:ext cx="8534400" cy="3538537"/>
          </a:xfrm>
          <a:prstGeom prst="rect">
            <a:avLst/>
          </a:prstGeom>
          <a:noFill/>
          <a:ln w="9525">
            <a:noFill/>
            <a:miter lim="800000"/>
            <a:headEnd/>
            <a:tailEnd/>
          </a:ln>
        </p:spPr>
      </p:pic>
      <p:pic>
        <p:nvPicPr>
          <p:cNvPr id="2051" name="Picture 23"/>
          <p:cNvPicPr>
            <a:picLocks noChangeAspect="1" noChangeArrowheads="1"/>
          </p:cNvPicPr>
          <p:nvPr/>
        </p:nvPicPr>
        <p:blipFill>
          <a:blip r:embed="rId14" cstate="print"/>
          <a:srcRect/>
          <a:stretch>
            <a:fillRect/>
          </a:stretch>
        </p:blipFill>
        <p:spPr bwMode="auto">
          <a:xfrm>
            <a:off x="1543050" y="6315075"/>
            <a:ext cx="7600950" cy="542925"/>
          </a:xfrm>
          <a:prstGeom prst="rect">
            <a:avLst/>
          </a:prstGeom>
          <a:noFill/>
          <a:ln w="9525">
            <a:noFill/>
            <a:miter lim="800000"/>
            <a:headEnd/>
            <a:tailEnd/>
          </a:ln>
        </p:spPr>
      </p:pic>
      <p:pic>
        <p:nvPicPr>
          <p:cNvPr id="2052" name="Picture 24"/>
          <p:cNvPicPr>
            <a:picLocks noChangeAspect="1" noChangeArrowheads="1"/>
          </p:cNvPicPr>
          <p:nvPr/>
        </p:nvPicPr>
        <p:blipFill>
          <a:blip r:embed="rId15" cstate="print"/>
          <a:srcRect/>
          <a:stretch>
            <a:fillRect/>
          </a:stretch>
        </p:blipFill>
        <p:spPr bwMode="auto">
          <a:xfrm>
            <a:off x="2362200" y="4533900"/>
            <a:ext cx="6324600" cy="46038"/>
          </a:xfrm>
          <a:prstGeom prst="rect">
            <a:avLst/>
          </a:prstGeom>
          <a:noFill/>
          <a:ln w="9525">
            <a:noFill/>
            <a:miter lim="800000"/>
            <a:headEnd/>
            <a:tailEnd/>
          </a:ln>
        </p:spPr>
      </p:pic>
      <p:sp>
        <p:nvSpPr>
          <p:cNvPr id="2053" name="Rectangle 2"/>
          <p:cNvSpPr>
            <a:spLocks noGrp="1" noChangeArrowheads="1"/>
          </p:cNvSpPr>
          <p:nvPr>
            <p:ph type="title"/>
          </p:nvPr>
        </p:nvSpPr>
        <p:spPr bwMode="auto">
          <a:xfrm>
            <a:off x="1981200" y="152400"/>
            <a:ext cx="6705600" cy="914400"/>
          </a:xfrm>
          <a:prstGeom prst="rect">
            <a:avLst/>
          </a:prstGeom>
          <a:noFill/>
          <a:ln w="9525">
            <a:noFill/>
            <a:miter lim="800000"/>
            <a:headEnd/>
            <a:tailEnd/>
          </a:ln>
        </p:spPr>
        <p:txBody>
          <a:bodyPr vert="horz" wrap="square" lIns="91436" tIns="45716" rIns="91436" bIns="45716" numCol="1" anchor="ctr" anchorCtr="0" compatLnSpc="1">
            <a:prstTxWarp prst="textNoShape">
              <a:avLst/>
            </a:prstTxWarp>
          </a:bodyPr>
          <a:lstStyle/>
          <a:p>
            <a:pPr lvl="0"/>
            <a:r>
              <a:rPr lang="en-US" smtClean="0"/>
              <a:t>Click to edit Master title style</a:t>
            </a:r>
          </a:p>
        </p:txBody>
      </p:sp>
      <p:sp>
        <p:nvSpPr>
          <p:cNvPr id="2054" name="Rectangle 3"/>
          <p:cNvSpPr>
            <a:spLocks noGrp="1" noChangeArrowheads="1"/>
          </p:cNvSpPr>
          <p:nvPr>
            <p:ph type="body" idx="1"/>
          </p:nvPr>
        </p:nvSpPr>
        <p:spPr bwMode="auto">
          <a:xfrm>
            <a:off x="457200" y="1295400"/>
            <a:ext cx="8229600" cy="4830763"/>
          </a:xfrm>
          <a:prstGeom prst="rect">
            <a:avLst/>
          </a:prstGeom>
          <a:noFill/>
          <a:ln w="9525">
            <a:noFill/>
            <a:miter lim="800000"/>
            <a:headEnd/>
            <a:tailEnd/>
          </a:ln>
        </p:spPr>
        <p:txBody>
          <a:bodyPr vert="horz" wrap="square" lIns="91436" tIns="45716" rIns="91436" bIns="4571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36" tIns="45716" rIns="91436" bIns="45716" numCol="1" anchor="t" anchorCtr="0" compatLnSpc="1">
            <a:prstTxWarp prst="textNoShape">
              <a:avLst/>
            </a:prstTxWarp>
          </a:bodyPr>
          <a:lstStyle>
            <a:lvl1pPr>
              <a:defRPr sz="1400">
                <a:solidFill>
                  <a:schemeClr val="tx1"/>
                </a:solidFill>
                <a:cs typeface="+mn-cs"/>
              </a:defRPr>
            </a:lvl1pPr>
          </a:lstStyle>
          <a:p>
            <a:pPr>
              <a:defRPr/>
            </a:pPr>
            <a:endParaRPr lang="en-US" altLang="en-US"/>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36" tIns="45716" rIns="91436" bIns="45716" numCol="1" anchor="t" anchorCtr="0" compatLnSpc="1">
            <a:prstTxWarp prst="textNoShape">
              <a:avLst/>
            </a:prstTxWarp>
          </a:bodyPr>
          <a:lstStyle>
            <a:lvl1pPr algn="r">
              <a:defRPr sz="1400">
                <a:solidFill>
                  <a:schemeClr val="tx1"/>
                </a:solidFill>
                <a:cs typeface="+mn-cs"/>
              </a:defRPr>
            </a:lvl1pPr>
          </a:lstStyle>
          <a:p>
            <a:pPr>
              <a:defRPr/>
            </a:pPr>
            <a:fld id="{D43BB1D7-3E85-4430-A78C-9A348DD3BB3A}" type="slidenum">
              <a:rPr lang="en-US"/>
              <a:pPr>
                <a:defRPr/>
              </a:pPr>
              <a:t>‹#›</a:t>
            </a:fld>
            <a:endParaRPr lang="en-US"/>
          </a:p>
        </p:txBody>
      </p:sp>
      <p:pic>
        <p:nvPicPr>
          <p:cNvPr id="2057" name="Picture 1" descr="C:\Users\tandt\Documents\FAT\Marketing\logo.png"/>
          <p:cNvPicPr>
            <a:picLocks noChangeAspect="1" noChangeArrowheads="1"/>
          </p:cNvPicPr>
          <p:nvPr/>
        </p:nvPicPr>
        <p:blipFill>
          <a:blip r:embed="rId16" cstate="print"/>
          <a:srcRect/>
          <a:stretch>
            <a:fillRect/>
          </a:stretch>
        </p:blipFill>
        <p:spPr bwMode="auto">
          <a:xfrm>
            <a:off x="228600" y="228600"/>
            <a:ext cx="914400" cy="8413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r" rtl="0" eaLnBrk="1" fontAlgn="base" hangingPunct="1">
        <a:spcBef>
          <a:spcPct val="0"/>
        </a:spcBef>
        <a:spcAft>
          <a:spcPct val="0"/>
        </a:spcAft>
        <a:defRPr sz="2800" b="1">
          <a:solidFill>
            <a:schemeClr val="tx2"/>
          </a:solidFill>
          <a:latin typeface="+mj-lt"/>
          <a:ea typeface="+mj-ea"/>
          <a:cs typeface="+mj-cs"/>
        </a:defRPr>
      </a:lvl1pPr>
      <a:lvl2pPr algn="r" rtl="0" eaLnBrk="1" fontAlgn="base" hangingPunct="1">
        <a:spcBef>
          <a:spcPct val="0"/>
        </a:spcBef>
        <a:spcAft>
          <a:spcPct val="0"/>
        </a:spcAft>
        <a:defRPr sz="2800" b="1">
          <a:solidFill>
            <a:schemeClr val="tx2"/>
          </a:solidFill>
          <a:latin typeface="Arial" charset="0"/>
          <a:cs typeface="Arial" charset="0"/>
        </a:defRPr>
      </a:lvl2pPr>
      <a:lvl3pPr algn="r" rtl="0" eaLnBrk="1" fontAlgn="base" hangingPunct="1">
        <a:spcBef>
          <a:spcPct val="0"/>
        </a:spcBef>
        <a:spcAft>
          <a:spcPct val="0"/>
        </a:spcAft>
        <a:defRPr sz="2800" b="1">
          <a:solidFill>
            <a:schemeClr val="tx2"/>
          </a:solidFill>
          <a:latin typeface="Arial" charset="0"/>
          <a:cs typeface="Arial" charset="0"/>
        </a:defRPr>
      </a:lvl3pPr>
      <a:lvl4pPr algn="r" rtl="0" eaLnBrk="1" fontAlgn="base" hangingPunct="1">
        <a:spcBef>
          <a:spcPct val="0"/>
        </a:spcBef>
        <a:spcAft>
          <a:spcPct val="0"/>
        </a:spcAft>
        <a:defRPr sz="2800" b="1">
          <a:solidFill>
            <a:schemeClr val="tx2"/>
          </a:solidFill>
          <a:latin typeface="Arial" charset="0"/>
          <a:cs typeface="Arial" charset="0"/>
        </a:defRPr>
      </a:lvl4pPr>
      <a:lvl5pPr algn="r" rtl="0" eaLnBrk="1" fontAlgn="base" hangingPunct="1">
        <a:spcBef>
          <a:spcPct val="0"/>
        </a:spcBef>
        <a:spcAft>
          <a:spcPct val="0"/>
        </a:spcAft>
        <a:defRPr sz="2800" b="1">
          <a:solidFill>
            <a:schemeClr val="tx2"/>
          </a:solidFill>
          <a:latin typeface="Arial" charset="0"/>
          <a:cs typeface="Arial" charset="0"/>
        </a:defRPr>
      </a:lvl5pPr>
      <a:lvl6pPr marL="457169" algn="r" rtl="0" eaLnBrk="1" fontAlgn="base" hangingPunct="1">
        <a:spcBef>
          <a:spcPct val="0"/>
        </a:spcBef>
        <a:spcAft>
          <a:spcPct val="0"/>
        </a:spcAft>
        <a:defRPr sz="2700" b="1">
          <a:solidFill>
            <a:schemeClr val="tx2"/>
          </a:solidFill>
          <a:latin typeface="Arial" charset="0"/>
          <a:cs typeface="Arial" charset="0"/>
        </a:defRPr>
      </a:lvl6pPr>
      <a:lvl7pPr marL="914337" algn="r" rtl="0" eaLnBrk="1" fontAlgn="base" hangingPunct="1">
        <a:spcBef>
          <a:spcPct val="0"/>
        </a:spcBef>
        <a:spcAft>
          <a:spcPct val="0"/>
        </a:spcAft>
        <a:defRPr sz="2700" b="1">
          <a:solidFill>
            <a:schemeClr val="tx2"/>
          </a:solidFill>
          <a:latin typeface="Arial" charset="0"/>
          <a:cs typeface="Arial" charset="0"/>
        </a:defRPr>
      </a:lvl7pPr>
      <a:lvl8pPr marL="1371506" algn="r" rtl="0" eaLnBrk="1" fontAlgn="base" hangingPunct="1">
        <a:spcBef>
          <a:spcPct val="0"/>
        </a:spcBef>
        <a:spcAft>
          <a:spcPct val="0"/>
        </a:spcAft>
        <a:defRPr sz="2700" b="1">
          <a:solidFill>
            <a:schemeClr val="tx2"/>
          </a:solidFill>
          <a:latin typeface="Arial" charset="0"/>
          <a:cs typeface="Arial" charset="0"/>
        </a:defRPr>
      </a:lvl8pPr>
      <a:lvl9pPr marL="1828674" algn="r" rtl="0" eaLnBrk="1" fontAlgn="base" hangingPunct="1">
        <a:spcBef>
          <a:spcPct val="0"/>
        </a:spcBef>
        <a:spcAft>
          <a:spcPct val="0"/>
        </a:spcAft>
        <a:defRPr sz="2700" b="1">
          <a:solidFill>
            <a:schemeClr val="tx2"/>
          </a:solidFill>
          <a:latin typeface="Arial" charset="0"/>
          <a:cs typeface="Arial" charset="0"/>
        </a:defRPr>
      </a:lvl9pPr>
    </p:titleStyle>
    <p:bodyStyle>
      <a:lvl1pPr marL="341313" indent="-341313" algn="l" rtl="0" eaLnBrk="1" fontAlgn="base" hangingPunct="1">
        <a:spcBef>
          <a:spcPct val="20000"/>
        </a:spcBef>
        <a:spcAft>
          <a:spcPct val="0"/>
        </a:spcAft>
        <a:buChar char="•"/>
        <a:defRPr sz="2500">
          <a:solidFill>
            <a:schemeClr val="tx1"/>
          </a:solidFill>
          <a:latin typeface="+mn-lt"/>
          <a:ea typeface="+mn-ea"/>
          <a:cs typeface="+mn-cs"/>
        </a:defRPr>
      </a:lvl1pPr>
      <a:lvl2pPr marL="741363" indent="-284163" algn="l" rtl="0" eaLnBrk="1" fontAlgn="base" hangingPunct="1">
        <a:spcBef>
          <a:spcPct val="20000"/>
        </a:spcBef>
        <a:spcAft>
          <a:spcPct val="0"/>
        </a:spcAft>
        <a:buChar char="–"/>
        <a:defRPr sz="2000">
          <a:solidFill>
            <a:schemeClr val="tx1"/>
          </a:solidFill>
          <a:latin typeface="+mn-lt"/>
          <a:cs typeface="+mn-cs"/>
        </a:defRPr>
      </a:lvl2pPr>
      <a:lvl3pPr marL="1141413" indent="-227013" algn="l" rtl="0" eaLnBrk="1" fontAlgn="base" hangingPunct="1">
        <a:spcBef>
          <a:spcPct val="20000"/>
        </a:spcBef>
        <a:spcAft>
          <a:spcPct val="0"/>
        </a:spcAft>
        <a:buChar char="•"/>
        <a:defRPr sz="2000">
          <a:solidFill>
            <a:schemeClr val="tx1"/>
          </a:solidFill>
          <a:latin typeface="+mn-lt"/>
          <a:cs typeface="+mn-cs"/>
        </a:defRPr>
      </a:lvl3pPr>
      <a:lvl4pPr marL="1598613" indent="-227013" algn="l" rtl="0" eaLnBrk="1" fontAlgn="base" hangingPunct="1">
        <a:spcBef>
          <a:spcPct val="20000"/>
        </a:spcBef>
        <a:spcAft>
          <a:spcPct val="0"/>
        </a:spcAft>
        <a:buChar char="–"/>
        <a:defRPr sz="2000">
          <a:solidFill>
            <a:schemeClr val="tx1"/>
          </a:solidFill>
          <a:latin typeface="+mn-lt"/>
          <a:cs typeface="+mn-cs"/>
        </a:defRPr>
      </a:lvl4pPr>
      <a:lvl5pPr marL="2055813" indent="-227013" algn="l" rtl="0" eaLnBrk="1" fontAlgn="base" hangingPunct="1">
        <a:spcBef>
          <a:spcPct val="20000"/>
        </a:spcBef>
        <a:spcAft>
          <a:spcPct val="0"/>
        </a:spcAft>
        <a:buChar char="»"/>
        <a:defRPr sz="1500">
          <a:solidFill>
            <a:schemeClr val="tx1"/>
          </a:solidFill>
          <a:latin typeface="+mn-lt"/>
          <a:cs typeface="+mn-cs"/>
        </a:defRPr>
      </a:lvl5pPr>
      <a:lvl6pPr marL="2514425" indent="-228584" algn="l" rtl="0" eaLnBrk="1" fontAlgn="base" hangingPunct="1">
        <a:spcBef>
          <a:spcPct val="20000"/>
        </a:spcBef>
        <a:spcAft>
          <a:spcPct val="0"/>
        </a:spcAft>
        <a:buChar char="»"/>
        <a:defRPr sz="1500">
          <a:solidFill>
            <a:schemeClr val="tx1"/>
          </a:solidFill>
          <a:latin typeface="+mn-lt"/>
          <a:cs typeface="+mn-cs"/>
        </a:defRPr>
      </a:lvl6pPr>
      <a:lvl7pPr marL="2971593" indent="-228584" algn="l" rtl="0" eaLnBrk="1" fontAlgn="base" hangingPunct="1">
        <a:spcBef>
          <a:spcPct val="20000"/>
        </a:spcBef>
        <a:spcAft>
          <a:spcPct val="0"/>
        </a:spcAft>
        <a:buChar char="»"/>
        <a:defRPr sz="1500">
          <a:solidFill>
            <a:schemeClr val="tx1"/>
          </a:solidFill>
          <a:latin typeface="+mn-lt"/>
          <a:cs typeface="+mn-cs"/>
        </a:defRPr>
      </a:lvl7pPr>
      <a:lvl8pPr marL="3428760" indent="-228584" algn="l" rtl="0" eaLnBrk="1" fontAlgn="base" hangingPunct="1">
        <a:spcBef>
          <a:spcPct val="20000"/>
        </a:spcBef>
        <a:spcAft>
          <a:spcPct val="0"/>
        </a:spcAft>
        <a:buChar char="»"/>
        <a:defRPr sz="1500">
          <a:solidFill>
            <a:schemeClr val="tx1"/>
          </a:solidFill>
          <a:latin typeface="+mn-lt"/>
          <a:cs typeface="+mn-cs"/>
        </a:defRPr>
      </a:lvl8pPr>
      <a:lvl9pPr marL="3885927" indent="-228584"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914337" rtl="0" eaLnBrk="1" latinLnBrk="0" hangingPunct="1">
        <a:defRPr sz="1800" kern="1200">
          <a:solidFill>
            <a:schemeClr val="tx1"/>
          </a:solidFill>
          <a:latin typeface="+mn-lt"/>
          <a:ea typeface="+mn-ea"/>
          <a:cs typeface="+mn-cs"/>
        </a:defRPr>
      </a:lvl1pPr>
      <a:lvl2pPr marL="457169" algn="l" defTabSz="914337" rtl="0" eaLnBrk="1" latinLnBrk="0" hangingPunct="1">
        <a:defRPr sz="1800" kern="1200">
          <a:solidFill>
            <a:schemeClr val="tx1"/>
          </a:solidFill>
          <a:latin typeface="+mn-lt"/>
          <a:ea typeface="+mn-ea"/>
          <a:cs typeface="+mn-cs"/>
        </a:defRPr>
      </a:lvl2pPr>
      <a:lvl3pPr marL="914337" algn="l" defTabSz="914337" rtl="0" eaLnBrk="1" latinLnBrk="0" hangingPunct="1">
        <a:defRPr sz="1800" kern="1200">
          <a:solidFill>
            <a:schemeClr val="tx1"/>
          </a:solidFill>
          <a:latin typeface="+mn-lt"/>
          <a:ea typeface="+mn-ea"/>
          <a:cs typeface="+mn-cs"/>
        </a:defRPr>
      </a:lvl3pPr>
      <a:lvl4pPr marL="1371506" algn="l" defTabSz="914337" rtl="0" eaLnBrk="1" latinLnBrk="0" hangingPunct="1">
        <a:defRPr sz="1800" kern="1200">
          <a:solidFill>
            <a:schemeClr val="tx1"/>
          </a:solidFill>
          <a:latin typeface="+mn-lt"/>
          <a:ea typeface="+mn-ea"/>
          <a:cs typeface="+mn-cs"/>
        </a:defRPr>
      </a:lvl4pPr>
      <a:lvl5pPr marL="1828674" algn="l" defTabSz="914337" rtl="0" eaLnBrk="1" latinLnBrk="0" hangingPunct="1">
        <a:defRPr sz="1800" kern="1200">
          <a:solidFill>
            <a:schemeClr val="tx1"/>
          </a:solidFill>
          <a:latin typeface="+mn-lt"/>
          <a:ea typeface="+mn-ea"/>
          <a:cs typeface="+mn-cs"/>
        </a:defRPr>
      </a:lvl5pPr>
      <a:lvl6pPr marL="2285843" algn="l" defTabSz="914337" rtl="0" eaLnBrk="1" latinLnBrk="0" hangingPunct="1">
        <a:defRPr sz="1800" kern="1200">
          <a:solidFill>
            <a:schemeClr val="tx1"/>
          </a:solidFill>
          <a:latin typeface="+mn-lt"/>
          <a:ea typeface="+mn-ea"/>
          <a:cs typeface="+mn-cs"/>
        </a:defRPr>
      </a:lvl6pPr>
      <a:lvl7pPr marL="2743011" algn="l" defTabSz="914337" rtl="0" eaLnBrk="1" latinLnBrk="0" hangingPunct="1">
        <a:defRPr sz="1800" kern="1200">
          <a:solidFill>
            <a:schemeClr val="tx1"/>
          </a:solidFill>
          <a:latin typeface="+mn-lt"/>
          <a:ea typeface="+mn-ea"/>
          <a:cs typeface="+mn-cs"/>
        </a:defRPr>
      </a:lvl7pPr>
      <a:lvl8pPr marL="3200176" algn="l" defTabSz="914337" rtl="0" eaLnBrk="1" latinLnBrk="0" hangingPunct="1">
        <a:defRPr sz="1800" kern="1200">
          <a:solidFill>
            <a:schemeClr val="tx1"/>
          </a:solidFill>
          <a:latin typeface="+mn-lt"/>
          <a:ea typeface="+mn-ea"/>
          <a:cs typeface="+mn-cs"/>
        </a:defRPr>
      </a:lvl8pPr>
      <a:lvl9pPr marL="3657344" algn="l" defTabSz="91433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6"/>
          <p:cNvPicPr>
            <a:picLocks noChangeAspect="1" noChangeArrowheads="1"/>
          </p:cNvPicPr>
          <p:nvPr/>
        </p:nvPicPr>
        <p:blipFill>
          <a:blip r:embed="rId13" cstate="print"/>
          <a:srcRect/>
          <a:stretch>
            <a:fillRect/>
          </a:stretch>
        </p:blipFill>
        <p:spPr bwMode="auto">
          <a:xfrm>
            <a:off x="609600" y="1938338"/>
            <a:ext cx="8534400" cy="3538537"/>
          </a:xfrm>
          <a:prstGeom prst="rect">
            <a:avLst/>
          </a:prstGeom>
          <a:noFill/>
          <a:ln w="9525">
            <a:noFill/>
            <a:miter lim="800000"/>
            <a:headEnd/>
            <a:tailEnd/>
          </a:ln>
        </p:spPr>
      </p:pic>
      <p:pic>
        <p:nvPicPr>
          <p:cNvPr id="3075" name="Picture 23"/>
          <p:cNvPicPr>
            <a:picLocks noChangeAspect="1" noChangeArrowheads="1"/>
          </p:cNvPicPr>
          <p:nvPr/>
        </p:nvPicPr>
        <p:blipFill>
          <a:blip r:embed="rId14" cstate="print"/>
          <a:srcRect/>
          <a:stretch>
            <a:fillRect/>
          </a:stretch>
        </p:blipFill>
        <p:spPr bwMode="auto">
          <a:xfrm>
            <a:off x="1543050" y="6315075"/>
            <a:ext cx="7600950" cy="542925"/>
          </a:xfrm>
          <a:prstGeom prst="rect">
            <a:avLst/>
          </a:prstGeom>
          <a:noFill/>
          <a:ln w="9525">
            <a:noFill/>
            <a:miter lim="800000"/>
            <a:headEnd/>
            <a:tailEnd/>
          </a:ln>
        </p:spPr>
      </p:pic>
      <p:pic>
        <p:nvPicPr>
          <p:cNvPr id="3076" name="Picture 24"/>
          <p:cNvPicPr>
            <a:picLocks noChangeAspect="1" noChangeArrowheads="1"/>
          </p:cNvPicPr>
          <p:nvPr/>
        </p:nvPicPr>
        <p:blipFill>
          <a:blip r:embed="rId15" cstate="print"/>
          <a:srcRect/>
          <a:stretch>
            <a:fillRect/>
          </a:stretch>
        </p:blipFill>
        <p:spPr bwMode="auto">
          <a:xfrm>
            <a:off x="2362200" y="4533900"/>
            <a:ext cx="6324600" cy="46038"/>
          </a:xfrm>
          <a:prstGeom prst="rect">
            <a:avLst/>
          </a:prstGeom>
          <a:noFill/>
          <a:ln w="9525">
            <a:noFill/>
            <a:miter lim="800000"/>
            <a:headEnd/>
            <a:tailEnd/>
          </a:ln>
        </p:spPr>
      </p:pic>
      <p:sp>
        <p:nvSpPr>
          <p:cNvPr id="3077" name="Rectangle 2"/>
          <p:cNvSpPr>
            <a:spLocks noGrp="1" noChangeArrowheads="1"/>
          </p:cNvSpPr>
          <p:nvPr>
            <p:ph type="title"/>
          </p:nvPr>
        </p:nvSpPr>
        <p:spPr bwMode="auto">
          <a:xfrm>
            <a:off x="2667000" y="152400"/>
            <a:ext cx="6019800" cy="1143000"/>
          </a:xfrm>
          <a:prstGeom prst="rect">
            <a:avLst/>
          </a:prstGeom>
          <a:noFill/>
          <a:ln w="9525">
            <a:noFill/>
            <a:miter lim="800000"/>
            <a:headEnd/>
            <a:tailEnd/>
          </a:ln>
        </p:spPr>
        <p:txBody>
          <a:bodyPr vert="horz" wrap="square" lIns="91439" tIns="45719" rIns="91439" bIns="45719" numCol="1" anchor="ctr" anchorCtr="0" compatLnSpc="1">
            <a:prstTxWarp prst="textNoShape">
              <a:avLst/>
            </a:prstTxWarp>
          </a:bodyPr>
          <a:lstStyle/>
          <a:p>
            <a:pPr lvl="0"/>
            <a:r>
              <a:rPr lang="en-US" smtClean="0"/>
              <a:t>Click to edit Master title style</a:t>
            </a:r>
          </a:p>
        </p:txBody>
      </p:sp>
      <p:sp>
        <p:nvSpPr>
          <p:cNvPr id="3078"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39" tIns="45719" rIns="91439" bIns="4571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39" tIns="45719" rIns="91439" bIns="45719" numCol="1" anchor="t" anchorCtr="0" compatLnSpc="1">
            <a:prstTxWarp prst="textNoShape">
              <a:avLst/>
            </a:prstTxWarp>
          </a:bodyPr>
          <a:lstStyle>
            <a:lvl1pPr>
              <a:defRPr sz="1400">
                <a:solidFill>
                  <a:schemeClr val="tx1"/>
                </a:solidFill>
                <a:cs typeface="+mn-cs"/>
              </a:defRPr>
            </a:lvl1pPr>
          </a:lstStyle>
          <a:p>
            <a:pPr>
              <a:defRPr/>
            </a:pPr>
            <a:endParaRPr lang="en-US"/>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39" tIns="45719" rIns="91439" bIns="45719" numCol="1" anchor="t" anchorCtr="0" compatLnSpc="1">
            <a:prstTxWarp prst="textNoShape">
              <a:avLst/>
            </a:prstTxWarp>
          </a:bodyPr>
          <a:lstStyle>
            <a:lvl1pPr algn="r">
              <a:defRPr sz="1400" smtClean="0">
                <a:solidFill>
                  <a:schemeClr val="tx1"/>
                </a:solidFill>
                <a:cs typeface="+mn-cs"/>
              </a:defRPr>
            </a:lvl1pPr>
          </a:lstStyle>
          <a:p>
            <a:pPr>
              <a:defRPr/>
            </a:pPr>
            <a:fld id="{32B090E3-9703-425F-93BA-85AFBAF15C20}" type="slidenum">
              <a:rPr lang="en-US"/>
              <a:pPr>
                <a:defRPr/>
              </a:pPr>
              <a:t>‹#›</a:t>
            </a:fld>
            <a:endParaRPr lang="en-US" dirty="0"/>
          </a:p>
        </p:txBody>
      </p:sp>
      <p:grpSp>
        <p:nvGrpSpPr>
          <p:cNvPr id="3081" name="Group 10"/>
          <p:cNvGrpSpPr>
            <a:grpSpLocks/>
          </p:cNvGrpSpPr>
          <p:nvPr/>
        </p:nvGrpSpPr>
        <p:grpSpPr bwMode="auto">
          <a:xfrm>
            <a:off x="838200" y="854075"/>
            <a:ext cx="3784600" cy="1076325"/>
            <a:chOff x="838200" y="854075"/>
            <a:chExt cx="3784600" cy="1076325"/>
          </a:xfrm>
        </p:grpSpPr>
        <p:pic>
          <p:nvPicPr>
            <p:cNvPr id="3083" name="Picture 19"/>
            <p:cNvPicPr>
              <a:picLocks noChangeAspect="1" noChangeArrowheads="1"/>
            </p:cNvPicPr>
            <p:nvPr/>
          </p:nvPicPr>
          <p:blipFill>
            <a:blip r:embed="rId16" cstate="print"/>
            <a:srcRect r="66216"/>
            <a:stretch>
              <a:fillRect/>
            </a:stretch>
          </p:blipFill>
          <p:spPr bwMode="auto">
            <a:xfrm>
              <a:off x="838200" y="854075"/>
              <a:ext cx="1905000" cy="1076325"/>
            </a:xfrm>
            <a:prstGeom prst="rect">
              <a:avLst/>
            </a:prstGeom>
            <a:noFill/>
            <a:ln w="9525">
              <a:noFill/>
              <a:miter lim="800000"/>
              <a:headEnd/>
              <a:tailEnd/>
            </a:ln>
          </p:spPr>
        </p:pic>
        <p:pic>
          <p:nvPicPr>
            <p:cNvPr id="3084" name="Picture 2"/>
            <p:cNvPicPr>
              <a:picLocks noChangeAspect="1" noChangeArrowheads="1"/>
            </p:cNvPicPr>
            <p:nvPr userDrawn="1"/>
          </p:nvPicPr>
          <p:blipFill>
            <a:blip r:embed="rId17" cstate="print"/>
            <a:srcRect/>
            <a:stretch>
              <a:fillRect/>
            </a:stretch>
          </p:blipFill>
          <p:spPr bwMode="auto">
            <a:xfrm>
              <a:off x="2971800" y="1219200"/>
              <a:ext cx="1651000" cy="381000"/>
            </a:xfrm>
            <a:prstGeom prst="rect">
              <a:avLst/>
            </a:prstGeom>
            <a:noFill/>
            <a:ln w="9525">
              <a:noFill/>
              <a:miter lim="800000"/>
              <a:headEnd/>
              <a:tailEnd/>
            </a:ln>
          </p:spPr>
        </p:pic>
      </p:grpSp>
      <p:pic>
        <p:nvPicPr>
          <p:cNvPr id="3082" name="Picture 5" descr="http://a2.sphotos.ak.fbcdn.net/hphotos-ak-ash4/184858_206983142650043_100000150763874_913735_1086564_n.jpg"/>
          <p:cNvPicPr>
            <a:picLocks noChangeAspect="1" noChangeArrowheads="1"/>
          </p:cNvPicPr>
          <p:nvPr/>
        </p:nvPicPr>
        <p:blipFill>
          <a:blip r:embed="rId18" cstate="print">
            <a:clrChange>
              <a:clrFrom>
                <a:srgbClr val="FFFFFF"/>
              </a:clrFrom>
              <a:clrTo>
                <a:srgbClr val="FFFFFF">
                  <a:alpha val="0"/>
                </a:srgbClr>
              </a:clrTo>
            </a:clrChange>
          </a:blip>
          <a:srcRect t="17999" b="28000"/>
          <a:stretch>
            <a:fillRect/>
          </a:stretch>
        </p:blipFill>
        <p:spPr bwMode="auto">
          <a:xfrm>
            <a:off x="8208963" y="6200775"/>
            <a:ext cx="84772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sldNum="0" hdr="0" ftr="0" dt="0"/>
  <p:txStyles>
    <p:titleStyle>
      <a:lvl1pPr algn="r" rtl="0" eaLnBrk="1" fontAlgn="base" hangingPunct="1">
        <a:spcBef>
          <a:spcPct val="0"/>
        </a:spcBef>
        <a:spcAft>
          <a:spcPct val="0"/>
        </a:spcAft>
        <a:defRPr sz="2700" b="1">
          <a:solidFill>
            <a:schemeClr val="tx2"/>
          </a:solidFill>
          <a:latin typeface="+mj-lt"/>
          <a:ea typeface="+mj-ea"/>
          <a:cs typeface="+mj-cs"/>
        </a:defRPr>
      </a:lvl1pPr>
      <a:lvl2pPr algn="r" rtl="0" eaLnBrk="1" fontAlgn="base" hangingPunct="1">
        <a:spcBef>
          <a:spcPct val="0"/>
        </a:spcBef>
        <a:spcAft>
          <a:spcPct val="0"/>
        </a:spcAft>
        <a:defRPr sz="2700" b="1">
          <a:solidFill>
            <a:schemeClr val="tx2"/>
          </a:solidFill>
          <a:latin typeface="Arial" charset="0"/>
          <a:cs typeface="Arial" charset="0"/>
        </a:defRPr>
      </a:lvl2pPr>
      <a:lvl3pPr algn="r" rtl="0" eaLnBrk="1" fontAlgn="base" hangingPunct="1">
        <a:spcBef>
          <a:spcPct val="0"/>
        </a:spcBef>
        <a:spcAft>
          <a:spcPct val="0"/>
        </a:spcAft>
        <a:defRPr sz="2700" b="1">
          <a:solidFill>
            <a:schemeClr val="tx2"/>
          </a:solidFill>
          <a:latin typeface="Arial" charset="0"/>
          <a:cs typeface="Arial" charset="0"/>
        </a:defRPr>
      </a:lvl3pPr>
      <a:lvl4pPr algn="r" rtl="0" eaLnBrk="1" fontAlgn="base" hangingPunct="1">
        <a:spcBef>
          <a:spcPct val="0"/>
        </a:spcBef>
        <a:spcAft>
          <a:spcPct val="0"/>
        </a:spcAft>
        <a:defRPr sz="2700" b="1">
          <a:solidFill>
            <a:schemeClr val="tx2"/>
          </a:solidFill>
          <a:latin typeface="Arial" charset="0"/>
          <a:cs typeface="Arial" charset="0"/>
        </a:defRPr>
      </a:lvl4pPr>
      <a:lvl5pPr algn="r" rtl="0" eaLnBrk="1" fontAlgn="base" hangingPunct="1">
        <a:spcBef>
          <a:spcPct val="0"/>
        </a:spcBef>
        <a:spcAft>
          <a:spcPct val="0"/>
        </a:spcAft>
        <a:defRPr sz="2700" b="1">
          <a:solidFill>
            <a:schemeClr val="tx2"/>
          </a:solidFill>
          <a:latin typeface="Arial" charset="0"/>
          <a:cs typeface="Arial" charset="0"/>
        </a:defRPr>
      </a:lvl5pPr>
      <a:lvl6pPr marL="457196" algn="r" rtl="0" eaLnBrk="1" fontAlgn="base" hangingPunct="1">
        <a:spcBef>
          <a:spcPct val="0"/>
        </a:spcBef>
        <a:spcAft>
          <a:spcPct val="0"/>
        </a:spcAft>
        <a:defRPr sz="2700" b="1">
          <a:solidFill>
            <a:schemeClr val="tx2"/>
          </a:solidFill>
          <a:latin typeface="Arial" charset="0"/>
          <a:cs typeface="Arial" charset="0"/>
        </a:defRPr>
      </a:lvl6pPr>
      <a:lvl7pPr marL="914391" algn="r" rtl="0" eaLnBrk="1" fontAlgn="base" hangingPunct="1">
        <a:spcBef>
          <a:spcPct val="0"/>
        </a:spcBef>
        <a:spcAft>
          <a:spcPct val="0"/>
        </a:spcAft>
        <a:defRPr sz="2700" b="1">
          <a:solidFill>
            <a:schemeClr val="tx2"/>
          </a:solidFill>
          <a:latin typeface="Arial" charset="0"/>
          <a:cs typeface="Arial" charset="0"/>
        </a:defRPr>
      </a:lvl7pPr>
      <a:lvl8pPr marL="1371587" algn="r" rtl="0" eaLnBrk="1" fontAlgn="base" hangingPunct="1">
        <a:spcBef>
          <a:spcPct val="0"/>
        </a:spcBef>
        <a:spcAft>
          <a:spcPct val="0"/>
        </a:spcAft>
        <a:defRPr sz="2700" b="1">
          <a:solidFill>
            <a:schemeClr val="tx2"/>
          </a:solidFill>
          <a:latin typeface="Arial" charset="0"/>
          <a:cs typeface="Arial" charset="0"/>
        </a:defRPr>
      </a:lvl8pPr>
      <a:lvl9pPr marL="1828782" algn="r" rtl="0" eaLnBrk="1" fontAlgn="base" hangingPunct="1">
        <a:spcBef>
          <a:spcPct val="0"/>
        </a:spcBef>
        <a:spcAft>
          <a:spcPct val="0"/>
        </a:spcAft>
        <a:defRPr sz="2700" b="1">
          <a:solidFill>
            <a:schemeClr val="tx2"/>
          </a:solidFill>
          <a:latin typeface="Arial" charset="0"/>
          <a:cs typeface="Arial" charset="0"/>
        </a:defRPr>
      </a:lvl9pPr>
    </p:titleStyle>
    <p:bodyStyle>
      <a:lvl1pPr marL="341313" indent="-341313" algn="l" rtl="0" eaLnBrk="1" fontAlgn="base" hangingPunct="1">
        <a:spcBef>
          <a:spcPct val="20000"/>
        </a:spcBef>
        <a:spcAft>
          <a:spcPct val="0"/>
        </a:spcAft>
        <a:buChar char="•"/>
        <a:defRPr sz="2500">
          <a:solidFill>
            <a:schemeClr val="tx1"/>
          </a:solidFill>
          <a:latin typeface="+mn-lt"/>
          <a:ea typeface="+mn-ea"/>
          <a:cs typeface="+mn-cs"/>
        </a:defRPr>
      </a:lvl1pPr>
      <a:lvl2pPr marL="741363" indent="-284163" algn="l" rtl="0" eaLnBrk="1" fontAlgn="base" hangingPunct="1">
        <a:spcBef>
          <a:spcPct val="20000"/>
        </a:spcBef>
        <a:spcAft>
          <a:spcPct val="0"/>
        </a:spcAft>
        <a:buChar char="–"/>
        <a:defRPr sz="2000">
          <a:solidFill>
            <a:schemeClr val="tx1"/>
          </a:solidFill>
          <a:latin typeface="+mn-lt"/>
          <a:cs typeface="+mn-cs"/>
        </a:defRPr>
      </a:lvl2pPr>
      <a:lvl3pPr marL="1141413" indent="-227013" algn="l" rtl="0" eaLnBrk="1" fontAlgn="base" hangingPunct="1">
        <a:spcBef>
          <a:spcPct val="20000"/>
        </a:spcBef>
        <a:spcAft>
          <a:spcPct val="0"/>
        </a:spcAft>
        <a:buChar char="•"/>
        <a:defRPr sz="2000">
          <a:solidFill>
            <a:schemeClr val="tx1"/>
          </a:solidFill>
          <a:latin typeface="+mn-lt"/>
          <a:cs typeface="+mn-cs"/>
        </a:defRPr>
      </a:lvl3pPr>
      <a:lvl4pPr marL="1598613" indent="-227013" algn="l" rtl="0" eaLnBrk="1" fontAlgn="base" hangingPunct="1">
        <a:spcBef>
          <a:spcPct val="20000"/>
        </a:spcBef>
        <a:spcAft>
          <a:spcPct val="0"/>
        </a:spcAft>
        <a:buChar char="–"/>
        <a:defRPr sz="2000">
          <a:solidFill>
            <a:schemeClr val="tx1"/>
          </a:solidFill>
          <a:latin typeface="+mn-lt"/>
          <a:cs typeface="+mn-cs"/>
        </a:defRPr>
      </a:lvl4pPr>
      <a:lvl5pPr marL="2055813" indent="-227013" algn="l" rtl="0" eaLnBrk="1" fontAlgn="base" hangingPunct="1">
        <a:spcBef>
          <a:spcPct val="20000"/>
        </a:spcBef>
        <a:spcAft>
          <a:spcPct val="0"/>
        </a:spcAft>
        <a:buChar char="»"/>
        <a:defRPr sz="1500">
          <a:solidFill>
            <a:schemeClr val="tx1"/>
          </a:solidFill>
          <a:latin typeface="+mn-lt"/>
          <a:cs typeface="+mn-cs"/>
        </a:defRPr>
      </a:lvl5pPr>
      <a:lvl6pPr marL="2514575" indent="-228597" algn="l" rtl="0" eaLnBrk="1" fontAlgn="base" hangingPunct="1">
        <a:spcBef>
          <a:spcPct val="20000"/>
        </a:spcBef>
        <a:spcAft>
          <a:spcPct val="0"/>
        </a:spcAft>
        <a:buChar char="»"/>
        <a:defRPr sz="1500">
          <a:solidFill>
            <a:schemeClr val="tx1"/>
          </a:solidFill>
          <a:latin typeface="+mn-lt"/>
          <a:cs typeface="+mn-cs"/>
        </a:defRPr>
      </a:lvl6pPr>
      <a:lvl7pPr marL="2971770" indent="-228597" algn="l" rtl="0" eaLnBrk="1" fontAlgn="base" hangingPunct="1">
        <a:spcBef>
          <a:spcPct val="20000"/>
        </a:spcBef>
        <a:spcAft>
          <a:spcPct val="0"/>
        </a:spcAft>
        <a:buChar char="»"/>
        <a:defRPr sz="1500">
          <a:solidFill>
            <a:schemeClr val="tx1"/>
          </a:solidFill>
          <a:latin typeface="+mn-lt"/>
          <a:cs typeface="+mn-cs"/>
        </a:defRPr>
      </a:lvl7pPr>
      <a:lvl8pPr marL="3428966" indent="-228597" algn="l" rtl="0" eaLnBrk="1" fontAlgn="base" hangingPunct="1">
        <a:spcBef>
          <a:spcPct val="20000"/>
        </a:spcBef>
        <a:spcAft>
          <a:spcPct val="0"/>
        </a:spcAft>
        <a:buChar char="»"/>
        <a:defRPr sz="1500">
          <a:solidFill>
            <a:schemeClr val="tx1"/>
          </a:solidFill>
          <a:latin typeface="+mn-lt"/>
          <a:cs typeface="+mn-cs"/>
        </a:defRPr>
      </a:lvl8pPr>
      <a:lvl9pPr marL="3886161" indent="-228597"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2"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3" algn="l" defTabSz="914391" rtl="0" eaLnBrk="1" latinLnBrk="0" hangingPunct="1">
        <a:defRPr sz="1800" kern="1200">
          <a:solidFill>
            <a:schemeClr val="tx1"/>
          </a:solidFill>
          <a:latin typeface="+mn-lt"/>
          <a:ea typeface="+mn-ea"/>
          <a:cs typeface="+mn-cs"/>
        </a:defRPr>
      </a:lvl7pPr>
      <a:lvl8pPr marL="3200368" algn="l" defTabSz="914391" rtl="0" eaLnBrk="1" latinLnBrk="0" hangingPunct="1">
        <a:defRPr sz="1800" kern="1200">
          <a:solidFill>
            <a:schemeClr val="tx1"/>
          </a:solidFill>
          <a:latin typeface="+mn-lt"/>
          <a:ea typeface="+mn-ea"/>
          <a:cs typeface="+mn-cs"/>
        </a:defRPr>
      </a:lvl8pPr>
      <a:lvl9pPr marL="3657563" algn="l" defTabSz="914391"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12"/>
          <p:cNvPicPr>
            <a:picLocks noChangeAspect="1" noChangeArrowheads="1"/>
          </p:cNvPicPr>
          <p:nvPr/>
        </p:nvPicPr>
        <p:blipFill>
          <a:blip r:embed="rId13" cstate="print"/>
          <a:srcRect/>
          <a:stretch>
            <a:fillRect/>
          </a:stretch>
        </p:blipFill>
        <p:spPr bwMode="auto">
          <a:xfrm>
            <a:off x="1371600" y="0"/>
            <a:ext cx="7143750" cy="2962275"/>
          </a:xfrm>
          <a:prstGeom prst="rect">
            <a:avLst/>
          </a:prstGeom>
          <a:noFill/>
          <a:ln w="9525">
            <a:noFill/>
            <a:miter lim="800000"/>
            <a:headEnd/>
            <a:tailEnd/>
          </a:ln>
        </p:spPr>
      </p:pic>
      <p:sp>
        <p:nvSpPr>
          <p:cNvPr id="4099" name="Rectangle 2"/>
          <p:cNvSpPr>
            <a:spLocks noGrp="1" noChangeArrowheads="1"/>
          </p:cNvSpPr>
          <p:nvPr>
            <p:ph type="title"/>
          </p:nvPr>
        </p:nvSpPr>
        <p:spPr bwMode="auto">
          <a:xfrm>
            <a:off x="2667000" y="152400"/>
            <a:ext cx="6019800" cy="828675"/>
          </a:xfrm>
          <a:prstGeom prst="rect">
            <a:avLst/>
          </a:prstGeom>
          <a:noFill/>
          <a:ln w="9525">
            <a:noFill/>
            <a:miter lim="800000"/>
            <a:headEnd/>
            <a:tailEnd/>
          </a:ln>
        </p:spPr>
        <p:txBody>
          <a:bodyPr vert="horz" wrap="square" lIns="91437" tIns="45717" rIns="91437" bIns="45717" numCol="1" anchor="ctr" anchorCtr="0" compatLnSpc="1">
            <a:prstTxWarp prst="textNoShape">
              <a:avLst/>
            </a:prstTxWarp>
          </a:bodyPr>
          <a:lstStyle/>
          <a:p>
            <a:pPr lvl="0"/>
            <a:r>
              <a:rPr lang="en-US" smtClean="0"/>
              <a:t>Click to edit Master title style</a:t>
            </a:r>
          </a:p>
        </p:txBody>
      </p:sp>
      <p:sp>
        <p:nvSpPr>
          <p:cNvPr id="4100"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37" tIns="45717" rIns="91437" bIns="4571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37" tIns="45717" rIns="91437" bIns="45717" numCol="1" anchor="t" anchorCtr="0" compatLnSpc="1">
            <a:prstTxWarp prst="textNoShape">
              <a:avLst/>
            </a:prstTxWarp>
          </a:bodyPr>
          <a:lstStyle>
            <a:lvl1pPr>
              <a:defRPr sz="1400">
                <a:solidFill>
                  <a:schemeClr val="tx1"/>
                </a:solidFill>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37" tIns="45717" rIns="91437" bIns="45717" numCol="1" anchor="t" anchorCtr="0" compatLnSpc="1">
            <a:prstTxWarp prst="textNoShape">
              <a:avLst/>
            </a:prstTxWarp>
          </a:bodyPr>
          <a:lstStyle>
            <a:lvl1pPr algn="ctr">
              <a:defRPr sz="1400" smtClean="0">
                <a:solidFill>
                  <a:schemeClr val="tx1"/>
                </a:solidFill>
                <a:cs typeface="+mn-cs"/>
              </a:defRPr>
            </a:lvl1pPr>
          </a:lstStyle>
          <a:p>
            <a:pPr>
              <a:defRPr/>
            </a:pPr>
            <a:r>
              <a:rPr lang="en-US" smtClean="0"/>
              <a:t>XML Simplified</a:t>
            </a:r>
            <a:endParaRPr lang="en-US"/>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37" tIns="45717" rIns="91437" bIns="45717" numCol="1" anchor="t" anchorCtr="0" compatLnSpc="1">
            <a:prstTxWarp prst="textNoShape">
              <a:avLst/>
            </a:prstTxWarp>
          </a:bodyPr>
          <a:lstStyle>
            <a:lvl1pPr algn="r">
              <a:defRPr sz="1400">
                <a:solidFill>
                  <a:schemeClr val="tx1"/>
                </a:solidFill>
                <a:cs typeface="+mn-cs"/>
              </a:defRPr>
            </a:lvl1pPr>
          </a:lstStyle>
          <a:p>
            <a:pPr>
              <a:defRPr/>
            </a:pPr>
            <a:fld id="{35D0C71F-00A7-40A3-8631-2E166BF18481}" type="slidenum">
              <a:rPr lang="en-US"/>
              <a:pPr>
                <a:defRPr/>
              </a:pPr>
              <a:t>‹#›</a:t>
            </a:fld>
            <a:endParaRPr lang="en-US"/>
          </a:p>
        </p:txBody>
      </p:sp>
      <p:pic>
        <p:nvPicPr>
          <p:cNvPr id="4104" name="Picture 10"/>
          <p:cNvPicPr>
            <a:picLocks noChangeAspect="1" noChangeArrowheads="1"/>
          </p:cNvPicPr>
          <p:nvPr/>
        </p:nvPicPr>
        <p:blipFill>
          <a:blip r:embed="rId14" cstate="print"/>
          <a:srcRect/>
          <a:stretch>
            <a:fillRect/>
          </a:stretch>
        </p:blipFill>
        <p:spPr bwMode="auto">
          <a:xfrm>
            <a:off x="400050" y="1052513"/>
            <a:ext cx="8343900" cy="38100"/>
          </a:xfrm>
          <a:prstGeom prst="rect">
            <a:avLst/>
          </a:prstGeom>
          <a:noFill/>
          <a:ln w="9525">
            <a:noFill/>
            <a:miter lim="800000"/>
            <a:headEnd/>
            <a:tailEnd/>
          </a:ln>
        </p:spPr>
      </p:pic>
      <p:grpSp>
        <p:nvGrpSpPr>
          <p:cNvPr id="4105" name="Group 10"/>
          <p:cNvGrpSpPr>
            <a:grpSpLocks/>
          </p:cNvGrpSpPr>
          <p:nvPr/>
        </p:nvGrpSpPr>
        <p:grpSpPr bwMode="auto">
          <a:xfrm>
            <a:off x="457200" y="314325"/>
            <a:ext cx="1676400" cy="523875"/>
            <a:chOff x="457200" y="228600"/>
            <a:chExt cx="1676400" cy="523875"/>
          </a:xfrm>
        </p:grpSpPr>
        <p:pic>
          <p:nvPicPr>
            <p:cNvPr id="4106" name="Picture 11"/>
            <p:cNvPicPr>
              <a:picLocks noChangeAspect="1" noChangeArrowheads="1"/>
            </p:cNvPicPr>
            <p:nvPr/>
          </p:nvPicPr>
          <p:blipFill>
            <a:blip r:embed="rId15" cstate="print"/>
            <a:srcRect/>
            <a:stretch>
              <a:fillRect/>
            </a:stretch>
          </p:blipFill>
          <p:spPr bwMode="auto">
            <a:xfrm>
              <a:off x="457200" y="228600"/>
              <a:ext cx="866775" cy="523875"/>
            </a:xfrm>
            <a:prstGeom prst="rect">
              <a:avLst/>
            </a:prstGeom>
            <a:noFill/>
            <a:ln w="9525">
              <a:noFill/>
              <a:miter lim="800000"/>
              <a:headEnd/>
              <a:tailEnd/>
            </a:ln>
          </p:spPr>
        </p:pic>
        <p:pic>
          <p:nvPicPr>
            <p:cNvPr id="4107" name="Picture 2"/>
            <p:cNvPicPr>
              <a:picLocks noChangeAspect="1" noChangeArrowheads="1"/>
            </p:cNvPicPr>
            <p:nvPr userDrawn="1"/>
          </p:nvPicPr>
          <p:blipFill>
            <a:blip r:embed="rId16" cstate="print"/>
            <a:srcRect/>
            <a:stretch>
              <a:fillRect/>
            </a:stretch>
          </p:blipFill>
          <p:spPr bwMode="auto">
            <a:xfrm>
              <a:off x="1371600" y="381000"/>
              <a:ext cx="762000" cy="175846"/>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sldNum="0" hdr="0" ftr="0" dt="0"/>
  <p:txStyles>
    <p:titleStyle>
      <a:lvl1pPr algn="r" rtl="0" eaLnBrk="1" fontAlgn="base" hangingPunct="1">
        <a:spcBef>
          <a:spcPct val="0"/>
        </a:spcBef>
        <a:spcAft>
          <a:spcPct val="0"/>
        </a:spcAft>
        <a:defRPr sz="2700" b="1">
          <a:solidFill>
            <a:schemeClr val="tx2"/>
          </a:solidFill>
          <a:latin typeface="+mj-lt"/>
          <a:ea typeface="+mj-ea"/>
          <a:cs typeface="+mj-cs"/>
        </a:defRPr>
      </a:lvl1pPr>
      <a:lvl2pPr algn="r" rtl="0" eaLnBrk="1" fontAlgn="base" hangingPunct="1">
        <a:spcBef>
          <a:spcPct val="0"/>
        </a:spcBef>
        <a:spcAft>
          <a:spcPct val="0"/>
        </a:spcAft>
        <a:defRPr sz="2700" b="1">
          <a:solidFill>
            <a:schemeClr val="tx2"/>
          </a:solidFill>
          <a:latin typeface="Arial" charset="0"/>
          <a:cs typeface="Arial" charset="0"/>
        </a:defRPr>
      </a:lvl2pPr>
      <a:lvl3pPr algn="r" rtl="0" eaLnBrk="1" fontAlgn="base" hangingPunct="1">
        <a:spcBef>
          <a:spcPct val="0"/>
        </a:spcBef>
        <a:spcAft>
          <a:spcPct val="0"/>
        </a:spcAft>
        <a:defRPr sz="2700" b="1">
          <a:solidFill>
            <a:schemeClr val="tx2"/>
          </a:solidFill>
          <a:latin typeface="Arial" charset="0"/>
          <a:cs typeface="Arial" charset="0"/>
        </a:defRPr>
      </a:lvl3pPr>
      <a:lvl4pPr algn="r" rtl="0" eaLnBrk="1" fontAlgn="base" hangingPunct="1">
        <a:spcBef>
          <a:spcPct val="0"/>
        </a:spcBef>
        <a:spcAft>
          <a:spcPct val="0"/>
        </a:spcAft>
        <a:defRPr sz="2700" b="1">
          <a:solidFill>
            <a:schemeClr val="tx2"/>
          </a:solidFill>
          <a:latin typeface="Arial" charset="0"/>
          <a:cs typeface="Arial" charset="0"/>
        </a:defRPr>
      </a:lvl4pPr>
      <a:lvl5pPr algn="r" rtl="0" eaLnBrk="1" fontAlgn="base" hangingPunct="1">
        <a:spcBef>
          <a:spcPct val="0"/>
        </a:spcBef>
        <a:spcAft>
          <a:spcPct val="0"/>
        </a:spcAft>
        <a:defRPr sz="2700" b="1">
          <a:solidFill>
            <a:schemeClr val="tx2"/>
          </a:solidFill>
          <a:latin typeface="Arial" charset="0"/>
          <a:cs typeface="Arial" charset="0"/>
        </a:defRPr>
      </a:lvl5pPr>
      <a:lvl6pPr marL="457187" algn="r" rtl="0" eaLnBrk="1" fontAlgn="base" hangingPunct="1">
        <a:spcBef>
          <a:spcPct val="0"/>
        </a:spcBef>
        <a:spcAft>
          <a:spcPct val="0"/>
        </a:spcAft>
        <a:defRPr sz="2700" b="1">
          <a:solidFill>
            <a:schemeClr val="tx2"/>
          </a:solidFill>
          <a:latin typeface="Arial" charset="0"/>
          <a:cs typeface="Arial" charset="0"/>
        </a:defRPr>
      </a:lvl6pPr>
      <a:lvl7pPr marL="914373" algn="r" rtl="0" eaLnBrk="1" fontAlgn="base" hangingPunct="1">
        <a:spcBef>
          <a:spcPct val="0"/>
        </a:spcBef>
        <a:spcAft>
          <a:spcPct val="0"/>
        </a:spcAft>
        <a:defRPr sz="2700" b="1">
          <a:solidFill>
            <a:schemeClr val="tx2"/>
          </a:solidFill>
          <a:latin typeface="Arial" charset="0"/>
          <a:cs typeface="Arial" charset="0"/>
        </a:defRPr>
      </a:lvl7pPr>
      <a:lvl8pPr marL="1371560" algn="r" rtl="0" eaLnBrk="1" fontAlgn="base" hangingPunct="1">
        <a:spcBef>
          <a:spcPct val="0"/>
        </a:spcBef>
        <a:spcAft>
          <a:spcPct val="0"/>
        </a:spcAft>
        <a:defRPr sz="2700" b="1">
          <a:solidFill>
            <a:schemeClr val="tx2"/>
          </a:solidFill>
          <a:latin typeface="Arial" charset="0"/>
          <a:cs typeface="Arial" charset="0"/>
        </a:defRPr>
      </a:lvl8pPr>
      <a:lvl9pPr marL="1828746" algn="r" rtl="0" eaLnBrk="1" fontAlgn="base" hangingPunct="1">
        <a:spcBef>
          <a:spcPct val="0"/>
        </a:spcBef>
        <a:spcAft>
          <a:spcPct val="0"/>
        </a:spcAft>
        <a:defRPr sz="2700" b="1">
          <a:solidFill>
            <a:schemeClr val="tx2"/>
          </a:solidFill>
          <a:latin typeface="Arial" charset="0"/>
          <a:cs typeface="Arial" charset="0"/>
        </a:defRPr>
      </a:lvl9pPr>
    </p:titleStyle>
    <p:bodyStyle>
      <a:lvl1pPr marL="341313" indent="-341313" algn="l" rtl="0" eaLnBrk="1" fontAlgn="base" hangingPunct="1">
        <a:spcBef>
          <a:spcPct val="20000"/>
        </a:spcBef>
        <a:spcAft>
          <a:spcPct val="0"/>
        </a:spcAft>
        <a:buChar char="•"/>
        <a:defRPr sz="2500">
          <a:solidFill>
            <a:schemeClr val="tx1"/>
          </a:solidFill>
          <a:latin typeface="+mn-lt"/>
          <a:ea typeface="+mn-ea"/>
          <a:cs typeface="+mn-cs"/>
        </a:defRPr>
      </a:lvl1pPr>
      <a:lvl2pPr marL="741363" indent="-284163" algn="l" rtl="0" eaLnBrk="1" fontAlgn="base" hangingPunct="1">
        <a:spcBef>
          <a:spcPct val="20000"/>
        </a:spcBef>
        <a:spcAft>
          <a:spcPct val="0"/>
        </a:spcAft>
        <a:buChar char="–"/>
        <a:defRPr sz="2000">
          <a:solidFill>
            <a:schemeClr val="tx1"/>
          </a:solidFill>
          <a:latin typeface="+mn-lt"/>
          <a:cs typeface="+mn-cs"/>
        </a:defRPr>
      </a:lvl2pPr>
      <a:lvl3pPr marL="1141413" indent="-227013" algn="l" rtl="0" eaLnBrk="1" fontAlgn="base" hangingPunct="1">
        <a:spcBef>
          <a:spcPct val="20000"/>
        </a:spcBef>
        <a:spcAft>
          <a:spcPct val="0"/>
        </a:spcAft>
        <a:buChar char="•"/>
        <a:defRPr sz="2000">
          <a:solidFill>
            <a:schemeClr val="tx1"/>
          </a:solidFill>
          <a:latin typeface="+mn-lt"/>
          <a:cs typeface="+mn-cs"/>
        </a:defRPr>
      </a:lvl3pPr>
      <a:lvl4pPr marL="1598613" indent="-227013" algn="l" rtl="0" eaLnBrk="1" fontAlgn="base" hangingPunct="1">
        <a:spcBef>
          <a:spcPct val="20000"/>
        </a:spcBef>
        <a:spcAft>
          <a:spcPct val="0"/>
        </a:spcAft>
        <a:buChar char="–"/>
        <a:defRPr sz="2000">
          <a:solidFill>
            <a:schemeClr val="tx1"/>
          </a:solidFill>
          <a:latin typeface="+mn-lt"/>
          <a:cs typeface="+mn-cs"/>
        </a:defRPr>
      </a:lvl4pPr>
      <a:lvl5pPr marL="2055813" indent="-227013" algn="l" rtl="0" eaLnBrk="1" fontAlgn="base" hangingPunct="1">
        <a:spcBef>
          <a:spcPct val="20000"/>
        </a:spcBef>
        <a:spcAft>
          <a:spcPct val="0"/>
        </a:spcAft>
        <a:buChar char="»"/>
        <a:defRPr sz="1500">
          <a:solidFill>
            <a:schemeClr val="tx1"/>
          </a:solidFill>
          <a:latin typeface="+mn-lt"/>
          <a:cs typeface="+mn-cs"/>
        </a:defRPr>
      </a:lvl5pPr>
      <a:lvl6pPr marL="2514525" indent="-228593" algn="l" rtl="0" eaLnBrk="1" fontAlgn="base" hangingPunct="1">
        <a:spcBef>
          <a:spcPct val="20000"/>
        </a:spcBef>
        <a:spcAft>
          <a:spcPct val="0"/>
        </a:spcAft>
        <a:buChar char="»"/>
        <a:defRPr sz="1500">
          <a:solidFill>
            <a:schemeClr val="tx1"/>
          </a:solidFill>
          <a:latin typeface="+mn-lt"/>
          <a:cs typeface="+mn-cs"/>
        </a:defRPr>
      </a:lvl6pPr>
      <a:lvl7pPr marL="2971711" indent="-228593" algn="l" rtl="0" eaLnBrk="1" fontAlgn="base" hangingPunct="1">
        <a:spcBef>
          <a:spcPct val="20000"/>
        </a:spcBef>
        <a:spcAft>
          <a:spcPct val="0"/>
        </a:spcAft>
        <a:buChar char="»"/>
        <a:defRPr sz="1500">
          <a:solidFill>
            <a:schemeClr val="tx1"/>
          </a:solidFill>
          <a:latin typeface="+mn-lt"/>
          <a:cs typeface="+mn-cs"/>
        </a:defRPr>
      </a:lvl7pPr>
      <a:lvl8pPr marL="3428897" indent="-228593" algn="l" rtl="0" eaLnBrk="1" fontAlgn="base" hangingPunct="1">
        <a:spcBef>
          <a:spcPct val="20000"/>
        </a:spcBef>
        <a:spcAft>
          <a:spcPct val="0"/>
        </a:spcAft>
        <a:buChar char="»"/>
        <a:defRPr sz="1500">
          <a:solidFill>
            <a:schemeClr val="tx1"/>
          </a:solidFill>
          <a:latin typeface="+mn-lt"/>
          <a:cs typeface="+mn-cs"/>
        </a:defRPr>
      </a:lvl8pPr>
      <a:lvl9pPr marL="3886083" indent="-228593"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914373" rtl="0" eaLnBrk="1" latinLnBrk="0" hangingPunct="1">
        <a:defRPr sz="1800" kern="1200">
          <a:solidFill>
            <a:schemeClr val="tx1"/>
          </a:solidFill>
          <a:latin typeface="+mn-lt"/>
          <a:ea typeface="+mn-ea"/>
          <a:cs typeface="+mn-cs"/>
        </a:defRPr>
      </a:lvl1pPr>
      <a:lvl2pPr marL="457187" algn="l" defTabSz="914373" rtl="0" eaLnBrk="1" latinLnBrk="0" hangingPunct="1">
        <a:defRPr sz="1800" kern="1200">
          <a:solidFill>
            <a:schemeClr val="tx1"/>
          </a:solidFill>
          <a:latin typeface="+mn-lt"/>
          <a:ea typeface="+mn-ea"/>
          <a:cs typeface="+mn-cs"/>
        </a:defRPr>
      </a:lvl2pPr>
      <a:lvl3pPr marL="914373" algn="l" defTabSz="914373" rtl="0" eaLnBrk="1" latinLnBrk="0" hangingPunct="1">
        <a:defRPr sz="1800" kern="1200">
          <a:solidFill>
            <a:schemeClr val="tx1"/>
          </a:solidFill>
          <a:latin typeface="+mn-lt"/>
          <a:ea typeface="+mn-ea"/>
          <a:cs typeface="+mn-cs"/>
        </a:defRPr>
      </a:lvl3pPr>
      <a:lvl4pPr marL="1371560" algn="l" defTabSz="914373" rtl="0" eaLnBrk="1" latinLnBrk="0" hangingPunct="1">
        <a:defRPr sz="1800" kern="1200">
          <a:solidFill>
            <a:schemeClr val="tx1"/>
          </a:solidFill>
          <a:latin typeface="+mn-lt"/>
          <a:ea typeface="+mn-ea"/>
          <a:cs typeface="+mn-cs"/>
        </a:defRPr>
      </a:lvl4pPr>
      <a:lvl5pPr marL="1828746" algn="l" defTabSz="914373" rtl="0" eaLnBrk="1" latinLnBrk="0" hangingPunct="1">
        <a:defRPr sz="1800" kern="1200">
          <a:solidFill>
            <a:schemeClr val="tx1"/>
          </a:solidFill>
          <a:latin typeface="+mn-lt"/>
          <a:ea typeface="+mn-ea"/>
          <a:cs typeface="+mn-cs"/>
        </a:defRPr>
      </a:lvl5pPr>
      <a:lvl6pPr marL="2285933" algn="l" defTabSz="914373" rtl="0" eaLnBrk="1" latinLnBrk="0" hangingPunct="1">
        <a:defRPr sz="1800" kern="1200">
          <a:solidFill>
            <a:schemeClr val="tx1"/>
          </a:solidFill>
          <a:latin typeface="+mn-lt"/>
          <a:ea typeface="+mn-ea"/>
          <a:cs typeface="+mn-cs"/>
        </a:defRPr>
      </a:lvl6pPr>
      <a:lvl7pPr marL="2743119" algn="l" defTabSz="914373" rtl="0" eaLnBrk="1" latinLnBrk="0" hangingPunct="1">
        <a:defRPr sz="1800" kern="1200">
          <a:solidFill>
            <a:schemeClr val="tx1"/>
          </a:solidFill>
          <a:latin typeface="+mn-lt"/>
          <a:ea typeface="+mn-ea"/>
          <a:cs typeface="+mn-cs"/>
        </a:defRPr>
      </a:lvl7pPr>
      <a:lvl8pPr marL="3200304" algn="l" defTabSz="914373" rtl="0" eaLnBrk="1" latinLnBrk="0" hangingPunct="1">
        <a:defRPr sz="1800" kern="1200">
          <a:solidFill>
            <a:schemeClr val="tx1"/>
          </a:solidFill>
          <a:latin typeface="+mn-lt"/>
          <a:ea typeface="+mn-ea"/>
          <a:cs typeface="+mn-cs"/>
        </a:defRPr>
      </a:lvl8pPr>
      <a:lvl9pPr marL="3657489" algn="l" defTabSz="91437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12"/>
          <p:cNvPicPr>
            <a:picLocks noChangeAspect="1" noChangeArrowheads="1"/>
          </p:cNvPicPr>
          <p:nvPr/>
        </p:nvPicPr>
        <p:blipFill>
          <a:blip r:embed="rId13" cstate="print"/>
          <a:srcRect/>
          <a:stretch>
            <a:fillRect/>
          </a:stretch>
        </p:blipFill>
        <p:spPr bwMode="auto">
          <a:xfrm>
            <a:off x="1371600" y="0"/>
            <a:ext cx="7143750" cy="2962275"/>
          </a:xfrm>
          <a:prstGeom prst="rect">
            <a:avLst/>
          </a:prstGeom>
          <a:noFill/>
          <a:ln w="9525">
            <a:noFill/>
            <a:miter lim="800000"/>
            <a:headEnd/>
            <a:tailEnd/>
          </a:ln>
        </p:spPr>
      </p:pic>
      <p:sp>
        <p:nvSpPr>
          <p:cNvPr id="5123" name="Rectangle 2"/>
          <p:cNvSpPr>
            <a:spLocks noGrp="1" noChangeArrowheads="1"/>
          </p:cNvSpPr>
          <p:nvPr>
            <p:ph type="title"/>
          </p:nvPr>
        </p:nvSpPr>
        <p:spPr bwMode="auto">
          <a:xfrm>
            <a:off x="2667000" y="152400"/>
            <a:ext cx="6019800" cy="828675"/>
          </a:xfrm>
          <a:prstGeom prst="rect">
            <a:avLst/>
          </a:prstGeom>
          <a:noFill/>
          <a:ln w="9525">
            <a:noFill/>
            <a:miter lim="800000"/>
            <a:headEnd/>
            <a:tailEnd/>
          </a:ln>
        </p:spPr>
        <p:txBody>
          <a:bodyPr vert="horz" wrap="square" lIns="91436" tIns="45716" rIns="91436" bIns="45716" numCol="1" anchor="ctr" anchorCtr="0" compatLnSpc="1">
            <a:prstTxWarp prst="textNoShape">
              <a:avLst/>
            </a:prstTxWarp>
          </a:bodyPr>
          <a:lstStyle/>
          <a:p>
            <a:pPr lvl="0"/>
            <a:r>
              <a:rPr lang="en-US" smtClean="0"/>
              <a:t>Click to edit Master title style</a:t>
            </a:r>
          </a:p>
        </p:txBody>
      </p:sp>
      <p:sp>
        <p:nvSpPr>
          <p:cNvPr id="5124"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36" tIns="45716" rIns="91436" bIns="4571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36" tIns="45716" rIns="91436" bIns="45716" numCol="1" anchor="t" anchorCtr="0" compatLnSpc="1">
            <a:prstTxWarp prst="textNoShape">
              <a:avLst/>
            </a:prstTxWarp>
          </a:bodyPr>
          <a:lstStyle>
            <a:lvl1pPr>
              <a:defRPr sz="1400">
                <a:solidFill>
                  <a:schemeClr val="tx1"/>
                </a:solidFill>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36" tIns="45716" rIns="91436" bIns="45716" numCol="1" anchor="t" anchorCtr="0" compatLnSpc="1">
            <a:prstTxWarp prst="textNoShape">
              <a:avLst/>
            </a:prstTxWarp>
          </a:bodyPr>
          <a:lstStyle>
            <a:lvl1pPr algn="ctr">
              <a:defRPr sz="1400" smtClean="0">
                <a:solidFill>
                  <a:schemeClr val="tx1"/>
                </a:solidFill>
                <a:cs typeface="+mn-cs"/>
              </a:defRPr>
            </a:lvl1pPr>
          </a:lstStyle>
          <a:p>
            <a:pPr>
              <a:defRPr/>
            </a:pPr>
            <a:r>
              <a:rPr lang="en-US" smtClean="0"/>
              <a:t>XML Simplified</a:t>
            </a:r>
            <a:endParaRPr lang="en-US"/>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36" tIns="45716" rIns="91436" bIns="45716" numCol="1" anchor="t" anchorCtr="0" compatLnSpc="1">
            <a:prstTxWarp prst="textNoShape">
              <a:avLst/>
            </a:prstTxWarp>
          </a:bodyPr>
          <a:lstStyle>
            <a:lvl1pPr algn="r">
              <a:defRPr sz="1400">
                <a:solidFill>
                  <a:schemeClr val="tx1"/>
                </a:solidFill>
                <a:cs typeface="+mn-cs"/>
              </a:defRPr>
            </a:lvl1pPr>
          </a:lstStyle>
          <a:p>
            <a:pPr>
              <a:defRPr/>
            </a:pPr>
            <a:fld id="{6945FB33-26C1-4848-9A0B-AE981D02B729}" type="slidenum">
              <a:rPr lang="en-US"/>
              <a:pPr>
                <a:defRPr/>
              </a:pPr>
              <a:t>‹#›</a:t>
            </a:fld>
            <a:endParaRPr lang="en-US"/>
          </a:p>
        </p:txBody>
      </p:sp>
      <p:pic>
        <p:nvPicPr>
          <p:cNvPr id="5128" name="Picture 10"/>
          <p:cNvPicPr>
            <a:picLocks noChangeAspect="1" noChangeArrowheads="1"/>
          </p:cNvPicPr>
          <p:nvPr/>
        </p:nvPicPr>
        <p:blipFill>
          <a:blip r:embed="rId14" cstate="print"/>
          <a:srcRect/>
          <a:stretch>
            <a:fillRect/>
          </a:stretch>
        </p:blipFill>
        <p:spPr bwMode="auto">
          <a:xfrm>
            <a:off x="400050" y="1052513"/>
            <a:ext cx="8343900" cy="38100"/>
          </a:xfrm>
          <a:prstGeom prst="rect">
            <a:avLst/>
          </a:prstGeom>
          <a:noFill/>
          <a:ln w="9525">
            <a:noFill/>
            <a:miter lim="800000"/>
            <a:headEnd/>
            <a:tailEnd/>
          </a:ln>
        </p:spPr>
      </p:pic>
      <p:pic>
        <p:nvPicPr>
          <p:cNvPr id="5129" name="Picture 1" descr="C:\Users\tandt\Documents\FAT\Marketing\logo.png"/>
          <p:cNvPicPr>
            <a:picLocks noChangeAspect="1" noChangeArrowheads="1"/>
          </p:cNvPicPr>
          <p:nvPr/>
        </p:nvPicPr>
        <p:blipFill>
          <a:blip r:embed="rId15" cstate="print"/>
          <a:srcRect/>
          <a:stretch>
            <a:fillRect/>
          </a:stretch>
        </p:blipFill>
        <p:spPr bwMode="auto">
          <a:xfrm>
            <a:off x="457200" y="146050"/>
            <a:ext cx="800100" cy="736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sldNum="0" hdr="0" ftr="0" dt="0"/>
  <p:txStyles>
    <p:titleStyle>
      <a:lvl1pPr algn="r" rtl="0" eaLnBrk="1" fontAlgn="base" hangingPunct="1">
        <a:spcBef>
          <a:spcPct val="0"/>
        </a:spcBef>
        <a:spcAft>
          <a:spcPct val="0"/>
        </a:spcAft>
        <a:defRPr sz="2700" b="1">
          <a:solidFill>
            <a:schemeClr val="tx2"/>
          </a:solidFill>
          <a:latin typeface="+mj-lt"/>
          <a:ea typeface="+mj-ea"/>
          <a:cs typeface="+mj-cs"/>
        </a:defRPr>
      </a:lvl1pPr>
      <a:lvl2pPr algn="r" rtl="0" eaLnBrk="1" fontAlgn="base" hangingPunct="1">
        <a:spcBef>
          <a:spcPct val="0"/>
        </a:spcBef>
        <a:spcAft>
          <a:spcPct val="0"/>
        </a:spcAft>
        <a:defRPr sz="2700" b="1">
          <a:solidFill>
            <a:schemeClr val="tx2"/>
          </a:solidFill>
          <a:latin typeface="Arial" charset="0"/>
          <a:cs typeface="Arial" charset="0"/>
        </a:defRPr>
      </a:lvl2pPr>
      <a:lvl3pPr algn="r" rtl="0" eaLnBrk="1" fontAlgn="base" hangingPunct="1">
        <a:spcBef>
          <a:spcPct val="0"/>
        </a:spcBef>
        <a:spcAft>
          <a:spcPct val="0"/>
        </a:spcAft>
        <a:defRPr sz="2700" b="1">
          <a:solidFill>
            <a:schemeClr val="tx2"/>
          </a:solidFill>
          <a:latin typeface="Arial" charset="0"/>
          <a:cs typeface="Arial" charset="0"/>
        </a:defRPr>
      </a:lvl3pPr>
      <a:lvl4pPr algn="r" rtl="0" eaLnBrk="1" fontAlgn="base" hangingPunct="1">
        <a:spcBef>
          <a:spcPct val="0"/>
        </a:spcBef>
        <a:spcAft>
          <a:spcPct val="0"/>
        </a:spcAft>
        <a:defRPr sz="2700" b="1">
          <a:solidFill>
            <a:schemeClr val="tx2"/>
          </a:solidFill>
          <a:latin typeface="Arial" charset="0"/>
          <a:cs typeface="Arial" charset="0"/>
        </a:defRPr>
      </a:lvl4pPr>
      <a:lvl5pPr algn="r" rtl="0" eaLnBrk="1" fontAlgn="base" hangingPunct="1">
        <a:spcBef>
          <a:spcPct val="0"/>
        </a:spcBef>
        <a:spcAft>
          <a:spcPct val="0"/>
        </a:spcAft>
        <a:defRPr sz="2700" b="1">
          <a:solidFill>
            <a:schemeClr val="tx2"/>
          </a:solidFill>
          <a:latin typeface="Arial" charset="0"/>
          <a:cs typeface="Arial" charset="0"/>
        </a:defRPr>
      </a:lvl5pPr>
      <a:lvl6pPr marL="457178" algn="r" rtl="0" eaLnBrk="1" fontAlgn="base" hangingPunct="1">
        <a:spcBef>
          <a:spcPct val="0"/>
        </a:spcBef>
        <a:spcAft>
          <a:spcPct val="0"/>
        </a:spcAft>
        <a:defRPr sz="2700" b="1">
          <a:solidFill>
            <a:schemeClr val="tx2"/>
          </a:solidFill>
          <a:latin typeface="Arial" charset="0"/>
          <a:cs typeface="Arial" charset="0"/>
        </a:defRPr>
      </a:lvl6pPr>
      <a:lvl7pPr marL="914355" algn="r" rtl="0" eaLnBrk="1" fontAlgn="base" hangingPunct="1">
        <a:spcBef>
          <a:spcPct val="0"/>
        </a:spcBef>
        <a:spcAft>
          <a:spcPct val="0"/>
        </a:spcAft>
        <a:defRPr sz="2700" b="1">
          <a:solidFill>
            <a:schemeClr val="tx2"/>
          </a:solidFill>
          <a:latin typeface="Arial" charset="0"/>
          <a:cs typeface="Arial" charset="0"/>
        </a:defRPr>
      </a:lvl7pPr>
      <a:lvl8pPr marL="1371533" algn="r" rtl="0" eaLnBrk="1" fontAlgn="base" hangingPunct="1">
        <a:spcBef>
          <a:spcPct val="0"/>
        </a:spcBef>
        <a:spcAft>
          <a:spcPct val="0"/>
        </a:spcAft>
        <a:defRPr sz="2700" b="1">
          <a:solidFill>
            <a:schemeClr val="tx2"/>
          </a:solidFill>
          <a:latin typeface="Arial" charset="0"/>
          <a:cs typeface="Arial" charset="0"/>
        </a:defRPr>
      </a:lvl8pPr>
      <a:lvl9pPr marL="1828710" algn="r" rtl="0" eaLnBrk="1" fontAlgn="base" hangingPunct="1">
        <a:spcBef>
          <a:spcPct val="0"/>
        </a:spcBef>
        <a:spcAft>
          <a:spcPct val="0"/>
        </a:spcAft>
        <a:defRPr sz="2700" b="1">
          <a:solidFill>
            <a:schemeClr val="tx2"/>
          </a:solidFill>
          <a:latin typeface="Arial" charset="0"/>
          <a:cs typeface="Arial" charset="0"/>
        </a:defRPr>
      </a:lvl9pPr>
    </p:titleStyle>
    <p:bodyStyle>
      <a:lvl1pPr marL="341313" indent="-341313" algn="l" rtl="0" eaLnBrk="1" fontAlgn="base" hangingPunct="1">
        <a:spcBef>
          <a:spcPct val="20000"/>
        </a:spcBef>
        <a:spcAft>
          <a:spcPct val="0"/>
        </a:spcAft>
        <a:buChar char="•"/>
        <a:defRPr sz="2500">
          <a:solidFill>
            <a:schemeClr val="tx1"/>
          </a:solidFill>
          <a:latin typeface="+mn-lt"/>
          <a:ea typeface="+mn-ea"/>
          <a:cs typeface="+mn-cs"/>
        </a:defRPr>
      </a:lvl1pPr>
      <a:lvl2pPr marL="741363" indent="-284163" algn="l" rtl="0" eaLnBrk="1" fontAlgn="base" hangingPunct="1">
        <a:spcBef>
          <a:spcPct val="20000"/>
        </a:spcBef>
        <a:spcAft>
          <a:spcPct val="0"/>
        </a:spcAft>
        <a:buChar char="–"/>
        <a:defRPr sz="2000">
          <a:solidFill>
            <a:schemeClr val="tx1"/>
          </a:solidFill>
          <a:latin typeface="+mn-lt"/>
          <a:cs typeface="+mn-cs"/>
        </a:defRPr>
      </a:lvl2pPr>
      <a:lvl3pPr marL="1141413" indent="-227013" algn="l" rtl="0" eaLnBrk="1" fontAlgn="base" hangingPunct="1">
        <a:spcBef>
          <a:spcPct val="20000"/>
        </a:spcBef>
        <a:spcAft>
          <a:spcPct val="0"/>
        </a:spcAft>
        <a:buChar char="•"/>
        <a:defRPr sz="2000">
          <a:solidFill>
            <a:schemeClr val="tx1"/>
          </a:solidFill>
          <a:latin typeface="+mn-lt"/>
          <a:cs typeface="+mn-cs"/>
        </a:defRPr>
      </a:lvl3pPr>
      <a:lvl4pPr marL="1598613" indent="-227013" algn="l" rtl="0" eaLnBrk="1" fontAlgn="base" hangingPunct="1">
        <a:spcBef>
          <a:spcPct val="20000"/>
        </a:spcBef>
        <a:spcAft>
          <a:spcPct val="0"/>
        </a:spcAft>
        <a:buChar char="–"/>
        <a:defRPr sz="2000">
          <a:solidFill>
            <a:schemeClr val="tx1"/>
          </a:solidFill>
          <a:latin typeface="+mn-lt"/>
          <a:cs typeface="+mn-cs"/>
        </a:defRPr>
      </a:lvl4pPr>
      <a:lvl5pPr marL="2055813" indent="-227013" algn="l" rtl="0" eaLnBrk="1" fontAlgn="base" hangingPunct="1">
        <a:spcBef>
          <a:spcPct val="20000"/>
        </a:spcBef>
        <a:spcAft>
          <a:spcPct val="0"/>
        </a:spcAft>
        <a:buChar char="»"/>
        <a:defRPr sz="1500">
          <a:solidFill>
            <a:schemeClr val="tx1"/>
          </a:solidFill>
          <a:latin typeface="+mn-lt"/>
          <a:cs typeface="+mn-cs"/>
        </a:defRPr>
      </a:lvl5pPr>
      <a:lvl6pPr marL="2514475" indent="-228588" algn="l" rtl="0" eaLnBrk="1" fontAlgn="base" hangingPunct="1">
        <a:spcBef>
          <a:spcPct val="20000"/>
        </a:spcBef>
        <a:spcAft>
          <a:spcPct val="0"/>
        </a:spcAft>
        <a:buChar char="»"/>
        <a:defRPr sz="1500">
          <a:solidFill>
            <a:schemeClr val="tx1"/>
          </a:solidFill>
          <a:latin typeface="+mn-lt"/>
          <a:cs typeface="+mn-cs"/>
        </a:defRPr>
      </a:lvl6pPr>
      <a:lvl7pPr marL="2971652" indent="-228588" algn="l" rtl="0" eaLnBrk="1" fontAlgn="base" hangingPunct="1">
        <a:spcBef>
          <a:spcPct val="20000"/>
        </a:spcBef>
        <a:spcAft>
          <a:spcPct val="0"/>
        </a:spcAft>
        <a:buChar char="»"/>
        <a:defRPr sz="1500">
          <a:solidFill>
            <a:schemeClr val="tx1"/>
          </a:solidFill>
          <a:latin typeface="+mn-lt"/>
          <a:cs typeface="+mn-cs"/>
        </a:defRPr>
      </a:lvl7pPr>
      <a:lvl8pPr marL="3428828" indent="-228588" algn="l" rtl="0" eaLnBrk="1" fontAlgn="base" hangingPunct="1">
        <a:spcBef>
          <a:spcPct val="20000"/>
        </a:spcBef>
        <a:spcAft>
          <a:spcPct val="0"/>
        </a:spcAft>
        <a:buChar char="»"/>
        <a:defRPr sz="1500">
          <a:solidFill>
            <a:schemeClr val="tx1"/>
          </a:solidFill>
          <a:latin typeface="+mn-lt"/>
          <a:cs typeface="+mn-cs"/>
        </a:defRPr>
      </a:lvl8pPr>
      <a:lvl9pPr marL="3886005" indent="-228588"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914355" rtl="0" eaLnBrk="1" latinLnBrk="0" hangingPunct="1">
        <a:defRPr sz="1800" kern="1200">
          <a:solidFill>
            <a:schemeClr val="tx1"/>
          </a:solidFill>
          <a:latin typeface="+mn-lt"/>
          <a:ea typeface="+mn-ea"/>
          <a:cs typeface="+mn-cs"/>
        </a:defRPr>
      </a:lvl1pPr>
      <a:lvl2pPr marL="457178"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3" algn="l" defTabSz="914355" rtl="0" eaLnBrk="1" latinLnBrk="0" hangingPunct="1">
        <a:defRPr sz="1800" kern="1200">
          <a:solidFill>
            <a:schemeClr val="tx1"/>
          </a:solidFill>
          <a:latin typeface="+mn-lt"/>
          <a:ea typeface="+mn-ea"/>
          <a:cs typeface="+mn-cs"/>
        </a:defRPr>
      </a:lvl4pPr>
      <a:lvl5pPr marL="1828710" algn="l" defTabSz="914355" rtl="0" eaLnBrk="1" latinLnBrk="0" hangingPunct="1">
        <a:defRPr sz="1800" kern="1200">
          <a:solidFill>
            <a:schemeClr val="tx1"/>
          </a:solidFill>
          <a:latin typeface="+mn-lt"/>
          <a:ea typeface="+mn-ea"/>
          <a:cs typeface="+mn-cs"/>
        </a:defRPr>
      </a:lvl5pPr>
      <a:lvl6pPr marL="2285888" algn="l" defTabSz="914355" rtl="0" eaLnBrk="1" latinLnBrk="0" hangingPunct="1">
        <a:defRPr sz="1800" kern="1200">
          <a:solidFill>
            <a:schemeClr val="tx1"/>
          </a:solidFill>
          <a:latin typeface="+mn-lt"/>
          <a:ea typeface="+mn-ea"/>
          <a:cs typeface="+mn-cs"/>
        </a:defRPr>
      </a:lvl6pPr>
      <a:lvl7pPr marL="2743065"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6" algn="l" defTabSz="914355"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2"/>
          <p:cNvPicPr>
            <a:picLocks noChangeAspect="1" noChangeArrowheads="1"/>
          </p:cNvPicPr>
          <p:nvPr/>
        </p:nvPicPr>
        <p:blipFill>
          <a:blip r:embed="rId13" cstate="print"/>
          <a:srcRect/>
          <a:stretch>
            <a:fillRect/>
          </a:stretch>
        </p:blipFill>
        <p:spPr bwMode="auto">
          <a:xfrm>
            <a:off x="1371600" y="0"/>
            <a:ext cx="7143750" cy="2962275"/>
          </a:xfrm>
          <a:prstGeom prst="rect">
            <a:avLst/>
          </a:prstGeom>
          <a:noFill/>
          <a:ln w="9525">
            <a:noFill/>
            <a:miter lim="800000"/>
            <a:headEnd/>
            <a:tailEnd/>
          </a:ln>
        </p:spPr>
      </p:pic>
      <p:sp>
        <p:nvSpPr>
          <p:cNvPr id="6147" name="Rectangle 2"/>
          <p:cNvSpPr>
            <a:spLocks noGrp="1" noChangeArrowheads="1"/>
          </p:cNvSpPr>
          <p:nvPr>
            <p:ph type="title"/>
          </p:nvPr>
        </p:nvSpPr>
        <p:spPr bwMode="auto">
          <a:xfrm>
            <a:off x="2667000" y="152400"/>
            <a:ext cx="6019800" cy="8286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8"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solidFill>
                  <a:schemeClr val="tx1"/>
                </a:solidFill>
                <a:cs typeface="+mn-cs"/>
              </a:defRPr>
            </a:lvl1pPr>
          </a:lstStyle>
          <a:p>
            <a:pPr>
              <a:defRPr/>
            </a:pPr>
            <a:r>
              <a:rPr lang="en-US" smtClean="0"/>
              <a:t>XML Simplified</a:t>
            </a:r>
            <a:endParaRPr lang="en-US" dirty="0"/>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cs typeface="+mn-cs"/>
              </a:defRPr>
            </a:lvl1pPr>
          </a:lstStyle>
          <a:p>
            <a:pPr>
              <a:defRPr/>
            </a:pPr>
            <a:fld id="{7A85BC0D-C660-43E0-9F66-5E43ABAAE2FF}" type="slidenum">
              <a:rPr lang="en-US"/>
              <a:pPr>
                <a:defRPr/>
              </a:pPr>
              <a:t>‹#›</a:t>
            </a:fld>
            <a:endParaRPr lang="en-US"/>
          </a:p>
        </p:txBody>
      </p:sp>
      <p:pic>
        <p:nvPicPr>
          <p:cNvPr id="6152" name="Picture 10"/>
          <p:cNvPicPr>
            <a:picLocks noChangeAspect="1" noChangeArrowheads="1"/>
          </p:cNvPicPr>
          <p:nvPr/>
        </p:nvPicPr>
        <p:blipFill>
          <a:blip r:embed="rId14" cstate="print"/>
          <a:srcRect/>
          <a:stretch>
            <a:fillRect/>
          </a:stretch>
        </p:blipFill>
        <p:spPr bwMode="auto">
          <a:xfrm>
            <a:off x="400050" y="1052513"/>
            <a:ext cx="8343900" cy="38100"/>
          </a:xfrm>
          <a:prstGeom prst="rect">
            <a:avLst/>
          </a:prstGeom>
          <a:noFill/>
          <a:ln w="9525">
            <a:noFill/>
            <a:miter lim="800000"/>
            <a:headEnd/>
            <a:tailEnd/>
          </a:ln>
        </p:spPr>
      </p:pic>
      <p:grpSp>
        <p:nvGrpSpPr>
          <p:cNvPr id="6153" name="Group 10"/>
          <p:cNvGrpSpPr>
            <a:grpSpLocks/>
          </p:cNvGrpSpPr>
          <p:nvPr/>
        </p:nvGrpSpPr>
        <p:grpSpPr bwMode="auto">
          <a:xfrm>
            <a:off x="457200" y="314325"/>
            <a:ext cx="1676400" cy="523875"/>
            <a:chOff x="457200" y="228600"/>
            <a:chExt cx="1676400" cy="523875"/>
          </a:xfrm>
        </p:grpSpPr>
        <p:pic>
          <p:nvPicPr>
            <p:cNvPr id="6154" name="Picture 11"/>
            <p:cNvPicPr>
              <a:picLocks noChangeAspect="1" noChangeArrowheads="1"/>
            </p:cNvPicPr>
            <p:nvPr/>
          </p:nvPicPr>
          <p:blipFill>
            <a:blip r:embed="rId15" cstate="print"/>
            <a:srcRect/>
            <a:stretch>
              <a:fillRect/>
            </a:stretch>
          </p:blipFill>
          <p:spPr bwMode="auto">
            <a:xfrm>
              <a:off x="457200" y="228600"/>
              <a:ext cx="866775" cy="523875"/>
            </a:xfrm>
            <a:prstGeom prst="rect">
              <a:avLst/>
            </a:prstGeom>
            <a:noFill/>
            <a:ln w="9525">
              <a:noFill/>
              <a:miter lim="800000"/>
              <a:headEnd/>
              <a:tailEnd/>
            </a:ln>
          </p:spPr>
        </p:pic>
        <p:pic>
          <p:nvPicPr>
            <p:cNvPr id="6155" name="Picture 2"/>
            <p:cNvPicPr>
              <a:picLocks noChangeAspect="1" noChangeArrowheads="1"/>
            </p:cNvPicPr>
            <p:nvPr userDrawn="1"/>
          </p:nvPicPr>
          <p:blipFill>
            <a:blip r:embed="rId16" cstate="print"/>
            <a:srcRect/>
            <a:stretch>
              <a:fillRect/>
            </a:stretch>
          </p:blipFill>
          <p:spPr bwMode="auto">
            <a:xfrm>
              <a:off x="1371600" y="381000"/>
              <a:ext cx="762000" cy="175846"/>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sldNum="0" hdr="0" ftr="0" dt="0"/>
  <p:txStyles>
    <p:titleStyle>
      <a:lvl1pPr algn="r" rtl="0" eaLnBrk="1" fontAlgn="base" hangingPunct="1">
        <a:spcBef>
          <a:spcPct val="0"/>
        </a:spcBef>
        <a:spcAft>
          <a:spcPct val="0"/>
        </a:spcAft>
        <a:defRPr sz="2700" b="1">
          <a:solidFill>
            <a:schemeClr val="tx2"/>
          </a:solidFill>
          <a:latin typeface="+mj-lt"/>
          <a:ea typeface="+mj-ea"/>
          <a:cs typeface="+mj-cs"/>
        </a:defRPr>
      </a:lvl1pPr>
      <a:lvl2pPr algn="r" rtl="0" eaLnBrk="1" fontAlgn="base" hangingPunct="1">
        <a:spcBef>
          <a:spcPct val="0"/>
        </a:spcBef>
        <a:spcAft>
          <a:spcPct val="0"/>
        </a:spcAft>
        <a:defRPr sz="2700" b="1">
          <a:solidFill>
            <a:schemeClr val="tx2"/>
          </a:solidFill>
          <a:latin typeface="Arial" charset="0"/>
          <a:cs typeface="Arial" charset="0"/>
        </a:defRPr>
      </a:lvl2pPr>
      <a:lvl3pPr algn="r" rtl="0" eaLnBrk="1" fontAlgn="base" hangingPunct="1">
        <a:spcBef>
          <a:spcPct val="0"/>
        </a:spcBef>
        <a:spcAft>
          <a:spcPct val="0"/>
        </a:spcAft>
        <a:defRPr sz="2700" b="1">
          <a:solidFill>
            <a:schemeClr val="tx2"/>
          </a:solidFill>
          <a:latin typeface="Arial" charset="0"/>
          <a:cs typeface="Arial" charset="0"/>
        </a:defRPr>
      </a:lvl3pPr>
      <a:lvl4pPr algn="r" rtl="0" eaLnBrk="1" fontAlgn="base" hangingPunct="1">
        <a:spcBef>
          <a:spcPct val="0"/>
        </a:spcBef>
        <a:spcAft>
          <a:spcPct val="0"/>
        </a:spcAft>
        <a:defRPr sz="2700" b="1">
          <a:solidFill>
            <a:schemeClr val="tx2"/>
          </a:solidFill>
          <a:latin typeface="Arial" charset="0"/>
          <a:cs typeface="Arial" charset="0"/>
        </a:defRPr>
      </a:lvl4pPr>
      <a:lvl5pPr algn="r" rtl="0" eaLnBrk="1" fontAlgn="base" hangingPunct="1">
        <a:spcBef>
          <a:spcPct val="0"/>
        </a:spcBef>
        <a:spcAft>
          <a:spcPct val="0"/>
        </a:spcAft>
        <a:defRPr sz="2700" b="1">
          <a:solidFill>
            <a:schemeClr val="tx2"/>
          </a:solidFill>
          <a:latin typeface="Arial" charset="0"/>
          <a:cs typeface="Arial" charset="0"/>
        </a:defRPr>
      </a:lvl5pPr>
      <a:lvl6pPr marL="457200" algn="r" rtl="0" eaLnBrk="1" fontAlgn="base" hangingPunct="1">
        <a:spcBef>
          <a:spcPct val="0"/>
        </a:spcBef>
        <a:spcAft>
          <a:spcPct val="0"/>
        </a:spcAft>
        <a:defRPr sz="2700" b="1">
          <a:solidFill>
            <a:schemeClr val="tx2"/>
          </a:solidFill>
          <a:latin typeface="Arial" charset="0"/>
          <a:cs typeface="Arial" charset="0"/>
        </a:defRPr>
      </a:lvl6pPr>
      <a:lvl7pPr marL="914400" algn="r" rtl="0" eaLnBrk="1" fontAlgn="base" hangingPunct="1">
        <a:spcBef>
          <a:spcPct val="0"/>
        </a:spcBef>
        <a:spcAft>
          <a:spcPct val="0"/>
        </a:spcAft>
        <a:defRPr sz="2700" b="1">
          <a:solidFill>
            <a:schemeClr val="tx2"/>
          </a:solidFill>
          <a:latin typeface="Arial" charset="0"/>
          <a:cs typeface="Arial" charset="0"/>
        </a:defRPr>
      </a:lvl7pPr>
      <a:lvl8pPr marL="1371600" algn="r" rtl="0" eaLnBrk="1" fontAlgn="base" hangingPunct="1">
        <a:spcBef>
          <a:spcPct val="0"/>
        </a:spcBef>
        <a:spcAft>
          <a:spcPct val="0"/>
        </a:spcAft>
        <a:defRPr sz="2700" b="1">
          <a:solidFill>
            <a:schemeClr val="tx2"/>
          </a:solidFill>
          <a:latin typeface="Arial" charset="0"/>
          <a:cs typeface="Arial" charset="0"/>
        </a:defRPr>
      </a:lvl8pPr>
      <a:lvl9pPr marL="1828800" algn="r" rtl="0" eaLnBrk="1" fontAlgn="base" hangingPunct="1">
        <a:spcBef>
          <a:spcPct val="0"/>
        </a:spcBef>
        <a:spcAft>
          <a:spcPct val="0"/>
        </a:spcAft>
        <a:defRPr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cs typeface="+mn-cs"/>
        </a:defRPr>
      </a:lvl2pPr>
      <a:lvl3pPr marL="1143000" indent="-228600" algn="l" rtl="0" eaLnBrk="1" fontAlgn="base" hangingPunct="1">
        <a:spcBef>
          <a:spcPct val="20000"/>
        </a:spcBef>
        <a:spcAft>
          <a:spcPct val="0"/>
        </a:spcAft>
        <a:buChar char="•"/>
        <a:defRPr sz="20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1500">
          <a:solidFill>
            <a:schemeClr val="tx1"/>
          </a:solidFill>
          <a:latin typeface="+mn-lt"/>
          <a:cs typeface="+mn-cs"/>
        </a:defRPr>
      </a:lvl5pPr>
      <a:lvl6pPr marL="2514600" indent="-228600" algn="l" rtl="0" eaLnBrk="1" fontAlgn="base" hangingPunct="1">
        <a:spcBef>
          <a:spcPct val="20000"/>
        </a:spcBef>
        <a:spcAft>
          <a:spcPct val="0"/>
        </a:spcAft>
        <a:buChar char="»"/>
        <a:defRPr sz="1500">
          <a:solidFill>
            <a:schemeClr val="tx1"/>
          </a:solidFill>
          <a:latin typeface="+mn-lt"/>
          <a:cs typeface="+mn-cs"/>
        </a:defRPr>
      </a:lvl6pPr>
      <a:lvl7pPr marL="2971800" indent="-228600" algn="l" rtl="0" eaLnBrk="1" fontAlgn="base" hangingPunct="1">
        <a:spcBef>
          <a:spcPct val="20000"/>
        </a:spcBef>
        <a:spcAft>
          <a:spcPct val="0"/>
        </a:spcAft>
        <a:buChar char="»"/>
        <a:defRPr sz="1500">
          <a:solidFill>
            <a:schemeClr val="tx1"/>
          </a:solidFill>
          <a:latin typeface="+mn-lt"/>
          <a:cs typeface="+mn-cs"/>
        </a:defRPr>
      </a:lvl7pPr>
      <a:lvl8pPr marL="3429000" indent="-228600" algn="l" rtl="0" eaLnBrk="1" fontAlgn="base" hangingPunct="1">
        <a:spcBef>
          <a:spcPct val="20000"/>
        </a:spcBef>
        <a:spcAft>
          <a:spcPct val="0"/>
        </a:spcAft>
        <a:buChar char="»"/>
        <a:defRPr sz="1500">
          <a:solidFill>
            <a:schemeClr val="tx1"/>
          </a:solidFill>
          <a:latin typeface="+mn-lt"/>
          <a:cs typeface="+mn-cs"/>
        </a:defRPr>
      </a:lvl8pPr>
      <a:lvl9pPr marL="3886200" indent="-228600"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12"/>
          <p:cNvPicPr>
            <a:picLocks noChangeAspect="1" noChangeArrowheads="1"/>
          </p:cNvPicPr>
          <p:nvPr/>
        </p:nvPicPr>
        <p:blipFill>
          <a:blip r:embed="rId13" cstate="print"/>
          <a:srcRect/>
          <a:stretch>
            <a:fillRect/>
          </a:stretch>
        </p:blipFill>
        <p:spPr bwMode="auto">
          <a:xfrm>
            <a:off x="1371600" y="0"/>
            <a:ext cx="7143750" cy="2962275"/>
          </a:xfrm>
          <a:prstGeom prst="rect">
            <a:avLst/>
          </a:prstGeom>
          <a:noFill/>
          <a:ln w="9525">
            <a:noFill/>
            <a:miter lim="800000"/>
            <a:headEnd/>
            <a:tailEnd/>
          </a:ln>
        </p:spPr>
      </p:pic>
      <p:sp>
        <p:nvSpPr>
          <p:cNvPr id="7171" name="Rectangle 2"/>
          <p:cNvSpPr>
            <a:spLocks noGrp="1" noChangeArrowheads="1"/>
          </p:cNvSpPr>
          <p:nvPr>
            <p:ph type="title"/>
          </p:nvPr>
        </p:nvSpPr>
        <p:spPr bwMode="auto">
          <a:xfrm>
            <a:off x="2667000" y="152400"/>
            <a:ext cx="6019800" cy="8286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72"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solidFill>
                  <a:schemeClr val="tx1"/>
                </a:solidFill>
                <a:cs typeface="+mn-cs"/>
              </a:defRPr>
            </a:lvl1pPr>
          </a:lstStyle>
          <a:p>
            <a:pPr>
              <a:defRPr/>
            </a:pPr>
            <a:r>
              <a:rPr lang="en-US" smtClean="0"/>
              <a:t>XML Simplified</a:t>
            </a:r>
            <a:endParaRPr lang="en-US" dirty="0"/>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cs typeface="+mn-cs"/>
              </a:defRPr>
            </a:lvl1pPr>
          </a:lstStyle>
          <a:p>
            <a:pPr>
              <a:defRPr/>
            </a:pPr>
            <a:fld id="{A0D2B404-8DB5-4B60-8CDF-5CA285B44037}" type="slidenum">
              <a:rPr lang="en-US"/>
              <a:pPr>
                <a:defRPr/>
              </a:pPr>
              <a:t>‹#›</a:t>
            </a:fld>
            <a:endParaRPr lang="en-US"/>
          </a:p>
        </p:txBody>
      </p:sp>
      <p:pic>
        <p:nvPicPr>
          <p:cNvPr id="7176" name="Picture 10"/>
          <p:cNvPicPr>
            <a:picLocks noChangeAspect="1" noChangeArrowheads="1"/>
          </p:cNvPicPr>
          <p:nvPr/>
        </p:nvPicPr>
        <p:blipFill>
          <a:blip r:embed="rId14" cstate="print"/>
          <a:srcRect/>
          <a:stretch>
            <a:fillRect/>
          </a:stretch>
        </p:blipFill>
        <p:spPr bwMode="auto">
          <a:xfrm>
            <a:off x="400050" y="1052513"/>
            <a:ext cx="8343900" cy="38100"/>
          </a:xfrm>
          <a:prstGeom prst="rect">
            <a:avLst/>
          </a:prstGeom>
          <a:noFill/>
          <a:ln w="9525">
            <a:noFill/>
            <a:miter lim="800000"/>
            <a:headEnd/>
            <a:tailEnd/>
          </a:ln>
        </p:spPr>
      </p:pic>
      <p:pic>
        <p:nvPicPr>
          <p:cNvPr id="7177" name="Picture 1" descr="C:\Users\tandt\Documents\FAT\Marketing\logo.png"/>
          <p:cNvPicPr>
            <a:picLocks noChangeAspect="1" noChangeArrowheads="1"/>
          </p:cNvPicPr>
          <p:nvPr/>
        </p:nvPicPr>
        <p:blipFill>
          <a:blip r:embed="rId15" cstate="print"/>
          <a:srcRect/>
          <a:stretch>
            <a:fillRect/>
          </a:stretch>
        </p:blipFill>
        <p:spPr bwMode="auto">
          <a:xfrm>
            <a:off x="457200" y="146050"/>
            <a:ext cx="800100" cy="736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hf sldNum="0" hdr="0" ftr="0" dt="0"/>
  <p:txStyles>
    <p:titleStyle>
      <a:lvl1pPr algn="r" rtl="0" eaLnBrk="1" fontAlgn="base" hangingPunct="1">
        <a:spcBef>
          <a:spcPct val="0"/>
        </a:spcBef>
        <a:spcAft>
          <a:spcPct val="0"/>
        </a:spcAft>
        <a:defRPr sz="2700" b="1">
          <a:solidFill>
            <a:schemeClr val="tx2"/>
          </a:solidFill>
          <a:latin typeface="+mj-lt"/>
          <a:ea typeface="+mj-ea"/>
          <a:cs typeface="+mj-cs"/>
        </a:defRPr>
      </a:lvl1pPr>
      <a:lvl2pPr algn="r" rtl="0" eaLnBrk="1" fontAlgn="base" hangingPunct="1">
        <a:spcBef>
          <a:spcPct val="0"/>
        </a:spcBef>
        <a:spcAft>
          <a:spcPct val="0"/>
        </a:spcAft>
        <a:defRPr sz="2700" b="1">
          <a:solidFill>
            <a:schemeClr val="tx2"/>
          </a:solidFill>
          <a:latin typeface="Arial" charset="0"/>
          <a:cs typeface="Arial" charset="0"/>
        </a:defRPr>
      </a:lvl2pPr>
      <a:lvl3pPr algn="r" rtl="0" eaLnBrk="1" fontAlgn="base" hangingPunct="1">
        <a:spcBef>
          <a:spcPct val="0"/>
        </a:spcBef>
        <a:spcAft>
          <a:spcPct val="0"/>
        </a:spcAft>
        <a:defRPr sz="2700" b="1">
          <a:solidFill>
            <a:schemeClr val="tx2"/>
          </a:solidFill>
          <a:latin typeface="Arial" charset="0"/>
          <a:cs typeface="Arial" charset="0"/>
        </a:defRPr>
      </a:lvl3pPr>
      <a:lvl4pPr algn="r" rtl="0" eaLnBrk="1" fontAlgn="base" hangingPunct="1">
        <a:spcBef>
          <a:spcPct val="0"/>
        </a:spcBef>
        <a:spcAft>
          <a:spcPct val="0"/>
        </a:spcAft>
        <a:defRPr sz="2700" b="1">
          <a:solidFill>
            <a:schemeClr val="tx2"/>
          </a:solidFill>
          <a:latin typeface="Arial" charset="0"/>
          <a:cs typeface="Arial" charset="0"/>
        </a:defRPr>
      </a:lvl4pPr>
      <a:lvl5pPr algn="r" rtl="0" eaLnBrk="1" fontAlgn="base" hangingPunct="1">
        <a:spcBef>
          <a:spcPct val="0"/>
        </a:spcBef>
        <a:spcAft>
          <a:spcPct val="0"/>
        </a:spcAft>
        <a:defRPr sz="2700" b="1">
          <a:solidFill>
            <a:schemeClr val="tx2"/>
          </a:solidFill>
          <a:latin typeface="Arial" charset="0"/>
          <a:cs typeface="Arial" charset="0"/>
        </a:defRPr>
      </a:lvl5pPr>
      <a:lvl6pPr marL="457200" algn="r" rtl="0" eaLnBrk="1" fontAlgn="base" hangingPunct="1">
        <a:spcBef>
          <a:spcPct val="0"/>
        </a:spcBef>
        <a:spcAft>
          <a:spcPct val="0"/>
        </a:spcAft>
        <a:defRPr sz="2700" b="1">
          <a:solidFill>
            <a:schemeClr val="tx2"/>
          </a:solidFill>
          <a:latin typeface="Arial" charset="0"/>
          <a:cs typeface="Arial" charset="0"/>
        </a:defRPr>
      </a:lvl6pPr>
      <a:lvl7pPr marL="914400" algn="r" rtl="0" eaLnBrk="1" fontAlgn="base" hangingPunct="1">
        <a:spcBef>
          <a:spcPct val="0"/>
        </a:spcBef>
        <a:spcAft>
          <a:spcPct val="0"/>
        </a:spcAft>
        <a:defRPr sz="2700" b="1">
          <a:solidFill>
            <a:schemeClr val="tx2"/>
          </a:solidFill>
          <a:latin typeface="Arial" charset="0"/>
          <a:cs typeface="Arial" charset="0"/>
        </a:defRPr>
      </a:lvl7pPr>
      <a:lvl8pPr marL="1371600" algn="r" rtl="0" eaLnBrk="1" fontAlgn="base" hangingPunct="1">
        <a:spcBef>
          <a:spcPct val="0"/>
        </a:spcBef>
        <a:spcAft>
          <a:spcPct val="0"/>
        </a:spcAft>
        <a:defRPr sz="2700" b="1">
          <a:solidFill>
            <a:schemeClr val="tx2"/>
          </a:solidFill>
          <a:latin typeface="Arial" charset="0"/>
          <a:cs typeface="Arial" charset="0"/>
        </a:defRPr>
      </a:lvl8pPr>
      <a:lvl9pPr marL="1828800" algn="r" rtl="0" eaLnBrk="1" fontAlgn="base" hangingPunct="1">
        <a:spcBef>
          <a:spcPct val="0"/>
        </a:spcBef>
        <a:spcAft>
          <a:spcPct val="0"/>
        </a:spcAft>
        <a:defRPr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cs typeface="+mn-cs"/>
        </a:defRPr>
      </a:lvl2pPr>
      <a:lvl3pPr marL="1143000" indent="-228600" algn="l" rtl="0" eaLnBrk="1" fontAlgn="base" hangingPunct="1">
        <a:spcBef>
          <a:spcPct val="20000"/>
        </a:spcBef>
        <a:spcAft>
          <a:spcPct val="0"/>
        </a:spcAft>
        <a:buChar char="•"/>
        <a:defRPr sz="20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1500">
          <a:solidFill>
            <a:schemeClr val="tx1"/>
          </a:solidFill>
          <a:latin typeface="+mn-lt"/>
          <a:cs typeface="+mn-cs"/>
        </a:defRPr>
      </a:lvl5pPr>
      <a:lvl6pPr marL="2514600" indent="-228600" algn="l" rtl="0" eaLnBrk="1" fontAlgn="base" hangingPunct="1">
        <a:spcBef>
          <a:spcPct val="20000"/>
        </a:spcBef>
        <a:spcAft>
          <a:spcPct val="0"/>
        </a:spcAft>
        <a:buChar char="»"/>
        <a:defRPr sz="1500">
          <a:solidFill>
            <a:schemeClr val="tx1"/>
          </a:solidFill>
          <a:latin typeface="+mn-lt"/>
          <a:cs typeface="+mn-cs"/>
        </a:defRPr>
      </a:lvl6pPr>
      <a:lvl7pPr marL="2971800" indent="-228600" algn="l" rtl="0" eaLnBrk="1" fontAlgn="base" hangingPunct="1">
        <a:spcBef>
          <a:spcPct val="20000"/>
        </a:spcBef>
        <a:spcAft>
          <a:spcPct val="0"/>
        </a:spcAft>
        <a:buChar char="»"/>
        <a:defRPr sz="1500">
          <a:solidFill>
            <a:schemeClr val="tx1"/>
          </a:solidFill>
          <a:latin typeface="+mn-lt"/>
          <a:cs typeface="+mn-cs"/>
        </a:defRPr>
      </a:lvl7pPr>
      <a:lvl8pPr marL="3429000" indent="-228600" algn="l" rtl="0" eaLnBrk="1" fontAlgn="base" hangingPunct="1">
        <a:spcBef>
          <a:spcPct val="20000"/>
        </a:spcBef>
        <a:spcAft>
          <a:spcPct val="0"/>
        </a:spcAft>
        <a:buChar char="»"/>
        <a:defRPr sz="1500">
          <a:solidFill>
            <a:schemeClr val="tx1"/>
          </a:solidFill>
          <a:latin typeface="+mn-lt"/>
          <a:cs typeface="+mn-cs"/>
        </a:defRPr>
      </a:lvl8pPr>
      <a:lvl9pPr marL="3886200" indent="-228600"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6"/>
          <p:cNvPicPr>
            <a:picLocks noChangeAspect="1" noChangeArrowheads="1"/>
          </p:cNvPicPr>
          <p:nvPr/>
        </p:nvPicPr>
        <p:blipFill>
          <a:blip r:embed="rId13" cstate="print"/>
          <a:srcRect/>
          <a:stretch>
            <a:fillRect/>
          </a:stretch>
        </p:blipFill>
        <p:spPr bwMode="auto">
          <a:xfrm>
            <a:off x="609600" y="1938338"/>
            <a:ext cx="8534400" cy="3538537"/>
          </a:xfrm>
          <a:prstGeom prst="rect">
            <a:avLst/>
          </a:prstGeom>
          <a:noFill/>
          <a:ln w="9525">
            <a:noFill/>
            <a:miter lim="800000"/>
            <a:headEnd/>
            <a:tailEnd/>
          </a:ln>
        </p:spPr>
      </p:pic>
      <p:pic>
        <p:nvPicPr>
          <p:cNvPr id="8195" name="Picture 23"/>
          <p:cNvPicPr>
            <a:picLocks noChangeAspect="1" noChangeArrowheads="1"/>
          </p:cNvPicPr>
          <p:nvPr/>
        </p:nvPicPr>
        <p:blipFill>
          <a:blip r:embed="rId14" cstate="print"/>
          <a:srcRect/>
          <a:stretch>
            <a:fillRect/>
          </a:stretch>
        </p:blipFill>
        <p:spPr bwMode="auto">
          <a:xfrm>
            <a:off x="1543050" y="6315075"/>
            <a:ext cx="7600950" cy="542925"/>
          </a:xfrm>
          <a:prstGeom prst="rect">
            <a:avLst/>
          </a:prstGeom>
          <a:noFill/>
          <a:ln w="9525">
            <a:noFill/>
            <a:miter lim="800000"/>
            <a:headEnd/>
            <a:tailEnd/>
          </a:ln>
        </p:spPr>
      </p:pic>
      <p:pic>
        <p:nvPicPr>
          <p:cNvPr id="8196" name="Picture 24"/>
          <p:cNvPicPr>
            <a:picLocks noChangeAspect="1" noChangeArrowheads="1"/>
          </p:cNvPicPr>
          <p:nvPr/>
        </p:nvPicPr>
        <p:blipFill>
          <a:blip r:embed="rId15" cstate="print"/>
          <a:srcRect/>
          <a:stretch>
            <a:fillRect/>
          </a:stretch>
        </p:blipFill>
        <p:spPr bwMode="auto">
          <a:xfrm>
            <a:off x="2362200" y="4533900"/>
            <a:ext cx="6324600" cy="46038"/>
          </a:xfrm>
          <a:prstGeom prst="rect">
            <a:avLst/>
          </a:prstGeom>
          <a:noFill/>
          <a:ln w="9525">
            <a:noFill/>
            <a:miter lim="800000"/>
            <a:headEnd/>
            <a:tailEnd/>
          </a:ln>
        </p:spPr>
      </p:pic>
      <p:sp>
        <p:nvSpPr>
          <p:cNvPr id="8197" name="Rectangle 2"/>
          <p:cNvSpPr>
            <a:spLocks noGrp="1" noChangeArrowheads="1"/>
          </p:cNvSpPr>
          <p:nvPr>
            <p:ph type="title"/>
          </p:nvPr>
        </p:nvSpPr>
        <p:spPr bwMode="auto">
          <a:xfrm>
            <a:off x="1981200" y="152400"/>
            <a:ext cx="67056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8" name="Rectangle 3"/>
          <p:cNvSpPr>
            <a:spLocks noGrp="1" noChangeArrowheads="1"/>
          </p:cNvSpPr>
          <p:nvPr>
            <p:ph type="body" idx="1"/>
          </p:nvPr>
        </p:nvSpPr>
        <p:spPr bwMode="auto">
          <a:xfrm>
            <a:off x="457200" y="1295400"/>
            <a:ext cx="8229600" cy="4830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chemeClr val="tx1"/>
                </a:solidFill>
                <a:cs typeface="+mn-cs"/>
              </a:defRPr>
            </a:lvl1pPr>
          </a:lstStyle>
          <a:p>
            <a:pPr>
              <a:defRPr/>
            </a:pPr>
            <a:endParaRPr lang="en-US"/>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smtClean="0">
                <a:solidFill>
                  <a:schemeClr val="tx1"/>
                </a:solidFill>
                <a:cs typeface="+mn-cs"/>
              </a:defRPr>
            </a:lvl1pPr>
          </a:lstStyle>
          <a:p>
            <a:pPr>
              <a:defRPr/>
            </a:pPr>
            <a:fld id="{9C69ABCA-3EEE-439A-910C-9FE37A462A81}" type="slidenum">
              <a:rPr lang="en-US"/>
              <a:pPr>
                <a:defRPr/>
              </a:pPr>
              <a:t>‹#›</a:t>
            </a:fld>
            <a:endParaRPr lang="en-US"/>
          </a:p>
        </p:txBody>
      </p:sp>
      <p:pic>
        <p:nvPicPr>
          <p:cNvPr id="8201" name="Picture 1" descr="C:\Users\tandt\Documents\FAT\Marketing\logo.png"/>
          <p:cNvPicPr>
            <a:picLocks noChangeAspect="1" noChangeArrowheads="1"/>
          </p:cNvPicPr>
          <p:nvPr/>
        </p:nvPicPr>
        <p:blipFill>
          <a:blip r:embed="rId16" cstate="print"/>
          <a:srcRect/>
          <a:stretch>
            <a:fillRect/>
          </a:stretch>
        </p:blipFill>
        <p:spPr bwMode="auto">
          <a:xfrm>
            <a:off x="228600" y="228600"/>
            <a:ext cx="914400" cy="8413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hf sldNum="0" hdr="0" ftr="0" dt="0"/>
  <p:txStyles>
    <p:titleStyle>
      <a:lvl1pPr algn="r" rtl="0" eaLnBrk="1" fontAlgn="base" hangingPunct="1">
        <a:spcBef>
          <a:spcPct val="0"/>
        </a:spcBef>
        <a:spcAft>
          <a:spcPct val="0"/>
        </a:spcAft>
        <a:defRPr sz="2800" b="1">
          <a:solidFill>
            <a:schemeClr val="tx2"/>
          </a:solidFill>
          <a:latin typeface="+mj-lt"/>
          <a:ea typeface="+mj-ea"/>
          <a:cs typeface="+mj-cs"/>
        </a:defRPr>
      </a:lvl1pPr>
      <a:lvl2pPr algn="r" rtl="0" eaLnBrk="1" fontAlgn="base" hangingPunct="1">
        <a:spcBef>
          <a:spcPct val="0"/>
        </a:spcBef>
        <a:spcAft>
          <a:spcPct val="0"/>
        </a:spcAft>
        <a:defRPr sz="2800" b="1">
          <a:solidFill>
            <a:schemeClr val="tx2"/>
          </a:solidFill>
          <a:latin typeface="Arial" charset="0"/>
          <a:cs typeface="Arial" charset="0"/>
        </a:defRPr>
      </a:lvl2pPr>
      <a:lvl3pPr algn="r" rtl="0" eaLnBrk="1" fontAlgn="base" hangingPunct="1">
        <a:spcBef>
          <a:spcPct val="0"/>
        </a:spcBef>
        <a:spcAft>
          <a:spcPct val="0"/>
        </a:spcAft>
        <a:defRPr sz="2800" b="1">
          <a:solidFill>
            <a:schemeClr val="tx2"/>
          </a:solidFill>
          <a:latin typeface="Arial" charset="0"/>
          <a:cs typeface="Arial" charset="0"/>
        </a:defRPr>
      </a:lvl3pPr>
      <a:lvl4pPr algn="r" rtl="0" eaLnBrk="1" fontAlgn="base" hangingPunct="1">
        <a:spcBef>
          <a:spcPct val="0"/>
        </a:spcBef>
        <a:spcAft>
          <a:spcPct val="0"/>
        </a:spcAft>
        <a:defRPr sz="2800" b="1">
          <a:solidFill>
            <a:schemeClr val="tx2"/>
          </a:solidFill>
          <a:latin typeface="Arial" charset="0"/>
          <a:cs typeface="Arial" charset="0"/>
        </a:defRPr>
      </a:lvl4pPr>
      <a:lvl5pPr algn="r" rtl="0" eaLnBrk="1" fontAlgn="base" hangingPunct="1">
        <a:spcBef>
          <a:spcPct val="0"/>
        </a:spcBef>
        <a:spcAft>
          <a:spcPct val="0"/>
        </a:spcAft>
        <a:defRPr sz="2800" b="1">
          <a:solidFill>
            <a:schemeClr val="tx2"/>
          </a:solidFill>
          <a:latin typeface="Arial" charset="0"/>
          <a:cs typeface="Arial" charset="0"/>
        </a:defRPr>
      </a:lvl5pPr>
      <a:lvl6pPr marL="457200" algn="r" rtl="0" eaLnBrk="1" fontAlgn="base" hangingPunct="1">
        <a:spcBef>
          <a:spcPct val="0"/>
        </a:spcBef>
        <a:spcAft>
          <a:spcPct val="0"/>
        </a:spcAft>
        <a:defRPr sz="2700" b="1">
          <a:solidFill>
            <a:schemeClr val="tx2"/>
          </a:solidFill>
          <a:latin typeface="Arial" charset="0"/>
          <a:cs typeface="Arial" charset="0"/>
        </a:defRPr>
      </a:lvl6pPr>
      <a:lvl7pPr marL="914400" algn="r" rtl="0" eaLnBrk="1" fontAlgn="base" hangingPunct="1">
        <a:spcBef>
          <a:spcPct val="0"/>
        </a:spcBef>
        <a:spcAft>
          <a:spcPct val="0"/>
        </a:spcAft>
        <a:defRPr sz="2700" b="1">
          <a:solidFill>
            <a:schemeClr val="tx2"/>
          </a:solidFill>
          <a:latin typeface="Arial" charset="0"/>
          <a:cs typeface="Arial" charset="0"/>
        </a:defRPr>
      </a:lvl7pPr>
      <a:lvl8pPr marL="1371600" algn="r" rtl="0" eaLnBrk="1" fontAlgn="base" hangingPunct="1">
        <a:spcBef>
          <a:spcPct val="0"/>
        </a:spcBef>
        <a:spcAft>
          <a:spcPct val="0"/>
        </a:spcAft>
        <a:defRPr sz="2700" b="1">
          <a:solidFill>
            <a:schemeClr val="tx2"/>
          </a:solidFill>
          <a:latin typeface="Arial" charset="0"/>
          <a:cs typeface="Arial" charset="0"/>
        </a:defRPr>
      </a:lvl8pPr>
      <a:lvl9pPr marL="1828800" algn="r" rtl="0" eaLnBrk="1" fontAlgn="base" hangingPunct="1">
        <a:spcBef>
          <a:spcPct val="0"/>
        </a:spcBef>
        <a:spcAft>
          <a:spcPct val="0"/>
        </a:spcAft>
        <a:defRPr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cs typeface="+mn-cs"/>
        </a:defRPr>
      </a:lvl2pPr>
      <a:lvl3pPr marL="1143000" indent="-228600" algn="l" rtl="0" eaLnBrk="1" fontAlgn="base" hangingPunct="1">
        <a:spcBef>
          <a:spcPct val="20000"/>
        </a:spcBef>
        <a:spcAft>
          <a:spcPct val="0"/>
        </a:spcAft>
        <a:buChar char="•"/>
        <a:defRPr sz="20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1500">
          <a:solidFill>
            <a:schemeClr val="tx1"/>
          </a:solidFill>
          <a:latin typeface="+mn-lt"/>
          <a:cs typeface="+mn-cs"/>
        </a:defRPr>
      </a:lvl5pPr>
      <a:lvl6pPr marL="2514600" indent="-228600" algn="l" rtl="0" eaLnBrk="1" fontAlgn="base" hangingPunct="1">
        <a:spcBef>
          <a:spcPct val="20000"/>
        </a:spcBef>
        <a:spcAft>
          <a:spcPct val="0"/>
        </a:spcAft>
        <a:buChar char="»"/>
        <a:defRPr sz="1500">
          <a:solidFill>
            <a:schemeClr val="tx1"/>
          </a:solidFill>
          <a:latin typeface="+mn-lt"/>
          <a:cs typeface="+mn-cs"/>
        </a:defRPr>
      </a:lvl6pPr>
      <a:lvl7pPr marL="2971800" indent="-228600" algn="l" rtl="0" eaLnBrk="1" fontAlgn="base" hangingPunct="1">
        <a:spcBef>
          <a:spcPct val="20000"/>
        </a:spcBef>
        <a:spcAft>
          <a:spcPct val="0"/>
        </a:spcAft>
        <a:buChar char="»"/>
        <a:defRPr sz="1500">
          <a:solidFill>
            <a:schemeClr val="tx1"/>
          </a:solidFill>
          <a:latin typeface="+mn-lt"/>
          <a:cs typeface="+mn-cs"/>
        </a:defRPr>
      </a:lvl7pPr>
      <a:lvl8pPr marL="3429000" indent="-228600" algn="l" rtl="0" eaLnBrk="1" fontAlgn="base" hangingPunct="1">
        <a:spcBef>
          <a:spcPct val="20000"/>
        </a:spcBef>
        <a:spcAft>
          <a:spcPct val="0"/>
        </a:spcAft>
        <a:buChar char="»"/>
        <a:defRPr sz="1500">
          <a:solidFill>
            <a:schemeClr val="tx1"/>
          </a:solidFill>
          <a:latin typeface="+mn-lt"/>
          <a:cs typeface="+mn-cs"/>
        </a:defRPr>
      </a:lvl8pPr>
      <a:lvl9pPr marL="3886200" indent="-228600"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0.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50.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50.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50.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0.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50.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5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0.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5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0.xml"/></Relationships>
</file>

<file path=ppt/slides/_rels/slide29.xml.rels><?xml version="1.0" encoding="UTF-8" standalone="yes"?>
<Relationships xmlns="http://schemas.openxmlformats.org/package/2006/relationships"><Relationship Id="rId3" Type="http://schemas.openxmlformats.org/officeDocument/2006/relationships/hyperlink" Target="http://www.abc.com.vn/" TargetMode="External"/><Relationship Id="rId2" Type="http://schemas.openxmlformats.org/officeDocument/2006/relationships/notesSlide" Target="../notesSlides/notesSlide27.xml"/><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50.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0.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5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0.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50.xml"/><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50.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50.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50.xml"/><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50.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50.xml"/><Relationship Id="rId4" Type="http://schemas.openxmlformats.org/officeDocument/2006/relationships/image" Target="../media/image40.png"/></Relationships>
</file>

<file path=ppt/slides/_rels/slide46.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6.xml"/><Relationship Id="rId1" Type="http://schemas.openxmlformats.org/officeDocument/2006/relationships/slideLayout" Target="../slideLayouts/slideLayout5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0.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50.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5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0.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50.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XML Simplified – Session 2</a:t>
            </a:r>
            <a:endParaRPr lang="en-US" dirty="0"/>
          </a:p>
        </p:txBody>
      </p:sp>
      <p:sp>
        <p:nvSpPr>
          <p:cNvPr id="3" name="Subtitle 2"/>
          <p:cNvSpPr>
            <a:spLocks noGrp="1"/>
          </p:cNvSpPr>
          <p:nvPr>
            <p:ph type="subTitle" idx="1"/>
          </p:nvPr>
        </p:nvSpPr>
        <p:spPr>
          <a:xfrm>
            <a:off x="3886200" y="3429000"/>
            <a:ext cx="4648200" cy="1066800"/>
          </a:xfrm>
        </p:spPr>
        <p:txBody>
          <a:bodyPr/>
          <a:lstStyle/>
          <a:p>
            <a:pPr algn="l"/>
            <a:r>
              <a:rPr lang="en-US" b="1" dirty="0" smtClean="0"/>
              <a:t>Module 3 - DTDs</a:t>
            </a:r>
          </a:p>
          <a:p>
            <a:pPr algn="l"/>
            <a:r>
              <a:rPr lang="en-US" b="1" dirty="0" smtClean="0"/>
              <a:t>Module 4 - XML Schema</a:t>
            </a:r>
          </a:p>
          <a:p>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DTDs</a:t>
            </a:r>
            <a:endParaRPr lang="en-US" dirty="0"/>
          </a:p>
        </p:txBody>
      </p:sp>
      <p:sp>
        <p:nvSpPr>
          <p:cNvPr id="7" name="Content Placeholder 2"/>
          <p:cNvSpPr txBox="1">
            <a:spLocks/>
          </p:cNvSpPr>
          <p:nvPr/>
        </p:nvSpPr>
        <p:spPr>
          <a:xfrm>
            <a:off x="457200" y="1219200"/>
            <a:ext cx="4572000" cy="609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dirty="0" smtClean="0"/>
              <a:t>Ex</a:t>
            </a:r>
            <a:r>
              <a:rPr kumimoji="0" lang="en-US" sz="2400" b="1" i="0" u="none" strike="noStrike" kern="1200" cap="none" spc="0" normalizeH="0" baseline="0" noProof="0" dirty="0" err="1" smtClean="0">
                <a:ln>
                  <a:noFill/>
                </a:ln>
                <a:solidFill>
                  <a:schemeClr val="tx1"/>
                </a:solidFill>
                <a:effectLst/>
                <a:uLnTx/>
                <a:uFillTx/>
                <a:latin typeface="+mn-lt"/>
                <a:ea typeface="+mn-ea"/>
                <a:cs typeface="+mn-cs"/>
              </a:rPr>
              <a:t>ternal</a:t>
            </a:r>
            <a:r>
              <a:rPr kumimoji="0" lang="en-US" sz="2400" b="1" i="0" u="none" strike="noStrike" kern="1200" cap="none" spc="0" normalizeH="0" baseline="0" noProof="0" dirty="0" smtClean="0">
                <a:ln>
                  <a:noFill/>
                </a:ln>
                <a:solidFill>
                  <a:schemeClr val="tx1"/>
                </a:solidFill>
                <a:effectLst/>
                <a:uLnTx/>
                <a:uFillTx/>
                <a:latin typeface="+mn-lt"/>
                <a:ea typeface="+mn-ea"/>
                <a:cs typeface="+mn-cs"/>
              </a:rPr>
              <a:t> DTDs</a:t>
            </a:r>
            <a:endParaRPr kumimoji="0" lang="en-US" sz="2400" b="1" i="0" u="none" strike="noStrike" kern="1200" cap="none" spc="0" normalizeH="0" baseline="0" noProof="0" dirty="0">
              <a:ln>
                <a:noFill/>
              </a:ln>
              <a:solidFill>
                <a:schemeClr val="tx1"/>
              </a:solidFill>
              <a:effectLst/>
              <a:uLnTx/>
              <a:uFillTx/>
              <a:latin typeface="+mn-lt"/>
              <a:ea typeface="+mn-ea"/>
              <a:cs typeface="+mn-cs"/>
            </a:endParaRPr>
          </a:p>
        </p:txBody>
      </p:sp>
      <p:sp>
        <p:nvSpPr>
          <p:cNvPr id="6" name="Rounded Rectangle 5"/>
          <p:cNvSpPr/>
          <p:nvPr/>
        </p:nvSpPr>
        <p:spPr bwMode="auto">
          <a:xfrm>
            <a:off x="685800" y="3810000"/>
            <a:ext cx="8153400" cy="2514600"/>
          </a:xfrm>
          <a:prstGeom prst="round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vi-VN" sz="2000" dirty="0">
                <a:latin typeface="Arial" charset="0"/>
              </a:rPr>
              <a:t>&lt;?xml version="1.0" encoding="UTF-8"?&gt;</a:t>
            </a:r>
          </a:p>
          <a:p>
            <a:pPr fontAlgn="base">
              <a:spcBef>
                <a:spcPct val="0"/>
              </a:spcBef>
              <a:spcAft>
                <a:spcPct val="0"/>
              </a:spcAft>
            </a:pPr>
            <a:r>
              <a:rPr lang="vi-VN" sz="2000" dirty="0">
                <a:latin typeface="Arial" charset="0"/>
              </a:rPr>
              <a:t>&lt;!DOCTYPE </a:t>
            </a:r>
            <a:r>
              <a:rPr lang="vi-VN" sz="2000" dirty="0" smtClean="0">
                <a:latin typeface="Arial" charset="0"/>
              </a:rPr>
              <a:t>SYSTEM "BookDTD.dtd"&gt;</a:t>
            </a:r>
            <a:endParaRPr lang="vi-VN" sz="2000" dirty="0">
              <a:latin typeface="Arial" charset="0"/>
            </a:endParaRPr>
          </a:p>
          <a:p>
            <a:pPr fontAlgn="base">
              <a:spcBef>
                <a:spcPct val="0"/>
              </a:spcBef>
              <a:spcAft>
                <a:spcPct val="0"/>
              </a:spcAft>
            </a:pPr>
            <a:r>
              <a:rPr lang="vi-VN" sz="2000" dirty="0">
                <a:latin typeface="Arial" charset="0"/>
              </a:rPr>
              <a:t>&lt;Books&gt;</a:t>
            </a:r>
          </a:p>
          <a:p>
            <a:pPr fontAlgn="base">
              <a:spcBef>
                <a:spcPct val="0"/>
              </a:spcBef>
              <a:spcAft>
                <a:spcPct val="0"/>
              </a:spcAft>
            </a:pPr>
            <a:r>
              <a:rPr lang="vi-VN" sz="2000" dirty="0">
                <a:latin typeface="Arial" charset="0"/>
              </a:rPr>
              <a:t>    </a:t>
            </a:r>
            <a:r>
              <a:rPr lang="vi-VN" sz="2000" dirty="0" smtClean="0">
                <a:latin typeface="Arial" charset="0"/>
              </a:rPr>
              <a:t>&lt;</a:t>
            </a:r>
            <a:r>
              <a:rPr lang="en-US" sz="2000" smtClean="0">
                <a:latin typeface="Arial" charset="0"/>
              </a:rPr>
              <a:t>t</a:t>
            </a:r>
            <a:r>
              <a:rPr lang="vi-VN" sz="2000" smtClean="0">
                <a:latin typeface="Arial" charset="0"/>
              </a:rPr>
              <a:t>itle&gt;Elementary </a:t>
            </a:r>
            <a:r>
              <a:rPr lang="vi-VN" sz="2000" dirty="0">
                <a:latin typeface="Arial" charset="0"/>
              </a:rPr>
              <a:t>programming with C&lt;/title&gt;</a:t>
            </a:r>
          </a:p>
          <a:p>
            <a:pPr fontAlgn="base">
              <a:spcBef>
                <a:spcPct val="0"/>
              </a:spcBef>
              <a:spcAft>
                <a:spcPct val="0"/>
              </a:spcAft>
            </a:pPr>
            <a:r>
              <a:rPr lang="vi-VN" sz="2000" dirty="0">
                <a:latin typeface="Arial" charset="0"/>
              </a:rPr>
              <a:t>    &lt;Author&gt;Aptech&lt;/Author&gt;</a:t>
            </a:r>
          </a:p>
          <a:p>
            <a:pPr fontAlgn="base">
              <a:spcBef>
                <a:spcPct val="0"/>
              </a:spcBef>
              <a:spcAft>
                <a:spcPct val="0"/>
              </a:spcAft>
            </a:pPr>
            <a:r>
              <a:rPr lang="vi-VN" sz="2000" dirty="0">
                <a:latin typeface="Arial" charset="0"/>
              </a:rPr>
              <a:t>    &lt;Price&gt;$23&lt;/Price&gt;</a:t>
            </a:r>
          </a:p>
          <a:p>
            <a:pPr fontAlgn="base">
              <a:spcBef>
                <a:spcPct val="0"/>
              </a:spcBef>
              <a:spcAft>
                <a:spcPct val="0"/>
              </a:spcAft>
            </a:pPr>
            <a:r>
              <a:rPr lang="vi-VN" sz="2000" dirty="0">
                <a:latin typeface="Arial" charset="0"/>
              </a:rPr>
              <a:t>&lt;/Books&gt;</a:t>
            </a:r>
            <a:endParaRPr kumimoji="0" lang="vi-VN" sz="2000" b="0" i="0" u="none" strike="noStrike" cap="none" normalizeH="0" baseline="0" dirty="0" smtClean="0">
              <a:ln>
                <a:noFill/>
              </a:ln>
              <a:effectLst/>
              <a:latin typeface="Arial" charset="0"/>
            </a:endParaRPr>
          </a:p>
        </p:txBody>
      </p:sp>
      <p:sp>
        <p:nvSpPr>
          <p:cNvPr id="5" name="Rounded Rectangle 4"/>
          <p:cNvSpPr/>
          <p:nvPr/>
        </p:nvSpPr>
        <p:spPr bwMode="auto">
          <a:xfrm>
            <a:off x="723900" y="2057400"/>
            <a:ext cx="8115300" cy="1371600"/>
          </a:xfrm>
          <a:prstGeom prst="round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vi-VN" dirty="0">
                <a:latin typeface="Arial" charset="0"/>
              </a:rPr>
              <a:t>&lt;!ELEMENT Books (Price|Author|Title)*&gt;</a:t>
            </a:r>
          </a:p>
          <a:p>
            <a:pPr fontAlgn="base">
              <a:spcBef>
                <a:spcPct val="0"/>
              </a:spcBef>
              <a:spcAft>
                <a:spcPct val="0"/>
              </a:spcAft>
            </a:pPr>
            <a:r>
              <a:rPr lang="vi-VN" dirty="0" smtClean="0">
                <a:latin typeface="Arial" charset="0"/>
              </a:rPr>
              <a:t>&lt;!</a:t>
            </a:r>
            <a:r>
              <a:rPr lang="vi-VN" dirty="0">
                <a:latin typeface="Arial" charset="0"/>
              </a:rPr>
              <a:t>ELEMENT Title (#PCDATA)&gt;</a:t>
            </a:r>
          </a:p>
          <a:p>
            <a:pPr fontAlgn="base">
              <a:spcBef>
                <a:spcPct val="0"/>
              </a:spcBef>
              <a:spcAft>
                <a:spcPct val="0"/>
              </a:spcAft>
            </a:pPr>
            <a:r>
              <a:rPr lang="vi-VN" dirty="0" smtClean="0">
                <a:latin typeface="Arial" charset="0"/>
              </a:rPr>
              <a:t>&lt;!</a:t>
            </a:r>
            <a:r>
              <a:rPr lang="vi-VN" dirty="0">
                <a:latin typeface="Arial" charset="0"/>
              </a:rPr>
              <a:t>ELEMENT Author (#PCDATA)&gt;</a:t>
            </a:r>
          </a:p>
          <a:p>
            <a:pPr fontAlgn="base">
              <a:spcBef>
                <a:spcPct val="0"/>
              </a:spcBef>
              <a:spcAft>
                <a:spcPct val="0"/>
              </a:spcAft>
            </a:pPr>
            <a:r>
              <a:rPr lang="vi-VN" dirty="0" smtClean="0">
                <a:latin typeface="Arial" charset="0"/>
              </a:rPr>
              <a:t>&lt;!</a:t>
            </a:r>
            <a:r>
              <a:rPr lang="vi-VN" dirty="0">
                <a:latin typeface="Arial" charset="0"/>
              </a:rPr>
              <a:t>ELEMENT Price (#PCDATA</a:t>
            </a:r>
            <a:r>
              <a:rPr lang="vi-VN" dirty="0" smtClean="0">
                <a:latin typeface="Arial" charset="0"/>
              </a:rPr>
              <a:t>)&gt;</a:t>
            </a:r>
            <a:endParaRPr lang="vi-VN" dirty="0">
              <a:latin typeface="Arial" charset="0"/>
            </a:endParaRPr>
          </a:p>
        </p:txBody>
      </p:sp>
      <p:sp>
        <p:nvSpPr>
          <p:cNvPr id="8" name="Oval 7"/>
          <p:cNvSpPr/>
          <p:nvPr/>
        </p:nvSpPr>
        <p:spPr bwMode="auto">
          <a:xfrm>
            <a:off x="5410200" y="914400"/>
            <a:ext cx="2209800" cy="609599"/>
          </a:xfrm>
          <a:prstGeom prst="ellipse">
            <a:avLst/>
          </a:prstGeom>
          <a:ln>
            <a:headEnd type="none" w="sm" len="sm"/>
            <a:tailEnd type="none" w="sm" len="sm"/>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vi-VN" sz="1800" b="0" i="0" u="none" strike="noStrike" cap="none" normalizeH="0" baseline="0" dirty="0" smtClean="0">
                <a:ln>
                  <a:noFill/>
                </a:ln>
                <a:effectLst/>
                <a:latin typeface="Arial" charset="0"/>
              </a:rPr>
              <a:t>BookDTD.dtd</a:t>
            </a:r>
          </a:p>
        </p:txBody>
      </p:sp>
      <p:cxnSp>
        <p:nvCxnSpPr>
          <p:cNvPr id="10" name="Straight Arrow Connector 9"/>
          <p:cNvCxnSpPr/>
          <p:nvPr/>
        </p:nvCxnSpPr>
        <p:spPr bwMode="auto">
          <a:xfrm flipH="1">
            <a:off x="5943600" y="1523999"/>
            <a:ext cx="571500" cy="533401"/>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4058565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Well-formed XML documents</a:t>
            </a:r>
            <a:endParaRPr lang="en-US" dirty="0"/>
          </a:p>
        </p:txBody>
      </p:sp>
      <p:sp>
        <p:nvSpPr>
          <p:cNvPr id="3" name="Content Placeholder 2"/>
          <p:cNvSpPr>
            <a:spLocks noGrp="1"/>
          </p:cNvSpPr>
          <p:nvPr>
            <p:ph idx="1"/>
          </p:nvPr>
        </p:nvSpPr>
        <p:spPr>
          <a:xfrm>
            <a:off x="457200" y="1600200"/>
            <a:ext cx="8001000" cy="3657599"/>
          </a:xfrm>
        </p:spPr>
        <p:txBody>
          <a:bodyPr>
            <a:normAutofit/>
          </a:bodyPr>
          <a:lstStyle/>
          <a:p>
            <a:r>
              <a:rPr lang="en-US" dirty="0" smtClean="0"/>
              <a:t>All elements must be enclosed by the root element</a:t>
            </a:r>
          </a:p>
          <a:p>
            <a:r>
              <a:rPr lang="en-US" dirty="0" smtClean="0"/>
              <a:t>All elements must have closing tags</a:t>
            </a:r>
          </a:p>
          <a:p>
            <a:r>
              <a:rPr lang="en-US" dirty="0" smtClean="0"/>
              <a:t>All tags should be case sensitive</a:t>
            </a:r>
          </a:p>
          <a:p>
            <a:r>
              <a:rPr lang="en-US" dirty="0" smtClean="0"/>
              <a:t>All elements must be properly nested</a:t>
            </a:r>
          </a:p>
          <a:p>
            <a:r>
              <a:rPr lang="en-US" dirty="0" smtClean="0"/>
              <a:t>All attribute values must always be quoted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Valid XML documents</a:t>
            </a:r>
            <a:endParaRPr lang="en-US" dirty="0"/>
          </a:p>
        </p:txBody>
      </p:sp>
      <p:sp>
        <p:nvSpPr>
          <p:cNvPr id="3" name="Content Placeholder 2"/>
          <p:cNvSpPr>
            <a:spLocks noGrp="1"/>
          </p:cNvSpPr>
          <p:nvPr>
            <p:ph idx="1"/>
          </p:nvPr>
        </p:nvSpPr>
        <p:spPr>
          <a:xfrm>
            <a:off x="685800" y="2819400"/>
            <a:ext cx="8229600" cy="3382963"/>
          </a:xfrm>
        </p:spPr>
        <p:txBody>
          <a:bodyPr/>
          <a:lstStyle/>
          <a:p>
            <a:pPr algn="just"/>
            <a:r>
              <a:rPr lang="en-US" dirty="0" smtClean="0"/>
              <a:t>Validity of XML documents plays an important role in all XML applications. </a:t>
            </a:r>
          </a:p>
          <a:p>
            <a:pPr algn="just"/>
            <a:r>
              <a:rPr lang="en-US" dirty="0" smtClean="0"/>
              <a:t>Be it creating modular parts of the code, or data interchange, or processing of transferred data, or database access and so on</a:t>
            </a:r>
          </a:p>
          <a:p>
            <a:pPr algn="just"/>
            <a:r>
              <a:rPr lang="en-US" dirty="0" smtClean="0"/>
              <a:t>Validity of the XML document is a recommended feature.</a:t>
            </a:r>
            <a:endParaRPr lang="en-US" dirty="0"/>
          </a:p>
        </p:txBody>
      </p:sp>
      <p:sp>
        <p:nvSpPr>
          <p:cNvPr id="6" name="Rectangle 4"/>
          <p:cNvSpPr>
            <a:spLocks noChangeArrowheads="1"/>
          </p:cNvSpPr>
          <p:nvPr/>
        </p:nvSpPr>
        <p:spPr bwMode="auto">
          <a:xfrm>
            <a:off x="685800" y="1352550"/>
            <a:ext cx="7924800" cy="1066800"/>
          </a:xfrm>
          <a:prstGeom prst="rect">
            <a:avLst/>
          </a:prstGeom>
          <a:solidFill>
            <a:schemeClr val="accent1"/>
          </a:solidFill>
          <a:ln w="9525">
            <a:solidFill>
              <a:schemeClr val="tx1"/>
            </a:solidFill>
            <a:miter lim="800000"/>
            <a:headEnd/>
            <a:tailEnd/>
          </a:ln>
          <a:effectLst/>
        </p:spPr>
        <p:txBody>
          <a:bodyPr wrap="none" anchor="ctr"/>
          <a:lstStyle/>
          <a:p>
            <a:r>
              <a:rPr lang="en-US" sz="2400" dirty="0"/>
              <a:t>Valid XML document = Well-formed document + </a:t>
            </a:r>
          </a:p>
          <a:p>
            <a:r>
              <a:rPr lang="en-US" sz="2400" dirty="0"/>
              <a:t>                                      The document adheres to its DTD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Testing XML for Validity</a:t>
            </a:r>
            <a:endParaRPr lang="en-US" dirty="0"/>
          </a:p>
        </p:txBody>
      </p:sp>
      <p:sp>
        <p:nvSpPr>
          <p:cNvPr id="3" name="Content Placeholder 2"/>
          <p:cNvSpPr>
            <a:spLocks noGrp="1"/>
          </p:cNvSpPr>
          <p:nvPr>
            <p:ph idx="1"/>
          </p:nvPr>
        </p:nvSpPr>
        <p:spPr>
          <a:xfrm>
            <a:off x="476250" y="1052959"/>
            <a:ext cx="3505200" cy="609600"/>
          </a:xfrm>
        </p:spPr>
        <p:txBody>
          <a:bodyPr>
            <a:normAutofit/>
          </a:bodyPr>
          <a:lstStyle/>
          <a:p>
            <a:pPr>
              <a:buNone/>
            </a:pPr>
            <a:r>
              <a:rPr lang="en-US" b="1" dirty="0" smtClean="0"/>
              <a:t>using </a:t>
            </a:r>
            <a:r>
              <a:rPr lang="en-US" b="1" dirty="0" err="1" smtClean="0"/>
              <a:t>netbean</a:t>
            </a:r>
            <a:endParaRPr lang="en-US" b="1" dirty="0"/>
          </a:p>
        </p:txBody>
      </p:sp>
      <p:sp>
        <p:nvSpPr>
          <p:cNvPr id="7" name="Rounded Rectangle 6"/>
          <p:cNvSpPr/>
          <p:nvPr/>
        </p:nvSpPr>
        <p:spPr bwMode="auto">
          <a:xfrm>
            <a:off x="457200" y="1662559"/>
            <a:ext cx="7772400" cy="3962400"/>
          </a:xfrm>
          <a:prstGeom prst="round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vi-VN" b="1" dirty="0">
                <a:latin typeface="Courier New" pitchFamily="49" charset="0"/>
                <a:cs typeface="Courier New" pitchFamily="49" charset="0"/>
              </a:rPr>
              <a:t>&lt;?xml version="1.0" encoding="UTF-8"?&gt;</a:t>
            </a:r>
          </a:p>
          <a:p>
            <a:pPr fontAlgn="base">
              <a:spcBef>
                <a:spcPct val="0"/>
              </a:spcBef>
              <a:spcAft>
                <a:spcPct val="0"/>
              </a:spcAft>
            </a:pPr>
            <a:r>
              <a:rPr lang="vi-VN" b="1" dirty="0">
                <a:latin typeface="Courier New" pitchFamily="49" charset="0"/>
                <a:cs typeface="Courier New" pitchFamily="49" charset="0"/>
              </a:rPr>
              <a:t>&lt;!DOCTYPE Books [</a:t>
            </a:r>
          </a:p>
          <a:p>
            <a:pPr fontAlgn="base">
              <a:spcBef>
                <a:spcPct val="0"/>
              </a:spcBef>
              <a:spcAft>
                <a:spcPct val="0"/>
              </a:spcAft>
            </a:pPr>
            <a:r>
              <a:rPr lang="vi-VN" b="1" dirty="0">
                <a:latin typeface="Courier New" pitchFamily="49" charset="0"/>
                <a:cs typeface="Courier New" pitchFamily="49" charset="0"/>
              </a:rPr>
              <a:t>    &lt;!ELEMENT Books (Price|Author|Title)*&gt;</a:t>
            </a:r>
          </a:p>
          <a:p>
            <a:pPr fontAlgn="base">
              <a:spcBef>
                <a:spcPct val="0"/>
              </a:spcBef>
              <a:spcAft>
                <a:spcPct val="0"/>
              </a:spcAft>
            </a:pPr>
            <a:r>
              <a:rPr lang="vi-VN" b="1" dirty="0">
                <a:latin typeface="Courier New" pitchFamily="49" charset="0"/>
                <a:cs typeface="Courier New" pitchFamily="49" charset="0"/>
              </a:rPr>
              <a:t>    &lt;!ELEMENT Title (#PCDATA)&gt;</a:t>
            </a:r>
          </a:p>
          <a:p>
            <a:pPr fontAlgn="base">
              <a:spcBef>
                <a:spcPct val="0"/>
              </a:spcBef>
              <a:spcAft>
                <a:spcPct val="0"/>
              </a:spcAft>
            </a:pPr>
            <a:r>
              <a:rPr lang="vi-VN" b="1" dirty="0">
                <a:latin typeface="Courier New" pitchFamily="49" charset="0"/>
                <a:cs typeface="Courier New" pitchFamily="49" charset="0"/>
              </a:rPr>
              <a:t>    &lt;!ELEMENT Author (#PCDATA)&gt;</a:t>
            </a:r>
          </a:p>
          <a:p>
            <a:pPr fontAlgn="base">
              <a:spcBef>
                <a:spcPct val="0"/>
              </a:spcBef>
              <a:spcAft>
                <a:spcPct val="0"/>
              </a:spcAft>
            </a:pPr>
            <a:r>
              <a:rPr lang="vi-VN" b="1" dirty="0">
                <a:latin typeface="Courier New" pitchFamily="49" charset="0"/>
                <a:cs typeface="Courier New" pitchFamily="49" charset="0"/>
              </a:rPr>
              <a:t>    &lt;!ELEMENT Price (#PCDATA)&gt;</a:t>
            </a:r>
          </a:p>
          <a:p>
            <a:pPr fontAlgn="base">
              <a:spcBef>
                <a:spcPct val="0"/>
              </a:spcBef>
              <a:spcAft>
                <a:spcPct val="0"/>
              </a:spcAft>
            </a:pPr>
            <a:r>
              <a:rPr lang="vi-VN" b="1" dirty="0">
                <a:latin typeface="Courier New" pitchFamily="49" charset="0"/>
                <a:cs typeface="Courier New" pitchFamily="49" charset="0"/>
              </a:rPr>
              <a:t>]&gt;</a:t>
            </a:r>
          </a:p>
          <a:p>
            <a:pPr fontAlgn="base">
              <a:spcBef>
                <a:spcPct val="0"/>
              </a:spcBef>
              <a:spcAft>
                <a:spcPct val="0"/>
              </a:spcAft>
            </a:pPr>
            <a:endParaRPr lang="vi-VN" b="1" dirty="0">
              <a:latin typeface="Courier New" pitchFamily="49" charset="0"/>
              <a:cs typeface="Courier New" pitchFamily="49" charset="0"/>
            </a:endParaRPr>
          </a:p>
          <a:p>
            <a:pPr fontAlgn="base">
              <a:spcBef>
                <a:spcPct val="0"/>
              </a:spcBef>
              <a:spcAft>
                <a:spcPct val="0"/>
              </a:spcAft>
            </a:pPr>
            <a:r>
              <a:rPr lang="vi-VN" b="1" dirty="0">
                <a:latin typeface="Courier New" pitchFamily="49" charset="0"/>
                <a:cs typeface="Courier New" pitchFamily="49" charset="0"/>
              </a:rPr>
              <a:t>&lt;Books&gt;</a:t>
            </a:r>
          </a:p>
          <a:p>
            <a:pPr fontAlgn="base">
              <a:spcBef>
                <a:spcPct val="0"/>
              </a:spcBef>
              <a:spcAft>
                <a:spcPct val="0"/>
              </a:spcAft>
            </a:pPr>
            <a:r>
              <a:rPr lang="vi-VN" b="1" dirty="0">
                <a:latin typeface="Courier New" pitchFamily="49" charset="0"/>
                <a:cs typeface="Courier New" pitchFamily="49" charset="0"/>
              </a:rPr>
              <a:t>    &lt;Title&gt;Elementary programming with C&lt;/title&gt;</a:t>
            </a:r>
          </a:p>
          <a:p>
            <a:pPr fontAlgn="base">
              <a:spcBef>
                <a:spcPct val="0"/>
              </a:spcBef>
              <a:spcAft>
                <a:spcPct val="0"/>
              </a:spcAft>
            </a:pPr>
            <a:r>
              <a:rPr lang="vi-VN" b="1" dirty="0">
                <a:latin typeface="Courier New" pitchFamily="49" charset="0"/>
                <a:cs typeface="Courier New" pitchFamily="49" charset="0"/>
              </a:rPr>
              <a:t>    &lt;Author&gt;Aptech&lt;/Author&gt;</a:t>
            </a:r>
          </a:p>
          <a:p>
            <a:pPr fontAlgn="base">
              <a:spcBef>
                <a:spcPct val="0"/>
              </a:spcBef>
              <a:spcAft>
                <a:spcPct val="0"/>
              </a:spcAft>
            </a:pPr>
            <a:r>
              <a:rPr lang="vi-VN" b="1" dirty="0">
                <a:latin typeface="Courier New" pitchFamily="49" charset="0"/>
                <a:cs typeface="Courier New" pitchFamily="49" charset="0"/>
              </a:rPr>
              <a:t>    &lt;Price&gt;$23&lt;/Price&gt;</a:t>
            </a:r>
          </a:p>
          <a:p>
            <a:pPr fontAlgn="base">
              <a:spcBef>
                <a:spcPct val="0"/>
              </a:spcBef>
              <a:spcAft>
                <a:spcPct val="0"/>
              </a:spcAft>
            </a:pPr>
            <a:r>
              <a:rPr lang="vi-VN" b="1" dirty="0">
                <a:latin typeface="Courier New" pitchFamily="49" charset="0"/>
                <a:cs typeface="Courier New" pitchFamily="49" charset="0"/>
              </a:rPr>
              <a:t>&lt;/Books&gt;</a:t>
            </a:r>
            <a:endParaRPr kumimoji="0" lang="vi-VN" b="1" i="0" u="none" strike="noStrike" cap="none" normalizeH="0" baseline="0" dirty="0" smtClean="0">
              <a:ln>
                <a:noFill/>
              </a:ln>
              <a:effectLst/>
              <a:latin typeface="Courier New" pitchFamily="49" charset="0"/>
              <a:cs typeface="Courier New" pitchFamily="49" charset="0"/>
            </a:endParaRPr>
          </a:p>
        </p:txBody>
      </p:sp>
      <p:grpSp>
        <p:nvGrpSpPr>
          <p:cNvPr id="8" name="Group 7"/>
          <p:cNvGrpSpPr/>
          <p:nvPr/>
        </p:nvGrpSpPr>
        <p:grpSpPr>
          <a:xfrm>
            <a:off x="457200" y="4648200"/>
            <a:ext cx="8724900" cy="2073027"/>
            <a:chOff x="457200" y="4648200"/>
            <a:chExt cx="8724900" cy="2073027"/>
          </a:xfrm>
        </p:grpSpPr>
        <p:sp>
          <p:nvSpPr>
            <p:cNvPr id="9" name="Rectangle 8"/>
            <p:cNvSpPr/>
            <p:nvPr/>
          </p:nvSpPr>
          <p:spPr>
            <a:xfrm>
              <a:off x="457200" y="5644009"/>
              <a:ext cx="8724900" cy="1077218"/>
            </a:xfrm>
            <a:prstGeom prst="rect">
              <a:avLst/>
            </a:prstGeom>
          </p:spPr>
          <p:txBody>
            <a:bodyPr wrap="square">
              <a:spAutoFit/>
            </a:bodyPr>
            <a:lstStyle/>
            <a:p>
              <a:r>
                <a:rPr lang="en-US" sz="1600" dirty="0">
                  <a:solidFill>
                    <a:srgbClr val="FF0000"/>
                  </a:solidFill>
                </a:rPr>
                <a:t>XML checking started.</a:t>
              </a:r>
            </a:p>
            <a:p>
              <a:r>
                <a:rPr lang="en-US" sz="1600" dirty="0">
                  <a:solidFill>
                    <a:srgbClr val="FF0000"/>
                  </a:solidFill>
                </a:rPr>
                <a:t>Checking file:/D:/</a:t>
              </a:r>
              <a:r>
                <a:rPr lang="en-US" sz="1600" dirty="0" smtClean="0">
                  <a:solidFill>
                    <a:srgbClr val="FF0000"/>
                  </a:solidFill>
                </a:rPr>
                <a:t>ACCP2010/SEM2/</a:t>
              </a:r>
              <a:r>
                <a:rPr lang="en-US" sz="1600" dirty="0" err="1" smtClean="0">
                  <a:solidFill>
                    <a:srgbClr val="FF0000"/>
                  </a:solidFill>
                </a:rPr>
                <a:t>XMLExample</a:t>
              </a:r>
              <a:r>
                <a:rPr lang="en-US" sz="1600" dirty="0" smtClean="0">
                  <a:solidFill>
                    <a:srgbClr val="FF0000"/>
                  </a:solidFill>
                </a:rPr>
                <a:t>/</a:t>
              </a:r>
              <a:r>
                <a:rPr lang="en-US" sz="1600" dirty="0" err="1" smtClean="0">
                  <a:solidFill>
                    <a:srgbClr val="FF0000"/>
                  </a:solidFill>
                </a:rPr>
                <a:t>src</a:t>
              </a:r>
              <a:r>
                <a:rPr lang="en-US" sz="1600" dirty="0" smtClean="0">
                  <a:solidFill>
                    <a:srgbClr val="FF0000"/>
                  </a:solidFill>
                </a:rPr>
                <a:t>/session01/Example03.xml</a:t>
              </a:r>
              <a:r>
                <a:rPr lang="en-US" sz="1600" dirty="0">
                  <a:solidFill>
                    <a:srgbClr val="FF0000"/>
                  </a:solidFill>
                </a:rPr>
                <a:t>...</a:t>
              </a:r>
            </a:p>
            <a:p>
              <a:r>
                <a:rPr lang="en-US" sz="1600" dirty="0">
                  <a:solidFill>
                    <a:srgbClr val="FF0000"/>
                  </a:solidFill>
                </a:rPr>
                <a:t>The element type "Title" must be terminated by the matching end-tag "&lt;/Title&gt;". [10] </a:t>
              </a:r>
            </a:p>
            <a:p>
              <a:r>
                <a:rPr lang="en-US" sz="1600" dirty="0">
                  <a:solidFill>
                    <a:srgbClr val="FF0000"/>
                  </a:solidFill>
                </a:rPr>
                <a:t>XML checking finished.</a:t>
              </a:r>
              <a:endParaRPr lang="vi-VN" sz="1600" dirty="0">
                <a:solidFill>
                  <a:srgbClr val="FF0000"/>
                </a:solidFill>
              </a:endParaRPr>
            </a:p>
          </p:txBody>
        </p:sp>
        <p:cxnSp>
          <p:nvCxnSpPr>
            <p:cNvPr id="10" name="Straight Arrow Connector 9"/>
            <p:cNvCxnSpPr/>
            <p:nvPr/>
          </p:nvCxnSpPr>
          <p:spPr bwMode="auto">
            <a:xfrm flipH="1">
              <a:off x="4343400" y="4648200"/>
              <a:ext cx="2362200" cy="1219200"/>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Declaring Elements</a:t>
            </a:r>
            <a:endParaRPr lang="en-US" dirty="0"/>
          </a:p>
        </p:txBody>
      </p:sp>
      <p:pic>
        <p:nvPicPr>
          <p:cNvPr id="6146" name="Picture 2"/>
          <p:cNvPicPr>
            <a:picLocks noChangeAspect="1" noChangeArrowheads="1"/>
          </p:cNvPicPr>
          <p:nvPr/>
        </p:nvPicPr>
        <p:blipFill>
          <a:blip r:embed="rId3"/>
          <a:srcRect/>
          <a:stretch>
            <a:fillRect/>
          </a:stretch>
        </p:blipFill>
        <p:spPr bwMode="auto">
          <a:xfrm>
            <a:off x="152400" y="1866900"/>
            <a:ext cx="8669169" cy="3695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more …</a:t>
            </a:r>
            <a:endParaRPr lang="en-US" dirty="0"/>
          </a:p>
        </p:txBody>
      </p:sp>
      <p:pic>
        <p:nvPicPr>
          <p:cNvPr id="7170" name="Picture 2"/>
          <p:cNvPicPr>
            <a:picLocks noChangeAspect="1" noChangeArrowheads="1"/>
          </p:cNvPicPr>
          <p:nvPr/>
        </p:nvPicPr>
        <p:blipFill>
          <a:blip r:embed="rId3"/>
          <a:srcRect/>
          <a:stretch>
            <a:fillRect/>
          </a:stretch>
        </p:blipFill>
        <p:spPr bwMode="auto">
          <a:xfrm>
            <a:off x="0" y="1433514"/>
            <a:ext cx="9067800" cy="42546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Declaring Attributes</a:t>
            </a:r>
            <a:endParaRPr lang="en-US" dirty="0"/>
          </a:p>
        </p:txBody>
      </p:sp>
      <p:sp>
        <p:nvSpPr>
          <p:cNvPr id="3" name="Content Placeholder 2"/>
          <p:cNvSpPr>
            <a:spLocks noGrp="1"/>
          </p:cNvSpPr>
          <p:nvPr>
            <p:ph idx="1"/>
          </p:nvPr>
        </p:nvSpPr>
        <p:spPr>
          <a:xfrm>
            <a:off x="0" y="1295400"/>
            <a:ext cx="9144000" cy="1676400"/>
          </a:xfrm>
        </p:spPr>
        <p:txBody>
          <a:bodyPr>
            <a:noAutofit/>
          </a:bodyPr>
          <a:lstStyle/>
          <a:p>
            <a:pPr>
              <a:buNone/>
            </a:pPr>
            <a:r>
              <a:rPr lang="en-US" sz="2800" dirty="0" smtClean="0"/>
              <a:t>	Syntax:</a:t>
            </a:r>
          </a:p>
          <a:p>
            <a:pPr>
              <a:buNone/>
            </a:pPr>
            <a:r>
              <a:rPr lang="en-US" sz="2000" dirty="0" smtClean="0"/>
              <a:t>	</a:t>
            </a:r>
            <a:r>
              <a:rPr lang="en-US" sz="2000" b="1" i="1" dirty="0" smtClean="0"/>
              <a:t>&lt;!ATTLIST element-name attribute-name attribute-type default-value&gt; </a:t>
            </a:r>
          </a:p>
          <a:p>
            <a:pPr>
              <a:buNone/>
            </a:pPr>
            <a:endParaRPr lang="en-US" sz="2000" b="1" i="1" dirty="0" smtClean="0"/>
          </a:p>
          <a:p>
            <a:pPr>
              <a:buNone/>
            </a:pPr>
            <a:r>
              <a:rPr lang="en-US" sz="2000" dirty="0" smtClean="0"/>
              <a:t>	</a:t>
            </a:r>
            <a:endParaRPr lang="en-US" sz="2000" dirty="0"/>
          </a:p>
        </p:txBody>
      </p:sp>
      <p:pic>
        <p:nvPicPr>
          <p:cNvPr id="8194" name="Picture 2"/>
          <p:cNvPicPr>
            <a:picLocks noChangeAspect="1" noChangeArrowheads="1"/>
          </p:cNvPicPr>
          <p:nvPr/>
        </p:nvPicPr>
        <p:blipFill>
          <a:blip r:embed="rId3"/>
          <a:srcRect/>
          <a:stretch>
            <a:fillRect/>
          </a:stretch>
        </p:blipFill>
        <p:spPr bwMode="auto">
          <a:xfrm>
            <a:off x="457200" y="2647948"/>
            <a:ext cx="3695700" cy="2981325"/>
          </a:xfrm>
          <a:prstGeom prst="rect">
            <a:avLst/>
          </a:prstGeom>
          <a:noFill/>
          <a:ln w="9525">
            <a:noFill/>
            <a:miter lim="800000"/>
            <a:headEnd/>
            <a:tailEnd/>
          </a:ln>
          <a:effectLst/>
        </p:spPr>
      </p:pic>
      <p:pic>
        <p:nvPicPr>
          <p:cNvPr id="8195" name="Picture 3"/>
          <p:cNvPicPr>
            <a:picLocks noChangeAspect="1" noChangeArrowheads="1"/>
          </p:cNvPicPr>
          <p:nvPr/>
        </p:nvPicPr>
        <p:blipFill>
          <a:blip r:embed="rId4"/>
          <a:srcRect/>
          <a:stretch>
            <a:fillRect/>
          </a:stretch>
        </p:blipFill>
        <p:spPr bwMode="auto">
          <a:xfrm>
            <a:off x="4724399" y="3048000"/>
            <a:ext cx="4200525" cy="1781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Specifying Attribute Values</a:t>
            </a:r>
            <a:endParaRPr lang="en-US" dirty="0"/>
          </a:p>
        </p:txBody>
      </p:sp>
      <p:pic>
        <p:nvPicPr>
          <p:cNvPr id="9218" name="Picture 2"/>
          <p:cNvPicPr>
            <a:picLocks noChangeAspect="1" noChangeArrowheads="1"/>
          </p:cNvPicPr>
          <p:nvPr/>
        </p:nvPicPr>
        <p:blipFill>
          <a:blip r:embed="rId2"/>
          <a:srcRect/>
          <a:stretch>
            <a:fillRect/>
          </a:stretch>
        </p:blipFill>
        <p:spPr bwMode="auto">
          <a:xfrm>
            <a:off x="4648200" y="1143000"/>
            <a:ext cx="4257675" cy="1647825"/>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228600" y="1219200"/>
            <a:ext cx="4380653" cy="2971800"/>
          </a:xfrm>
          <a:prstGeom prst="rect">
            <a:avLst/>
          </a:prstGeom>
          <a:noFill/>
          <a:ln w="9525">
            <a:noFill/>
            <a:miter lim="800000"/>
            <a:headEnd/>
            <a:tailEnd/>
          </a:ln>
          <a:effectLst/>
        </p:spPr>
      </p:pic>
      <p:pic>
        <p:nvPicPr>
          <p:cNvPr id="9220" name="Picture 4"/>
          <p:cNvPicPr>
            <a:picLocks noChangeAspect="1" noChangeArrowheads="1"/>
          </p:cNvPicPr>
          <p:nvPr/>
        </p:nvPicPr>
        <p:blipFill>
          <a:blip r:embed="rId4"/>
          <a:srcRect/>
          <a:stretch>
            <a:fillRect/>
          </a:stretch>
        </p:blipFill>
        <p:spPr bwMode="auto">
          <a:xfrm>
            <a:off x="4648199" y="2971800"/>
            <a:ext cx="4114801" cy="29731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Entities in DTD</a:t>
            </a:r>
            <a:endParaRPr lang="en-US" dirty="0"/>
          </a:p>
        </p:txBody>
      </p:sp>
      <p:sp>
        <p:nvSpPr>
          <p:cNvPr id="3" name="Content Placeholder 2"/>
          <p:cNvSpPr>
            <a:spLocks noGrp="1"/>
          </p:cNvSpPr>
          <p:nvPr>
            <p:ph idx="1"/>
          </p:nvPr>
        </p:nvSpPr>
        <p:spPr>
          <a:xfrm>
            <a:off x="381000" y="1371600"/>
            <a:ext cx="3733800" cy="4267200"/>
          </a:xfrm>
        </p:spPr>
        <p:txBody>
          <a:bodyPr>
            <a:noAutofit/>
          </a:bodyPr>
          <a:lstStyle/>
          <a:p>
            <a:r>
              <a:rPr lang="en-US" sz="2400" dirty="0" smtClean="0"/>
              <a:t>An entity, in XML, is a placeholder that consists of a name and a value. </a:t>
            </a:r>
          </a:p>
          <a:p>
            <a:endParaRPr lang="en-US" sz="2400" dirty="0" smtClean="0"/>
          </a:p>
          <a:p>
            <a:r>
              <a:rPr lang="en-US" sz="2400" dirty="0" smtClean="0"/>
              <a:t>It is declared once and then repeatedly used through out the document in place of its value.</a:t>
            </a:r>
          </a:p>
        </p:txBody>
      </p:sp>
      <p:pic>
        <p:nvPicPr>
          <p:cNvPr id="1026" name="Picture 2"/>
          <p:cNvPicPr>
            <a:picLocks noChangeAspect="1" noChangeArrowheads="1"/>
          </p:cNvPicPr>
          <p:nvPr/>
        </p:nvPicPr>
        <p:blipFill>
          <a:blip r:embed="rId3"/>
          <a:srcRect/>
          <a:stretch>
            <a:fillRect/>
          </a:stretch>
        </p:blipFill>
        <p:spPr bwMode="auto">
          <a:xfrm>
            <a:off x="4876800" y="1371600"/>
            <a:ext cx="3661488" cy="12954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4495800" y="2895600"/>
            <a:ext cx="4391025" cy="3171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Kinds of Entity Declarations</a:t>
            </a:r>
            <a:endParaRPr lang="en-US" dirty="0"/>
          </a:p>
        </p:txBody>
      </p:sp>
      <p:sp>
        <p:nvSpPr>
          <p:cNvPr id="3" name="Content Placeholder 2"/>
          <p:cNvSpPr>
            <a:spLocks noGrp="1"/>
          </p:cNvSpPr>
          <p:nvPr>
            <p:ph idx="1"/>
          </p:nvPr>
        </p:nvSpPr>
        <p:spPr>
          <a:xfrm>
            <a:off x="228600" y="1143000"/>
            <a:ext cx="5638800" cy="609600"/>
          </a:xfrm>
        </p:spPr>
        <p:txBody>
          <a:bodyPr>
            <a:normAutofit/>
          </a:bodyPr>
          <a:lstStyle/>
          <a:p>
            <a:pPr>
              <a:buNone/>
            </a:pPr>
            <a:r>
              <a:rPr lang="en-US" sz="2400" b="1" dirty="0" smtClean="0"/>
              <a:t>Internal Entity Declaration</a:t>
            </a:r>
          </a:p>
        </p:txBody>
      </p:sp>
      <p:sp>
        <p:nvSpPr>
          <p:cNvPr id="7" name="Rounded Rectangle 6"/>
          <p:cNvSpPr/>
          <p:nvPr/>
        </p:nvSpPr>
        <p:spPr bwMode="auto">
          <a:xfrm>
            <a:off x="457200" y="1752600"/>
            <a:ext cx="8077200" cy="4724400"/>
          </a:xfrm>
          <a:prstGeom prst="roundRect">
            <a:avLst/>
          </a:prstGeom>
          <a:ln>
            <a:headEnd type="none" w="sm" len="sm"/>
            <a:tailEnd type="none" w="sm" len="sm"/>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vi-VN" sz="2000" dirty="0"/>
              <a:t>&lt;?xml version="1.0" encoding="UTF-8"?&gt;</a:t>
            </a:r>
          </a:p>
          <a:p>
            <a:r>
              <a:rPr lang="vi-VN" sz="2000" dirty="0"/>
              <a:t>&lt;!DOCTYPE Books [</a:t>
            </a:r>
          </a:p>
          <a:p>
            <a:r>
              <a:rPr lang="vi-VN" sz="2000" dirty="0"/>
              <a:t>    &lt;!ELEMENT Books (Price|Author|Title)*&gt;</a:t>
            </a:r>
          </a:p>
          <a:p>
            <a:r>
              <a:rPr lang="vi-VN" sz="2000" dirty="0"/>
              <a:t>    &lt;!ELEMENT Title (#PCDATA)&gt;</a:t>
            </a:r>
          </a:p>
          <a:p>
            <a:r>
              <a:rPr lang="vi-VN" sz="2000" dirty="0"/>
              <a:t>    &lt;!ELEMENT Author (#PCDATA)&gt;</a:t>
            </a:r>
          </a:p>
          <a:p>
            <a:r>
              <a:rPr lang="vi-VN" sz="2000" dirty="0"/>
              <a:t>    &lt;!ELEMENT Price (#PCDATA)&gt;</a:t>
            </a:r>
          </a:p>
          <a:p>
            <a:r>
              <a:rPr lang="vi-VN" sz="2000" dirty="0"/>
              <a:t>    &lt;!ENTITY Ap "Aptech Computer Education"&gt;</a:t>
            </a:r>
          </a:p>
          <a:p>
            <a:r>
              <a:rPr lang="vi-VN" sz="2000" dirty="0"/>
              <a:t>]&gt;</a:t>
            </a:r>
          </a:p>
          <a:p>
            <a:endParaRPr lang="vi-VN" sz="2000" dirty="0"/>
          </a:p>
          <a:p>
            <a:r>
              <a:rPr lang="vi-VN" sz="2000" dirty="0"/>
              <a:t>&lt;Books&gt;</a:t>
            </a:r>
          </a:p>
          <a:p>
            <a:r>
              <a:rPr lang="vi-VN" sz="2000" dirty="0"/>
              <a:t>    &lt;Title&gt;Elementary programming with C&lt;/title&gt;</a:t>
            </a:r>
          </a:p>
          <a:p>
            <a:r>
              <a:rPr lang="vi-VN" sz="2000" dirty="0"/>
              <a:t>    &lt;Author&gt;&amp;Ap;&lt;/Author&gt;</a:t>
            </a:r>
          </a:p>
          <a:p>
            <a:r>
              <a:rPr lang="vi-VN" sz="2000" dirty="0"/>
              <a:t>    &lt;Price&gt;$23&lt;/Price&gt;</a:t>
            </a:r>
          </a:p>
          <a:p>
            <a:r>
              <a:rPr lang="vi-VN" sz="2000" dirty="0"/>
              <a:t>&lt;/Books&gt;</a:t>
            </a:r>
          </a:p>
          <a:p>
            <a:pPr marL="0" marR="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dirty="0" smtClean="0">
              <a:ln>
                <a:noFill/>
              </a:ln>
              <a:solidFill>
                <a:schemeClr val="bg2"/>
              </a:solidFill>
              <a:effectLst/>
              <a:latin typeface="Arial" charset="0"/>
            </a:endParaRPr>
          </a:p>
        </p:txBody>
      </p:sp>
      <p:cxnSp>
        <p:nvCxnSpPr>
          <p:cNvPr id="9" name="Straight Arrow Connector 8"/>
          <p:cNvCxnSpPr/>
          <p:nvPr/>
        </p:nvCxnSpPr>
        <p:spPr bwMode="auto">
          <a:xfrm flipH="1">
            <a:off x="2400300" y="4114800"/>
            <a:ext cx="38100" cy="1447800"/>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dirty="0" smtClean="0"/>
              <a:t>Module 1, 2– Review </a:t>
            </a:r>
          </a:p>
        </p:txBody>
      </p:sp>
      <p:sp>
        <p:nvSpPr>
          <p:cNvPr id="5" name="Slide Number Placeholder 4"/>
          <p:cNvSpPr>
            <a:spLocks noGrp="1"/>
          </p:cNvSpPr>
          <p:nvPr>
            <p:ph type="sldNum" sz="quarter" idx="12"/>
          </p:nvPr>
        </p:nvSpPr>
        <p:spPr>
          <a:prstGeom prst="rect">
            <a:avLst/>
          </a:prstGeom>
        </p:spPr>
        <p:txBody>
          <a:bodyPr/>
          <a:lstStyle/>
          <a:p>
            <a:pPr>
              <a:defRPr/>
            </a:pPr>
            <a:fld id="{FA62876F-DB29-421E-805B-025926F4AF28}" type="slidenum">
              <a:rPr lang="en-US" smtClean="0"/>
              <a:pPr>
                <a:defRPr/>
              </a:pPr>
              <a:t>2</a:t>
            </a:fld>
            <a:endParaRPr lang="en-US" dirty="0"/>
          </a:p>
        </p:txBody>
      </p:sp>
      <p:sp>
        <p:nvSpPr>
          <p:cNvPr id="8" name="Content Placeholder 2"/>
          <p:cNvSpPr>
            <a:spLocks noGrp="1"/>
          </p:cNvSpPr>
          <p:nvPr>
            <p:ph idx="1"/>
          </p:nvPr>
        </p:nvSpPr>
        <p:spPr>
          <a:xfrm>
            <a:off x="457200" y="1600200"/>
            <a:ext cx="8229600" cy="4525963"/>
          </a:xfrm>
        </p:spPr>
        <p:txBody>
          <a:bodyPr>
            <a:normAutofit/>
          </a:bodyPr>
          <a:lstStyle/>
          <a:p>
            <a:r>
              <a:rPr lang="en-US" sz="2800" dirty="0"/>
              <a:t>Introduction to XML</a:t>
            </a:r>
          </a:p>
          <a:p>
            <a:r>
              <a:rPr lang="en-US" sz="2800" dirty="0"/>
              <a:t>Exploring XML</a:t>
            </a:r>
          </a:p>
          <a:p>
            <a:r>
              <a:rPr lang="en-US" sz="2800" dirty="0"/>
              <a:t>Working with XML</a:t>
            </a:r>
          </a:p>
          <a:p>
            <a:r>
              <a:rPr lang="en-US" sz="2800" dirty="0"/>
              <a:t>XML Syntax</a:t>
            </a:r>
          </a:p>
          <a:p>
            <a:r>
              <a:rPr lang="en-US" sz="2800" dirty="0"/>
              <a:t>XML Namespaces.</a:t>
            </a:r>
          </a:p>
          <a:p>
            <a:r>
              <a:rPr lang="en-US" sz="2800" dirty="0"/>
              <a:t>Working with Namespaces  Syntax.</a:t>
            </a:r>
          </a:p>
        </p:txBody>
      </p:sp>
    </p:spTree>
    <p:extLst>
      <p:ext uri="{BB962C8B-B14F-4D97-AF65-F5344CB8AC3E}">
        <p14:creationId xmlns:p14="http://schemas.microsoft.com/office/powerpoint/2010/main" val="40088122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Kinds of Entity Declarations</a:t>
            </a:r>
            <a:endParaRPr lang="en-US" dirty="0"/>
          </a:p>
        </p:txBody>
      </p:sp>
      <p:sp>
        <p:nvSpPr>
          <p:cNvPr id="3" name="Content Placeholder 2"/>
          <p:cNvSpPr>
            <a:spLocks noGrp="1"/>
          </p:cNvSpPr>
          <p:nvPr>
            <p:ph idx="1"/>
          </p:nvPr>
        </p:nvSpPr>
        <p:spPr>
          <a:xfrm>
            <a:off x="228600" y="1143000"/>
            <a:ext cx="5791200" cy="609600"/>
          </a:xfrm>
        </p:spPr>
        <p:txBody>
          <a:bodyPr>
            <a:normAutofit/>
          </a:bodyPr>
          <a:lstStyle/>
          <a:p>
            <a:pPr>
              <a:buNone/>
            </a:pPr>
            <a:r>
              <a:rPr lang="en-US" sz="2400" b="1" dirty="0" smtClean="0"/>
              <a:t>External Entity Declaration</a:t>
            </a:r>
          </a:p>
        </p:txBody>
      </p:sp>
      <p:sp>
        <p:nvSpPr>
          <p:cNvPr id="6" name="Rounded Rectangle 5"/>
          <p:cNvSpPr/>
          <p:nvPr/>
        </p:nvSpPr>
        <p:spPr bwMode="auto">
          <a:xfrm>
            <a:off x="6991350" y="1295400"/>
            <a:ext cx="1695450" cy="457200"/>
          </a:xfrm>
          <a:prstGeom prst="round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vi-VN" sz="1800" b="0" i="0" u="none" strike="noStrike" cap="none" normalizeH="0" baseline="0" dirty="0" smtClean="0">
                <a:ln>
                  <a:noFill/>
                </a:ln>
                <a:effectLst/>
                <a:latin typeface="Arial" charset="0"/>
              </a:rPr>
              <a:t>Hp</a:t>
            </a:r>
            <a:r>
              <a:rPr kumimoji="0" lang="vi-VN" sz="1800" b="0" i="0" u="none" strike="noStrike" cap="none" normalizeH="0" dirty="0" smtClean="0">
                <a:ln>
                  <a:noFill/>
                </a:ln>
                <a:effectLst/>
                <a:latin typeface="Arial" charset="0"/>
              </a:rPr>
              <a:t> Company</a:t>
            </a:r>
            <a:endParaRPr kumimoji="0" lang="vi-VN" sz="1800" b="0" i="0" u="none" strike="noStrike" cap="none" normalizeH="0" baseline="0" dirty="0" smtClean="0">
              <a:ln>
                <a:noFill/>
              </a:ln>
              <a:effectLst/>
              <a:latin typeface="Arial" charset="0"/>
            </a:endParaRPr>
          </a:p>
        </p:txBody>
      </p:sp>
      <p:sp>
        <p:nvSpPr>
          <p:cNvPr id="8" name="Rounded Rectangle 7"/>
          <p:cNvSpPr/>
          <p:nvPr/>
        </p:nvSpPr>
        <p:spPr bwMode="auto">
          <a:xfrm>
            <a:off x="438150" y="1752600"/>
            <a:ext cx="6553200" cy="5029200"/>
          </a:xfrm>
          <a:prstGeom prst="round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dirty="0"/>
              <a:t>&lt;!DOCTYPE Mobile [</a:t>
            </a:r>
          </a:p>
          <a:p>
            <a:pPr lvl="1"/>
            <a:r>
              <a:rPr lang="en-US" dirty="0"/>
              <a:t>&lt;!ELEMENT Mobile  (Company, Model, Price, Accessories)&gt;</a:t>
            </a:r>
          </a:p>
          <a:p>
            <a:pPr lvl="1"/>
            <a:r>
              <a:rPr lang="en-US" dirty="0"/>
              <a:t>&lt;!ELEMENT Company (#PCDATA)&gt;</a:t>
            </a:r>
          </a:p>
          <a:p>
            <a:pPr lvl="1"/>
            <a:r>
              <a:rPr lang="en-US" dirty="0"/>
              <a:t>&lt;!ELEMENT Model (#PCDATA)&gt;</a:t>
            </a:r>
          </a:p>
          <a:p>
            <a:pPr lvl="1"/>
            <a:r>
              <a:rPr lang="en-US" dirty="0"/>
              <a:t>&lt;!ELEMENT Price (#PCDATA)&gt;</a:t>
            </a:r>
          </a:p>
          <a:p>
            <a:pPr lvl="1"/>
            <a:r>
              <a:rPr lang="en-US" dirty="0"/>
              <a:t>&lt;!ELEMENT Accessories (#PCDATA)&gt;</a:t>
            </a:r>
          </a:p>
          <a:p>
            <a:pPr lvl="1"/>
            <a:r>
              <a:rPr lang="en-US" dirty="0"/>
              <a:t>&lt;!ATTLIST Model Type CDATA "Camera"&gt;</a:t>
            </a:r>
          </a:p>
          <a:p>
            <a:pPr lvl="1"/>
            <a:r>
              <a:rPr lang="en-US" dirty="0"/>
              <a:t>&lt;!ENTITY HP SYSTEM "hp.txt"&gt; </a:t>
            </a:r>
          </a:p>
          <a:p>
            <a:r>
              <a:rPr lang="en-US" dirty="0" smtClean="0"/>
              <a:t>]&gt;</a:t>
            </a:r>
            <a:endParaRPr lang="en-US" dirty="0"/>
          </a:p>
          <a:p>
            <a:endParaRPr lang="en-US" dirty="0"/>
          </a:p>
          <a:p>
            <a:r>
              <a:rPr lang="en-US" dirty="0"/>
              <a:t>&lt;Mobile&gt;</a:t>
            </a:r>
          </a:p>
          <a:p>
            <a:r>
              <a:rPr lang="en-US" dirty="0"/>
              <a:t>	&lt;Company&gt; Nokia &lt;/Company&gt;</a:t>
            </a:r>
          </a:p>
          <a:p>
            <a:r>
              <a:rPr lang="it-IT" dirty="0"/>
              <a:t>	&lt;Model Type="Camera"&gt; 6600 &lt;/Model&gt;</a:t>
            </a:r>
          </a:p>
          <a:p>
            <a:r>
              <a:rPr lang="en-US" dirty="0"/>
              <a:t>	&lt;Price&gt; </a:t>
            </a:r>
            <a:r>
              <a:rPr lang="en-US" i="1" dirty="0"/>
              <a:t>9999 &lt;/Price&gt;</a:t>
            </a:r>
          </a:p>
          <a:p>
            <a:r>
              <a:rPr lang="en-US" dirty="0"/>
              <a:t>	&lt;Accessories&gt; &amp;HP</a:t>
            </a:r>
            <a:r>
              <a:rPr lang="en-US" dirty="0" smtClean="0"/>
              <a:t>;&lt;/</a:t>
            </a:r>
            <a:r>
              <a:rPr lang="en-US" dirty="0"/>
              <a:t>Accessories&gt;</a:t>
            </a:r>
          </a:p>
          <a:p>
            <a:r>
              <a:rPr lang="en-US" dirty="0"/>
              <a:t> &lt;/Mobile&gt;</a:t>
            </a:r>
          </a:p>
          <a:p>
            <a:pPr marL="0" marR="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dirty="0" smtClean="0">
              <a:ln>
                <a:noFill/>
              </a:ln>
              <a:solidFill>
                <a:schemeClr val="bg2"/>
              </a:solidFill>
              <a:effectLst/>
              <a:latin typeface="Arial" charset="0"/>
            </a:endParaRPr>
          </a:p>
        </p:txBody>
      </p:sp>
      <p:cxnSp>
        <p:nvCxnSpPr>
          <p:cNvPr id="10" name="Straight Arrow Connector 9"/>
          <p:cNvCxnSpPr>
            <a:stCxn id="6" idx="2"/>
          </p:cNvCxnSpPr>
          <p:nvPr/>
        </p:nvCxnSpPr>
        <p:spPr bwMode="auto">
          <a:xfrm flipH="1">
            <a:off x="4419600" y="1752600"/>
            <a:ext cx="3419475" cy="2514600"/>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XML Schema</a:t>
            </a:r>
            <a:endParaRPr lang="en-US" sz="4800"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Validating XML data</a:t>
            </a:r>
            <a:endParaRPr lang="en-US" dirty="0"/>
          </a:p>
        </p:txBody>
      </p:sp>
      <p:pic>
        <p:nvPicPr>
          <p:cNvPr id="3074" name="Picture 2"/>
          <p:cNvPicPr>
            <a:picLocks noChangeAspect="1" noChangeArrowheads="1"/>
          </p:cNvPicPr>
          <p:nvPr/>
        </p:nvPicPr>
        <p:blipFill>
          <a:blip r:embed="rId3"/>
          <a:srcRect/>
          <a:stretch>
            <a:fillRect/>
          </a:stretch>
        </p:blipFill>
        <p:spPr bwMode="auto">
          <a:xfrm>
            <a:off x="1008200" y="1371600"/>
            <a:ext cx="7183300" cy="50153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Schema</a:t>
            </a:r>
            <a:endParaRPr lang="en-US" dirty="0"/>
          </a:p>
        </p:txBody>
      </p:sp>
      <p:sp>
        <p:nvSpPr>
          <p:cNvPr id="3" name="Content Placeholder 2"/>
          <p:cNvSpPr>
            <a:spLocks noGrp="1"/>
          </p:cNvSpPr>
          <p:nvPr>
            <p:ph idx="1"/>
          </p:nvPr>
        </p:nvSpPr>
        <p:spPr>
          <a:xfrm>
            <a:off x="381000" y="1219200"/>
            <a:ext cx="8229600" cy="4525963"/>
          </a:xfrm>
        </p:spPr>
        <p:txBody>
          <a:bodyPr>
            <a:normAutofit/>
          </a:bodyPr>
          <a:lstStyle/>
          <a:p>
            <a:pPr>
              <a:buNone/>
            </a:pPr>
            <a:r>
              <a:rPr lang="en-US" dirty="0" smtClean="0"/>
              <a:t>	</a:t>
            </a:r>
            <a:r>
              <a:rPr lang="en-US" i="1" dirty="0" smtClean="0">
                <a:solidFill>
                  <a:srgbClr val="0070C0"/>
                </a:solidFill>
              </a:rPr>
              <a:t>DTDs though they define document structure and validate XML documents, but have some limitations.</a:t>
            </a:r>
          </a:p>
          <a:p>
            <a:endParaRPr lang="en-US" dirty="0" smtClean="0"/>
          </a:p>
          <a:p>
            <a:r>
              <a:rPr lang="en-US" dirty="0" smtClean="0"/>
              <a:t>An XML Schema defines the valid building blocks of XML document. It can be considered as a common vocabulary that different organizations can share to exchange documents.</a:t>
            </a:r>
          </a:p>
          <a:p>
            <a:r>
              <a:rPr lang="en-US" dirty="0" smtClean="0"/>
              <a:t>The XML Schema Language is referred as XML Schema Definition (XSD).</a:t>
            </a:r>
          </a:p>
          <a:p>
            <a:pPr>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an XML Schema</a:t>
            </a:r>
            <a:endParaRPr lang="en-US" dirty="0"/>
          </a:p>
        </p:txBody>
      </p:sp>
      <p:sp>
        <p:nvSpPr>
          <p:cNvPr id="3" name="Content Placeholder 2"/>
          <p:cNvSpPr>
            <a:spLocks noGrp="1"/>
          </p:cNvSpPr>
          <p:nvPr>
            <p:ph idx="1"/>
          </p:nvPr>
        </p:nvSpPr>
        <p:spPr/>
        <p:txBody>
          <a:bodyPr>
            <a:normAutofit/>
          </a:bodyPr>
          <a:lstStyle/>
          <a:p>
            <a:pPr>
              <a:buNone/>
            </a:pPr>
            <a:r>
              <a:rPr lang="en-US" dirty="0" smtClean="0"/>
              <a:t>An XML Schema defines:</a:t>
            </a:r>
          </a:p>
          <a:p>
            <a:r>
              <a:rPr lang="en-US" dirty="0" smtClean="0"/>
              <a:t>Elements and attributes that can appear in a document</a:t>
            </a:r>
          </a:p>
          <a:p>
            <a:r>
              <a:rPr lang="en-US" dirty="0" smtClean="0"/>
              <a:t>Which elements are child elements</a:t>
            </a:r>
          </a:p>
          <a:p>
            <a:r>
              <a:rPr lang="en-US" dirty="0" smtClean="0"/>
              <a:t>The order and number of child elements</a:t>
            </a:r>
          </a:p>
          <a:p>
            <a:r>
              <a:rPr lang="en-US" dirty="0" smtClean="0"/>
              <a:t>Whether an element is empty or can include text</a:t>
            </a:r>
          </a:p>
          <a:p>
            <a:r>
              <a:rPr lang="en-US" dirty="0" smtClean="0"/>
              <a:t>Data types for elements and attributes</a:t>
            </a:r>
          </a:p>
          <a:p>
            <a:r>
              <a:rPr lang="en-US" dirty="0" smtClean="0"/>
              <a:t>Default and fixed values for elements and attributes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write an XML Schema</a:t>
            </a:r>
            <a:endParaRPr lang="en-US" dirty="0"/>
          </a:p>
        </p:txBody>
      </p:sp>
      <p:pic>
        <p:nvPicPr>
          <p:cNvPr id="7" name="Picture 3"/>
          <p:cNvPicPr>
            <a:picLocks noChangeAspect="1" noChangeArrowheads="1"/>
          </p:cNvPicPr>
          <p:nvPr/>
        </p:nvPicPr>
        <p:blipFill>
          <a:blip r:embed="rId3">
            <a:lum bright="-20000" contrast="40000"/>
          </a:blip>
          <a:srcRect/>
          <a:stretch>
            <a:fillRect/>
          </a:stretch>
        </p:blipFill>
        <p:spPr bwMode="auto">
          <a:xfrm>
            <a:off x="838200" y="1724025"/>
            <a:ext cx="7467600" cy="3609975"/>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Features of XML Schema</a:t>
            </a:r>
            <a:endParaRPr lang="en-US" dirty="0"/>
          </a:p>
        </p:txBody>
      </p:sp>
      <p:sp>
        <p:nvSpPr>
          <p:cNvPr id="3" name="Content Placeholder 2"/>
          <p:cNvSpPr>
            <a:spLocks noGrp="1"/>
          </p:cNvSpPr>
          <p:nvPr>
            <p:ph idx="1"/>
          </p:nvPr>
        </p:nvSpPr>
        <p:spPr/>
        <p:txBody>
          <a:bodyPr/>
          <a:lstStyle/>
          <a:p>
            <a:r>
              <a:rPr lang="en-US" dirty="0" smtClean="0"/>
              <a:t>Schemas support data types</a:t>
            </a:r>
          </a:p>
          <a:p>
            <a:r>
              <a:rPr lang="en-US" dirty="0" smtClean="0"/>
              <a:t>Schemas are portable and efficient</a:t>
            </a:r>
          </a:p>
          <a:p>
            <a:r>
              <a:rPr lang="fr-FR" dirty="0" err="1" smtClean="0"/>
              <a:t>Schemas</a:t>
            </a:r>
            <a:r>
              <a:rPr lang="fr-FR" dirty="0" smtClean="0"/>
              <a:t> </a:t>
            </a:r>
            <a:r>
              <a:rPr lang="fr-FR" dirty="0" err="1" smtClean="0"/>
              <a:t>secure</a:t>
            </a:r>
            <a:r>
              <a:rPr lang="fr-FR" dirty="0" smtClean="0"/>
              <a:t> data communication</a:t>
            </a:r>
          </a:p>
          <a:p>
            <a:r>
              <a:rPr lang="en-US" dirty="0" smtClean="0"/>
              <a:t>Schemas are extensible</a:t>
            </a:r>
          </a:p>
          <a:p>
            <a:r>
              <a:rPr lang="en-US" dirty="0" smtClean="0"/>
              <a:t>Schemas catch higher-level mistakes</a:t>
            </a:r>
          </a:p>
          <a:p>
            <a:r>
              <a:rPr lang="en-US" dirty="0" smtClean="0"/>
              <a:t>Schemas support Namespace</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Comparing DTDs with Schemas</a:t>
            </a:r>
            <a:endParaRPr lang="en-US" dirty="0"/>
          </a:p>
        </p:txBody>
      </p:sp>
      <p:graphicFrame>
        <p:nvGraphicFramePr>
          <p:cNvPr id="6" name="Group 17"/>
          <p:cNvGraphicFramePr>
            <a:graphicFrameLocks noGrp="1"/>
          </p:cNvGraphicFramePr>
          <p:nvPr>
            <p:ph idx="1"/>
            <p:extLst>
              <p:ext uri="{D42A27DB-BD31-4B8C-83A1-F6EECF244321}">
                <p14:modId xmlns:p14="http://schemas.microsoft.com/office/powerpoint/2010/main" val="4110691149"/>
              </p:ext>
            </p:extLst>
          </p:nvPr>
        </p:nvGraphicFramePr>
        <p:xfrm>
          <a:off x="457200" y="1295400"/>
          <a:ext cx="8229600" cy="4718304"/>
        </p:xfrm>
        <a:graphic>
          <a:graphicData uri="http://schemas.openxmlformats.org/drawingml/2006/table">
            <a:tbl>
              <a:tblPr/>
              <a:tblGrid>
                <a:gridCol w="4114800"/>
                <a:gridCol w="4114800"/>
              </a:tblGrid>
              <a:tr h="39687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n-US" sz="2200" b="0" i="0" u="none" strike="noStrike" cap="none" normalizeH="0" baseline="0" dirty="0" smtClean="0">
                          <a:ln>
                            <a:noFill/>
                          </a:ln>
                          <a:solidFill>
                            <a:schemeClr val="tx1"/>
                          </a:solidFill>
                          <a:effectLst/>
                          <a:latin typeface="Arial" charset="0"/>
                        </a:rPr>
                        <a:t>DTD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n-US" sz="2200" b="0" i="0" u="none" strike="noStrike" cap="none" normalizeH="0" baseline="0" smtClean="0">
                          <a:ln>
                            <a:noFill/>
                          </a:ln>
                          <a:solidFill>
                            <a:schemeClr val="tx1"/>
                          </a:solidFill>
                          <a:effectLst/>
                          <a:latin typeface="Arial" charset="0"/>
                        </a:rPr>
                        <a:t>XML Schema</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2621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v"/>
                        <a:tabLst/>
                      </a:pPr>
                      <a:r>
                        <a:rPr kumimoji="0" lang="en-US" sz="2600" b="0" i="0" u="none" strike="noStrike" cap="none" normalizeH="0" baseline="0" dirty="0" smtClean="0">
                          <a:ln>
                            <a:noFill/>
                          </a:ln>
                          <a:solidFill>
                            <a:schemeClr val="tx1"/>
                          </a:solidFill>
                          <a:effectLst/>
                          <a:latin typeface="Arial" charset="0"/>
                        </a:rPr>
                        <a:t> DTDs are written in</a:t>
                      </a:r>
                    </a:p>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n-US" sz="2600" b="0" i="0" u="none" strike="noStrike" cap="none" normalizeH="0" baseline="0" dirty="0" smtClean="0">
                          <a:ln>
                            <a:noFill/>
                          </a:ln>
                          <a:solidFill>
                            <a:schemeClr val="tx1"/>
                          </a:solidFill>
                          <a:effectLst/>
                          <a:latin typeface="Arial" charset="0"/>
                        </a:rPr>
                        <a:t>  non-XML syntax</a:t>
                      </a:r>
                    </a:p>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v"/>
                        <a:tabLst/>
                      </a:pPr>
                      <a:r>
                        <a:rPr kumimoji="0" lang="en-US" sz="2600" b="0" i="0" u="none" strike="noStrike" cap="none" normalizeH="0" baseline="0" dirty="0" smtClean="0">
                          <a:ln>
                            <a:noFill/>
                          </a:ln>
                          <a:solidFill>
                            <a:schemeClr val="tx1"/>
                          </a:solidFill>
                          <a:effectLst/>
                          <a:latin typeface="Arial" charset="0"/>
                        </a:rPr>
                        <a:t> DTDs are not</a:t>
                      </a:r>
                    </a:p>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n-US" sz="2600" b="0" i="0" u="none" strike="noStrike" cap="none" normalizeH="0" baseline="0" dirty="0" smtClean="0">
                          <a:ln>
                            <a:noFill/>
                          </a:ln>
                          <a:solidFill>
                            <a:schemeClr val="tx1"/>
                          </a:solidFill>
                          <a:effectLst/>
                          <a:latin typeface="Arial" charset="0"/>
                        </a:rPr>
                        <a:t>  extensible</a:t>
                      </a:r>
                    </a:p>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v"/>
                        <a:tabLst/>
                      </a:pPr>
                      <a:r>
                        <a:rPr kumimoji="0" lang="en-US" sz="2600" b="0" i="0" u="none" strike="noStrike" cap="none" normalizeH="0" baseline="0" dirty="0" smtClean="0">
                          <a:ln>
                            <a:noFill/>
                          </a:ln>
                          <a:solidFill>
                            <a:schemeClr val="tx1"/>
                          </a:solidFill>
                          <a:effectLst/>
                          <a:latin typeface="Arial" charset="0"/>
                        </a:rPr>
                        <a:t> DTDs do not support</a:t>
                      </a:r>
                    </a:p>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n-US" sz="2600" b="0" i="0" u="none" strike="noStrike" cap="none" normalizeH="0" baseline="0" dirty="0" smtClean="0">
                          <a:ln>
                            <a:noFill/>
                          </a:ln>
                          <a:solidFill>
                            <a:schemeClr val="tx1"/>
                          </a:solidFill>
                          <a:effectLst/>
                          <a:latin typeface="Arial" charset="0"/>
                        </a:rPr>
                        <a:t>  namespaces</a:t>
                      </a:r>
                    </a:p>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v"/>
                        <a:tabLst/>
                      </a:pPr>
                      <a:r>
                        <a:rPr kumimoji="0" lang="en-US" sz="2600" b="0" i="0" u="none" strike="noStrike" cap="none" normalizeH="0" baseline="0" dirty="0" smtClean="0">
                          <a:ln>
                            <a:noFill/>
                          </a:ln>
                          <a:solidFill>
                            <a:schemeClr val="tx1"/>
                          </a:solidFill>
                          <a:effectLst/>
                          <a:latin typeface="Arial" charset="0"/>
                        </a:rPr>
                        <a:t> DTDs offer limited data</a:t>
                      </a:r>
                    </a:p>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n-US" sz="2600" b="0" i="0" u="none" strike="noStrike" cap="none" normalizeH="0" baseline="0" dirty="0" smtClean="0">
                          <a:ln>
                            <a:noFill/>
                          </a:ln>
                          <a:solidFill>
                            <a:schemeClr val="tx1"/>
                          </a:solidFill>
                          <a:effectLst/>
                          <a:latin typeface="Arial" charset="0"/>
                        </a:rPr>
                        <a:t>  typing</a:t>
                      </a:r>
                    </a:p>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endParaRPr kumimoji="0" lang="en-US" sz="2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v"/>
                        <a:tabLst/>
                      </a:pPr>
                      <a:r>
                        <a:rPr kumimoji="0" lang="en-US" sz="2600" b="0" i="0" u="none" strike="noStrike" cap="none" normalizeH="0" baseline="0" dirty="0" smtClean="0">
                          <a:ln>
                            <a:noFill/>
                          </a:ln>
                          <a:solidFill>
                            <a:schemeClr val="tx1"/>
                          </a:solidFill>
                          <a:effectLst/>
                          <a:latin typeface="Arial" charset="0"/>
                        </a:rPr>
                        <a:t> Richer data type</a:t>
                      </a:r>
                    </a:p>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v"/>
                        <a:tabLst/>
                      </a:pPr>
                      <a:r>
                        <a:rPr kumimoji="0" lang="en-US" sz="2600" b="0" i="0" u="none" strike="noStrike" cap="none" normalizeH="0" baseline="0" dirty="0" smtClean="0">
                          <a:ln>
                            <a:noFill/>
                          </a:ln>
                          <a:solidFill>
                            <a:schemeClr val="tx1"/>
                          </a:solidFill>
                          <a:effectLst/>
                          <a:latin typeface="Arial" charset="0"/>
                        </a:rPr>
                        <a:t> Archetypes</a:t>
                      </a:r>
                    </a:p>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v"/>
                        <a:tabLst/>
                      </a:pPr>
                      <a:r>
                        <a:rPr kumimoji="0" lang="en-US" sz="2600" b="0" i="0" u="none" strike="noStrike" cap="none" normalizeH="0" baseline="0" dirty="0" smtClean="0">
                          <a:ln>
                            <a:noFill/>
                          </a:ln>
                          <a:solidFill>
                            <a:schemeClr val="tx1"/>
                          </a:solidFill>
                          <a:effectLst/>
                          <a:latin typeface="Arial" charset="0"/>
                        </a:rPr>
                        <a:t> Attribute grouping</a:t>
                      </a:r>
                    </a:p>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v"/>
                        <a:tabLst/>
                      </a:pPr>
                      <a:r>
                        <a:rPr kumimoji="0" lang="en-US" sz="2600" b="0" i="0" u="none" strike="noStrike" cap="none" normalizeH="0" baseline="0" dirty="0" smtClean="0">
                          <a:ln>
                            <a:noFill/>
                          </a:ln>
                          <a:solidFill>
                            <a:schemeClr val="tx1"/>
                          </a:solidFill>
                          <a:effectLst/>
                          <a:latin typeface="Arial" charset="0"/>
                        </a:rPr>
                        <a:t> </a:t>
                      </a:r>
                      <a:r>
                        <a:rPr kumimoji="0" lang="en-US" sz="2600" b="0" i="0" u="none" strike="noStrike" cap="none" normalizeH="0" baseline="0" dirty="0" err="1" smtClean="0">
                          <a:ln>
                            <a:noFill/>
                          </a:ln>
                          <a:solidFill>
                            <a:schemeClr val="tx1"/>
                          </a:solidFill>
                          <a:effectLst/>
                          <a:latin typeface="Arial" charset="0"/>
                        </a:rPr>
                        <a:t>Refinable</a:t>
                      </a:r>
                      <a:r>
                        <a:rPr kumimoji="0" lang="en-US" sz="2600" b="0" i="0" u="none" strike="noStrike" cap="none" normalizeH="0" baseline="0" dirty="0" smtClean="0">
                          <a:ln>
                            <a:noFill/>
                          </a:ln>
                          <a:solidFill>
                            <a:schemeClr val="tx1"/>
                          </a:solidFill>
                          <a:effectLst/>
                          <a:latin typeface="Arial" charset="0"/>
                        </a:rPr>
                        <a:t> archetypes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Sample schema File: mail.xsd</a:t>
            </a:r>
            <a:endParaRPr lang="en-US" dirty="0"/>
          </a:p>
        </p:txBody>
      </p:sp>
      <p:sp>
        <p:nvSpPr>
          <p:cNvPr id="7" name="Rounded Rectangle 6"/>
          <p:cNvSpPr/>
          <p:nvPr/>
        </p:nvSpPr>
        <p:spPr bwMode="auto">
          <a:xfrm>
            <a:off x="0" y="1219200"/>
            <a:ext cx="9163050" cy="5638800"/>
          </a:xfrm>
          <a:prstGeom prst="roundRect">
            <a:avLst/>
          </a:prstGeom>
          <a:ln>
            <a:headEnd type="none" w="sm" len="sm"/>
            <a:tailEnd type="none" w="sm" len="sm"/>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vi-VN" dirty="0">
                <a:latin typeface="Arial" charset="0"/>
              </a:rPr>
              <a:t>&lt;?xml version="1.0" encoding="UTF-8"?&gt;</a:t>
            </a:r>
          </a:p>
          <a:p>
            <a:pPr fontAlgn="base">
              <a:spcBef>
                <a:spcPct val="0"/>
              </a:spcBef>
              <a:spcAft>
                <a:spcPct val="0"/>
              </a:spcAft>
            </a:pPr>
            <a:r>
              <a:rPr lang="vi-VN" dirty="0">
                <a:latin typeface="Arial" charset="0"/>
              </a:rPr>
              <a:t>&lt;xs:schema targetNamespace="http://www.abc.com.vn" </a:t>
            </a:r>
            <a:endParaRPr lang="vi-VN" dirty="0" smtClean="0">
              <a:latin typeface="Arial" charset="0"/>
            </a:endParaRPr>
          </a:p>
          <a:p>
            <a:pPr fontAlgn="base">
              <a:spcBef>
                <a:spcPct val="0"/>
              </a:spcBef>
              <a:spcAft>
                <a:spcPct val="0"/>
              </a:spcAft>
            </a:pPr>
            <a:r>
              <a:rPr lang="vi-VN" dirty="0">
                <a:latin typeface="Arial" charset="0"/>
              </a:rPr>
              <a:t> </a:t>
            </a:r>
            <a:r>
              <a:rPr lang="vi-VN" dirty="0" smtClean="0">
                <a:latin typeface="Arial" charset="0"/>
              </a:rPr>
              <a:t>                xmlns:xs</a:t>
            </a:r>
            <a:r>
              <a:rPr lang="vi-VN" dirty="0">
                <a:latin typeface="Arial" charset="0"/>
              </a:rPr>
              <a:t>="http://www.w3.org/2001/XMLSchema" </a:t>
            </a:r>
            <a:endParaRPr lang="vi-VN" dirty="0" smtClean="0">
              <a:latin typeface="Arial" charset="0"/>
            </a:endParaRPr>
          </a:p>
          <a:p>
            <a:pPr fontAlgn="base">
              <a:spcBef>
                <a:spcPct val="0"/>
              </a:spcBef>
              <a:spcAft>
                <a:spcPct val="0"/>
              </a:spcAft>
            </a:pPr>
            <a:r>
              <a:rPr lang="vi-VN" dirty="0">
                <a:latin typeface="Arial" charset="0"/>
              </a:rPr>
              <a:t> </a:t>
            </a:r>
            <a:r>
              <a:rPr lang="vi-VN" dirty="0" smtClean="0">
                <a:latin typeface="Arial" charset="0"/>
              </a:rPr>
              <a:t>                xmlns</a:t>
            </a:r>
            <a:r>
              <a:rPr lang="vi-VN" dirty="0">
                <a:latin typeface="Arial" charset="0"/>
              </a:rPr>
              <a:t>="http://www.abc.com.vn" </a:t>
            </a:r>
            <a:endParaRPr lang="vi-VN" dirty="0" smtClean="0">
              <a:latin typeface="Arial" charset="0"/>
            </a:endParaRPr>
          </a:p>
          <a:p>
            <a:pPr fontAlgn="base">
              <a:spcBef>
                <a:spcPct val="0"/>
              </a:spcBef>
              <a:spcAft>
                <a:spcPct val="0"/>
              </a:spcAft>
            </a:pPr>
            <a:r>
              <a:rPr lang="vi-VN" dirty="0">
                <a:latin typeface="Arial" charset="0"/>
              </a:rPr>
              <a:t> </a:t>
            </a:r>
            <a:r>
              <a:rPr lang="vi-VN" dirty="0" smtClean="0">
                <a:latin typeface="Arial" charset="0"/>
              </a:rPr>
              <a:t>                elementFormDefault</a:t>
            </a:r>
            <a:r>
              <a:rPr lang="vi-VN" dirty="0">
                <a:latin typeface="Arial" charset="0"/>
              </a:rPr>
              <a:t>="qualified" </a:t>
            </a:r>
            <a:endParaRPr lang="vi-VN" dirty="0" smtClean="0">
              <a:latin typeface="Arial" charset="0"/>
            </a:endParaRPr>
          </a:p>
          <a:p>
            <a:pPr fontAlgn="base">
              <a:spcBef>
                <a:spcPct val="0"/>
              </a:spcBef>
              <a:spcAft>
                <a:spcPct val="0"/>
              </a:spcAft>
            </a:pPr>
            <a:r>
              <a:rPr lang="vi-VN" dirty="0">
                <a:latin typeface="Arial" charset="0"/>
              </a:rPr>
              <a:t> </a:t>
            </a:r>
            <a:r>
              <a:rPr lang="vi-VN" dirty="0" smtClean="0">
                <a:latin typeface="Arial" charset="0"/>
              </a:rPr>
              <a:t>                attributeFormDefault</a:t>
            </a:r>
            <a:r>
              <a:rPr lang="vi-VN" dirty="0">
                <a:latin typeface="Arial" charset="0"/>
              </a:rPr>
              <a:t>="unqualified</a:t>
            </a:r>
            <a:r>
              <a:rPr lang="vi-VN" dirty="0" smtClean="0">
                <a:latin typeface="Arial" charset="0"/>
              </a:rPr>
              <a:t>"&gt;</a:t>
            </a:r>
          </a:p>
          <a:p>
            <a:pPr fontAlgn="base">
              <a:spcBef>
                <a:spcPct val="0"/>
              </a:spcBef>
              <a:spcAft>
                <a:spcPct val="0"/>
              </a:spcAft>
            </a:pPr>
            <a:endParaRPr lang="vi-VN" dirty="0">
              <a:latin typeface="Arial" charset="0"/>
            </a:endParaRPr>
          </a:p>
          <a:p>
            <a:pPr fontAlgn="base">
              <a:spcBef>
                <a:spcPct val="0"/>
              </a:spcBef>
              <a:spcAft>
                <a:spcPct val="0"/>
              </a:spcAft>
            </a:pPr>
            <a:r>
              <a:rPr lang="vi-VN" dirty="0">
                <a:latin typeface="Arial" charset="0"/>
              </a:rPr>
              <a:t>	&lt;xs:element name="mail</a:t>
            </a:r>
            <a:r>
              <a:rPr lang="vi-VN" dirty="0" smtClean="0">
                <a:latin typeface="Arial" charset="0"/>
              </a:rPr>
              <a:t>"&gt;</a:t>
            </a:r>
            <a:r>
              <a:rPr lang="vi-VN" dirty="0">
                <a:latin typeface="Arial" charset="0"/>
              </a:rPr>
              <a:t>		</a:t>
            </a:r>
          </a:p>
          <a:p>
            <a:pPr fontAlgn="base">
              <a:spcBef>
                <a:spcPct val="0"/>
              </a:spcBef>
              <a:spcAft>
                <a:spcPct val="0"/>
              </a:spcAft>
            </a:pPr>
            <a:r>
              <a:rPr lang="vi-VN" dirty="0">
                <a:latin typeface="Arial" charset="0"/>
              </a:rPr>
              <a:t>		&lt;xs:complexType&gt;</a:t>
            </a:r>
          </a:p>
          <a:p>
            <a:pPr fontAlgn="base">
              <a:spcBef>
                <a:spcPct val="0"/>
              </a:spcBef>
              <a:spcAft>
                <a:spcPct val="0"/>
              </a:spcAft>
            </a:pPr>
            <a:r>
              <a:rPr lang="vi-VN" dirty="0">
                <a:latin typeface="Arial" charset="0"/>
              </a:rPr>
              <a:t>			&lt;xs:sequence&gt;</a:t>
            </a:r>
          </a:p>
          <a:p>
            <a:pPr fontAlgn="base">
              <a:spcBef>
                <a:spcPct val="0"/>
              </a:spcBef>
              <a:spcAft>
                <a:spcPct val="0"/>
              </a:spcAft>
            </a:pPr>
            <a:r>
              <a:rPr lang="vi-VN" dirty="0">
                <a:latin typeface="Arial" charset="0"/>
              </a:rPr>
              <a:t>				&lt;xs:element name="to" type="xs:string"/&gt;</a:t>
            </a:r>
          </a:p>
          <a:p>
            <a:pPr fontAlgn="base">
              <a:spcBef>
                <a:spcPct val="0"/>
              </a:spcBef>
              <a:spcAft>
                <a:spcPct val="0"/>
              </a:spcAft>
            </a:pPr>
            <a:r>
              <a:rPr lang="vi-VN" dirty="0">
                <a:latin typeface="Arial" charset="0"/>
              </a:rPr>
              <a:t>				&lt;xs:element name="from" type="xs:string"/&gt;</a:t>
            </a:r>
          </a:p>
          <a:p>
            <a:pPr fontAlgn="base">
              <a:spcBef>
                <a:spcPct val="0"/>
              </a:spcBef>
              <a:spcAft>
                <a:spcPct val="0"/>
              </a:spcAft>
            </a:pPr>
            <a:r>
              <a:rPr lang="vi-VN" dirty="0">
                <a:latin typeface="Arial" charset="0"/>
              </a:rPr>
              <a:t>				&lt;xs:element name="header" type="xs:string"/&gt;</a:t>
            </a:r>
          </a:p>
          <a:p>
            <a:pPr fontAlgn="base">
              <a:spcBef>
                <a:spcPct val="0"/>
              </a:spcBef>
              <a:spcAft>
                <a:spcPct val="0"/>
              </a:spcAft>
            </a:pPr>
            <a:r>
              <a:rPr lang="vi-VN" dirty="0">
                <a:latin typeface="Arial" charset="0"/>
              </a:rPr>
              <a:t>				&lt;xs:element name="body" type="xs:string"/&gt;</a:t>
            </a:r>
          </a:p>
          <a:p>
            <a:pPr fontAlgn="base">
              <a:spcBef>
                <a:spcPct val="0"/>
              </a:spcBef>
              <a:spcAft>
                <a:spcPct val="0"/>
              </a:spcAft>
            </a:pPr>
            <a:r>
              <a:rPr lang="vi-VN" dirty="0">
                <a:latin typeface="Arial" charset="0"/>
              </a:rPr>
              <a:t>			&lt;/xs:sequence&gt;</a:t>
            </a:r>
          </a:p>
          <a:p>
            <a:pPr fontAlgn="base">
              <a:spcBef>
                <a:spcPct val="0"/>
              </a:spcBef>
              <a:spcAft>
                <a:spcPct val="0"/>
              </a:spcAft>
            </a:pPr>
            <a:r>
              <a:rPr lang="vi-VN" dirty="0">
                <a:latin typeface="Arial" charset="0"/>
              </a:rPr>
              <a:t>		&lt;/xs:complexType&gt;</a:t>
            </a:r>
          </a:p>
          <a:p>
            <a:pPr fontAlgn="base">
              <a:spcBef>
                <a:spcPct val="0"/>
              </a:spcBef>
              <a:spcAft>
                <a:spcPct val="0"/>
              </a:spcAft>
            </a:pPr>
            <a:r>
              <a:rPr lang="vi-VN" dirty="0">
                <a:latin typeface="Arial" charset="0"/>
              </a:rPr>
              <a:t>	&lt;/xs:element&gt;</a:t>
            </a:r>
          </a:p>
          <a:p>
            <a:pPr fontAlgn="base">
              <a:spcBef>
                <a:spcPct val="0"/>
              </a:spcBef>
              <a:spcAft>
                <a:spcPct val="0"/>
              </a:spcAft>
            </a:pPr>
            <a:r>
              <a:rPr lang="vi-VN" dirty="0">
                <a:latin typeface="Arial" charset="0"/>
              </a:rPr>
              <a:t>&lt;/xs:schema&gt;</a:t>
            </a:r>
          </a:p>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dirty="0" smtClean="0">
              <a:ln>
                <a:noFill/>
              </a:ln>
              <a:effectLst/>
              <a:latin typeface="Arial"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Sample XML File with a reference to schema: mail.xml</a:t>
            </a:r>
            <a:endParaRPr lang="en-US" sz="2800" dirty="0"/>
          </a:p>
        </p:txBody>
      </p:sp>
      <p:sp>
        <p:nvSpPr>
          <p:cNvPr id="3" name="Rounded Rectangle 2"/>
          <p:cNvSpPr/>
          <p:nvPr/>
        </p:nvSpPr>
        <p:spPr bwMode="auto">
          <a:xfrm>
            <a:off x="685800" y="1524000"/>
            <a:ext cx="8229600" cy="3657600"/>
          </a:xfrm>
          <a:prstGeom prst="roundRect">
            <a:avLst/>
          </a:prstGeom>
          <a:ln>
            <a:headEnd type="none" w="sm" len="sm"/>
            <a:tailEnd type="none" w="sm" len="sm"/>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sz="2000" dirty="0">
                <a:latin typeface="Arial" charset="0"/>
              </a:rPr>
              <a:t>&lt;?xml version="1.0"?&gt;</a:t>
            </a:r>
          </a:p>
          <a:p>
            <a:pPr fontAlgn="base">
              <a:spcBef>
                <a:spcPct val="0"/>
              </a:spcBef>
              <a:spcAft>
                <a:spcPct val="0"/>
              </a:spcAft>
            </a:pPr>
            <a:r>
              <a:rPr lang="en-US" sz="2000" dirty="0">
                <a:latin typeface="Arial" charset="0"/>
              </a:rPr>
              <a:t>&lt;mail </a:t>
            </a:r>
            <a:r>
              <a:rPr lang="en-US" sz="2000" dirty="0" err="1" smtClean="0">
                <a:latin typeface="Arial" charset="0"/>
              </a:rPr>
              <a:t>xmlns</a:t>
            </a:r>
            <a:r>
              <a:rPr lang="en-US" sz="2000" dirty="0" smtClean="0">
                <a:latin typeface="Arial" charset="0"/>
              </a:rPr>
              <a:t>=</a:t>
            </a:r>
            <a:r>
              <a:rPr lang="en-US" sz="2000" dirty="0" smtClean="0">
                <a:latin typeface="Arial" charset="0"/>
                <a:hlinkClick r:id="rId3"/>
              </a:rPr>
              <a:t>http</a:t>
            </a:r>
            <a:r>
              <a:rPr lang="en-US" sz="2000" dirty="0">
                <a:latin typeface="Arial" charset="0"/>
                <a:hlinkClick r:id="rId3"/>
              </a:rPr>
              <a:t>://</a:t>
            </a:r>
            <a:r>
              <a:rPr lang="en-US" sz="2000" dirty="0" smtClean="0">
                <a:latin typeface="Arial" charset="0"/>
                <a:hlinkClick r:id="rId3"/>
              </a:rPr>
              <a:t>www.abc.com.vn</a:t>
            </a:r>
            <a:endParaRPr lang="en-US" sz="2000" dirty="0" smtClean="0">
              <a:latin typeface="Arial" charset="0"/>
            </a:endParaRPr>
          </a:p>
          <a:p>
            <a:pPr fontAlgn="base">
              <a:spcBef>
                <a:spcPct val="0"/>
              </a:spcBef>
              <a:spcAft>
                <a:spcPct val="0"/>
              </a:spcAft>
            </a:pPr>
            <a:r>
              <a:rPr lang="en-US" sz="2000" dirty="0" smtClean="0">
                <a:latin typeface="Arial" charset="0"/>
              </a:rPr>
              <a:t>          </a:t>
            </a:r>
            <a:r>
              <a:rPr lang="en-US" sz="2000" dirty="0" err="1">
                <a:latin typeface="Arial" charset="0"/>
              </a:rPr>
              <a:t>xmlns:xs</a:t>
            </a:r>
            <a:r>
              <a:rPr lang="en-US" sz="2000" dirty="0">
                <a:latin typeface="Arial" charset="0"/>
              </a:rPr>
              <a:t>="http://www.w3.org/2001/XMLSchema-instance" </a:t>
            </a:r>
            <a:endParaRPr lang="en-US" sz="2000" dirty="0" smtClean="0">
              <a:latin typeface="Arial" charset="0"/>
            </a:endParaRPr>
          </a:p>
          <a:p>
            <a:pPr fontAlgn="base">
              <a:spcBef>
                <a:spcPct val="0"/>
              </a:spcBef>
              <a:spcAft>
                <a:spcPct val="0"/>
              </a:spcAft>
            </a:pPr>
            <a:r>
              <a:rPr lang="en-US" sz="2000" dirty="0">
                <a:latin typeface="Arial" charset="0"/>
              </a:rPr>
              <a:t> </a:t>
            </a:r>
            <a:r>
              <a:rPr lang="en-US" sz="2000" dirty="0" smtClean="0">
                <a:latin typeface="Arial" charset="0"/>
              </a:rPr>
              <a:t>         </a:t>
            </a:r>
            <a:r>
              <a:rPr lang="en-US" sz="2000" dirty="0" err="1" smtClean="0">
                <a:latin typeface="Arial" charset="0"/>
              </a:rPr>
              <a:t>xs:schemaLocation</a:t>
            </a:r>
            <a:r>
              <a:rPr lang="en-US" sz="2000" dirty="0">
                <a:latin typeface="Arial" charset="0"/>
              </a:rPr>
              <a:t>="http://www.abc.com.vn </a:t>
            </a:r>
            <a:r>
              <a:rPr lang="en-US" sz="2000" dirty="0" smtClean="0">
                <a:latin typeface="Arial" charset="0"/>
              </a:rPr>
              <a:t>mail.xsd"&gt;</a:t>
            </a:r>
          </a:p>
          <a:p>
            <a:pPr fontAlgn="base">
              <a:spcBef>
                <a:spcPct val="0"/>
              </a:spcBef>
              <a:spcAft>
                <a:spcPct val="0"/>
              </a:spcAft>
            </a:pPr>
            <a:endParaRPr lang="en-US" sz="2000" dirty="0">
              <a:latin typeface="Arial" charset="0"/>
            </a:endParaRPr>
          </a:p>
          <a:p>
            <a:pPr fontAlgn="base">
              <a:spcBef>
                <a:spcPct val="0"/>
              </a:spcBef>
              <a:spcAft>
                <a:spcPct val="0"/>
              </a:spcAft>
            </a:pPr>
            <a:r>
              <a:rPr lang="en-US" sz="2000" dirty="0">
                <a:latin typeface="Arial" charset="0"/>
              </a:rPr>
              <a:t>	&lt;to&gt;Nguyen&lt;/to&gt;</a:t>
            </a:r>
          </a:p>
          <a:p>
            <a:pPr fontAlgn="base">
              <a:spcBef>
                <a:spcPct val="0"/>
              </a:spcBef>
              <a:spcAft>
                <a:spcPct val="0"/>
              </a:spcAft>
            </a:pPr>
            <a:r>
              <a:rPr lang="en-US" sz="2000" dirty="0">
                <a:latin typeface="Arial" charset="0"/>
              </a:rPr>
              <a:t>	&lt;from&gt;3&lt;/from&gt;</a:t>
            </a:r>
          </a:p>
          <a:p>
            <a:pPr fontAlgn="base">
              <a:spcBef>
                <a:spcPct val="0"/>
              </a:spcBef>
              <a:spcAft>
                <a:spcPct val="0"/>
              </a:spcAft>
            </a:pPr>
            <a:r>
              <a:rPr lang="en-US" sz="2000" dirty="0">
                <a:latin typeface="Arial" charset="0"/>
              </a:rPr>
              <a:t>	&lt;header&gt;</a:t>
            </a:r>
            <a:r>
              <a:rPr lang="en-US" sz="2000" dirty="0" err="1">
                <a:latin typeface="Arial" charset="0"/>
              </a:rPr>
              <a:t>gui</a:t>
            </a:r>
            <a:r>
              <a:rPr lang="en-US" sz="2000" dirty="0">
                <a:latin typeface="Arial" charset="0"/>
              </a:rPr>
              <a:t> mail&lt;/header&gt;</a:t>
            </a:r>
          </a:p>
          <a:p>
            <a:pPr fontAlgn="base">
              <a:spcBef>
                <a:spcPct val="0"/>
              </a:spcBef>
              <a:spcAft>
                <a:spcPct val="0"/>
              </a:spcAft>
            </a:pPr>
            <a:r>
              <a:rPr lang="en-US" sz="2000" dirty="0">
                <a:latin typeface="Arial" charset="0"/>
              </a:rPr>
              <a:t>	&lt;body&gt;^_^ ... ^_^&lt;/body&gt;</a:t>
            </a:r>
          </a:p>
          <a:p>
            <a:pPr fontAlgn="base">
              <a:spcBef>
                <a:spcPct val="0"/>
              </a:spcBef>
              <a:spcAft>
                <a:spcPct val="0"/>
              </a:spcAft>
            </a:pPr>
            <a:r>
              <a:rPr lang="en-US" sz="2000" dirty="0">
                <a:latin typeface="Arial" charset="0"/>
              </a:rPr>
              <a:t>&lt;/mail</a:t>
            </a:r>
            <a:r>
              <a:rPr lang="en-US" sz="2000" dirty="0" smtClean="0">
                <a:latin typeface="Arial" charset="0"/>
              </a:rPr>
              <a:t>&gt;</a:t>
            </a:r>
            <a:endParaRPr lang="en-US" sz="2000" dirty="0">
              <a:latin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Module 3 - DTDs</a:t>
            </a:r>
            <a:endParaRPr lang="en-US" dirty="0"/>
          </a:p>
        </p:txBody>
      </p:sp>
      <p:pic>
        <p:nvPicPr>
          <p:cNvPr id="1026" name="Picture 2"/>
          <p:cNvPicPr>
            <a:picLocks noChangeAspect="1" noChangeArrowheads="1"/>
          </p:cNvPicPr>
          <p:nvPr/>
        </p:nvPicPr>
        <p:blipFill>
          <a:blip r:embed="rId3"/>
          <a:srcRect/>
          <a:stretch>
            <a:fillRect/>
          </a:stretch>
        </p:blipFill>
        <p:spPr bwMode="auto">
          <a:xfrm>
            <a:off x="1752600" y="1447800"/>
            <a:ext cx="5440796" cy="427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Types Supported by Schema</a:t>
            </a:r>
            <a:endParaRPr lang="en-US" dirty="0"/>
          </a:p>
        </p:txBody>
      </p:sp>
      <p:sp>
        <p:nvSpPr>
          <p:cNvPr id="3" name="Content Placeholder 2"/>
          <p:cNvSpPr>
            <a:spLocks noGrp="1"/>
          </p:cNvSpPr>
          <p:nvPr>
            <p:ph idx="1"/>
          </p:nvPr>
        </p:nvSpPr>
        <p:spPr>
          <a:xfrm>
            <a:off x="381000" y="3733800"/>
            <a:ext cx="8382000" cy="2362200"/>
          </a:xfrm>
        </p:spPr>
        <p:txBody>
          <a:bodyPr/>
          <a:lstStyle/>
          <a:p>
            <a:r>
              <a:rPr lang="en-US" dirty="0" smtClean="0"/>
              <a:t>The built-in data types specified by XML working group are: </a:t>
            </a:r>
            <a:r>
              <a:rPr lang="en-US" b="1" i="1" dirty="0" smtClean="0"/>
              <a:t>string, </a:t>
            </a:r>
            <a:r>
              <a:rPr lang="en-US" b="1" i="1" dirty="0" err="1" smtClean="0"/>
              <a:t>boolean</a:t>
            </a:r>
            <a:r>
              <a:rPr lang="en-US" b="1" i="1" dirty="0" smtClean="0"/>
              <a:t>, numeric, </a:t>
            </a:r>
            <a:r>
              <a:rPr lang="en-US" b="1" i="1" dirty="0" err="1" smtClean="0"/>
              <a:t>dateTime</a:t>
            </a:r>
            <a:r>
              <a:rPr lang="en-US" b="1" i="1" dirty="0" smtClean="0"/>
              <a:t>, binary, </a:t>
            </a:r>
            <a:r>
              <a:rPr lang="en-US" b="1" i="1" dirty="0" err="1" smtClean="0"/>
              <a:t>anyURI</a:t>
            </a:r>
            <a:r>
              <a:rPr lang="en-US" dirty="0" smtClean="0"/>
              <a:t>.</a:t>
            </a:r>
          </a:p>
          <a:p>
            <a:r>
              <a:rPr lang="en-US" dirty="0" smtClean="0"/>
              <a:t>Derived data types: </a:t>
            </a:r>
            <a:r>
              <a:rPr lang="en-US" b="1" i="1" dirty="0" smtClean="0"/>
              <a:t>integer, decimal, time</a:t>
            </a:r>
            <a:r>
              <a:rPr lang="en-US" dirty="0" smtClean="0"/>
              <a:t>.</a:t>
            </a:r>
            <a:endParaRPr lang="en-US" dirty="0"/>
          </a:p>
        </p:txBody>
      </p:sp>
      <p:pic>
        <p:nvPicPr>
          <p:cNvPr id="6" name="Picture 7"/>
          <p:cNvPicPr>
            <a:picLocks noChangeAspect="1" noChangeArrowheads="1"/>
          </p:cNvPicPr>
          <p:nvPr/>
        </p:nvPicPr>
        <p:blipFill>
          <a:blip r:embed="rId2"/>
          <a:srcRect/>
          <a:stretch>
            <a:fillRect/>
          </a:stretch>
        </p:blipFill>
        <p:spPr bwMode="auto">
          <a:xfrm>
            <a:off x="2362200" y="1371600"/>
            <a:ext cx="4495800" cy="1998663"/>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 </a:t>
            </a:r>
            <a:r>
              <a:rPr lang="en-US" dirty="0" err="1" smtClean="0"/>
              <a:t>Datatypes</a:t>
            </a:r>
            <a:endParaRPr lang="vi-VN" dirty="0"/>
          </a:p>
        </p:txBody>
      </p:sp>
      <p:graphicFrame>
        <p:nvGraphicFramePr>
          <p:cNvPr id="5" name="Table 4"/>
          <p:cNvGraphicFramePr>
            <a:graphicFrameLocks noGrp="1"/>
          </p:cNvGraphicFramePr>
          <p:nvPr>
            <p:extLst>
              <p:ext uri="{D42A27DB-BD31-4B8C-83A1-F6EECF244321}">
                <p14:modId xmlns:p14="http://schemas.microsoft.com/office/powerpoint/2010/main" val="484194910"/>
              </p:ext>
            </p:extLst>
          </p:nvPr>
        </p:nvGraphicFramePr>
        <p:xfrm>
          <a:off x="381000" y="1361440"/>
          <a:ext cx="8534400" cy="4577080"/>
        </p:xfrm>
        <a:graphic>
          <a:graphicData uri="http://schemas.openxmlformats.org/drawingml/2006/table">
            <a:tbl>
              <a:tblPr firstRow="1" bandRow="1">
                <a:tableStyleId>{35758FB7-9AC5-4552-8A53-C91805E547FA}</a:tableStyleId>
              </a:tblPr>
              <a:tblGrid>
                <a:gridCol w="2254171"/>
                <a:gridCol w="6280229"/>
              </a:tblGrid>
              <a:tr h="370840">
                <a:tc>
                  <a:txBody>
                    <a:bodyPr/>
                    <a:lstStyle/>
                    <a:p>
                      <a:pPr>
                        <a:lnSpc>
                          <a:spcPct val="100000"/>
                        </a:lnSpc>
                      </a:pPr>
                      <a:r>
                        <a:rPr lang="vi-VN" dirty="0" smtClean="0">
                          <a:solidFill>
                            <a:schemeClr val="tx1"/>
                          </a:solidFill>
                        </a:rPr>
                        <a:t>DataType</a:t>
                      </a:r>
                      <a:endParaRPr lang="vi-VN" dirty="0">
                        <a:solidFill>
                          <a:schemeClr val="tx1"/>
                        </a:solidFill>
                      </a:endParaRPr>
                    </a:p>
                  </a:txBody>
                  <a:tcPr/>
                </a:tc>
                <a:tc>
                  <a:txBody>
                    <a:bodyPr/>
                    <a:lstStyle/>
                    <a:p>
                      <a:pPr>
                        <a:lnSpc>
                          <a:spcPct val="100000"/>
                        </a:lnSpc>
                      </a:pPr>
                      <a:r>
                        <a:rPr lang="vi-VN" dirty="0" smtClean="0">
                          <a:solidFill>
                            <a:schemeClr val="tx1"/>
                          </a:solidFill>
                        </a:rPr>
                        <a:t>Examples</a:t>
                      </a:r>
                      <a:endParaRPr lang="vi-VN" dirty="0">
                        <a:solidFill>
                          <a:schemeClr val="tx1"/>
                        </a:solidFill>
                      </a:endParaRPr>
                    </a:p>
                  </a:txBody>
                  <a:tcPr/>
                </a:tc>
              </a:tr>
              <a:tr h="370840">
                <a:tc>
                  <a:txBody>
                    <a:bodyPr/>
                    <a:lstStyle/>
                    <a:p>
                      <a:pPr>
                        <a:lnSpc>
                          <a:spcPct val="100000"/>
                        </a:lnSpc>
                      </a:pPr>
                      <a:r>
                        <a:rPr lang="vi-VN" b="1" dirty="0" smtClean="0"/>
                        <a:t>string </a:t>
                      </a:r>
                      <a:endParaRPr lang="vi-VN" b="1" dirty="0"/>
                    </a:p>
                  </a:txBody>
                  <a:tcPr/>
                </a:tc>
                <a:tc>
                  <a:txBody>
                    <a:bodyPr/>
                    <a:lstStyle/>
                    <a:p>
                      <a:pPr lvl="0">
                        <a:lnSpc>
                          <a:spcPct val="100000"/>
                        </a:lnSpc>
                      </a:pPr>
                      <a:r>
                        <a:rPr lang="en-US" dirty="0" smtClean="0"/>
                        <a:t>&lt;</a:t>
                      </a:r>
                      <a:r>
                        <a:rPr lang="en-US" dirty="0" err="1" smtClean="0"/>
                        <a:t>xs:element</a:t>
                      </a:r>
                      <a:r>
                        <a:rPr lang="en-US" dirty="0" smtClean="0"/>
                        <a:t> name="customer" type="</a:t>
                      </a:r>
                      <a:r>
                        <a:rPr lang="en-US" dirty="0" err="1" smtClean="0"/>
                        <a:t>xs:string</a:t>
                      </a:r>
                      <a:r>
                        <a:rPr lang="en-US" dirty="0" smtClean="0"/>
                        <a:t>"/&gt; </a:t>
                      </a:r>
                    </a:p>
                    <a:p>
                      <a:pPr lvl="0">
                        <a:lnSpc>
                          <a:spcPct val="100000"/>
                        </a:lnSpc>
                      </a:pPr>
                      <a:r>
                        <a:rPr lang="vi-VN" dirty="0" smtClean="0"/>
                        <a:t>&lt;customer&gt;John Smith&lt;/customer&gt; </a:t>
                      </a:r>
                      <a:endParaRPr lang="en-US" dirty="0" smtClean="0"/>
                    </a:p>
                  </a:txBody>
                  <a:tcPr/>
                </a:tc>
              </a:tr>
              <a:tr h="370840">
                <a:tc>
                  <a:txBody>
                    <a:bodyPr/>
                    <a:lstStyle/>
                    <a:p>
                      <a:pPr>
                        <a:lnSpc>
                          <a:spcPct val="100000"/>
                        </a:lnSpc>
                      </a:pPr>
                      <a:r>
                        <a:rPr lang="vi-VN" b="1" dirty="0" smtClean="0"/>
                        <a:t>date </a:t>
                      </a:r>
                      <a:endParaRPr lang="vi-VN" b="1" dirty="0"/>
                    </a:p>
                  </a:txBody>
                  <a:tcPr/>
                </a:tc>
                <a:tc>
                  <a:txBody>
                    <a:bodyPr/>
                    <a:lstStyle/>
                    <a:p>
                      <a:pPr lvl="0">
                        <a:lnSpc>
                          <a:spcPct val="100000"/>
                        </a:lnSpc>
                      </a:pPr>
                      <a:r>
                        <a:rPr lang="en-US" dirty="0" smtClean="0"/>
                        <a:t>&lt;</a:t>
                      </a:r>
                      <a:r>
                        <a:rPr lang="en-US" dirty="0" err="1" smtClean="0"/>
                        <a:t>xs:element</a:t>
                      </a:r>
                      <a:r>
                        <a:rPr lang="en-US" dirty="0" smtClean="0"/>
                        <a:t> name="start" type="</a:t>
                      </a:r>
                      <a:r>
                        <a:rPr lang="en-US" dirty="0" err="1" smtClean="0"/>
                        <a:t>xs:date</a:t>
                      </a:r>
                      <a:r>
                        <a:rPr lang="en-US" dirty="0" smtClean="0"/>
                        <a:t>"/&gt; </a:t>
                      </a:r>
                    </a:p>
                    <a:p>
                      <a:pPr lvl="0">
                        <a:lnSpc>
                          <a:spcPct val="100000"/>
                        </a:lnSpc>
                      </a:pPr>
                      <a:r>
                        <a:rPr lang="vi-VN" dirty="0" smtClean="0"/>
                        <a:t>&lt;start&gt;2002-09-24&lt;/start&gt; </a:t>
                      </a:r>
                      <a:endParaRPr lang="en-US" dirty="0" smtClean="0"/>
                    </a:p>
                  </a:txBody>
                  <a:tcPr/>
                </a:tc>
              </a:tr>
              <a:tr h="370840">
                <a:tc>
                  <a:txBody>
                    <a:bodyPr/>
                    <a:lstStyle/>
                    <a:p>
                      <a:pPr>
                        <a:lnSpc>
                          <a:spcPct val="100000"/>
                        </a:lnSpc>
                      </a:pPr>
                      <a:r>
                        <a:rPr lang="vi-VN" b="1" dirty="0" smtClean="0"/>
                        <a:t>decimal </a:t>
                      </a:r>
                      <a:endParaRPr lang="vi-VN" b="1" dirty="0"/>
                    </a:p>
                  </a:txBody>
                  <a:tcPr/>
                </a:tc>
                <a:tc>
                  <a:txBody>
                    <a:bodyPr/>
                    <a:lstStyle/>
                    <a:p>
                      <a:pPr lvl="0">
                        <a:lnSpc>
                          <a:spcPct val="100000"/>
                        </a:lnSpc>
                      </a:pPr>
                      <a:r>
                        <a:rPr lang="en-US" dirty="0" smtClean="0"/>
                        <a:t>&lt;</a:t>
                      </a:r>
                      <a:r>
                        <a:rPr lang="en-US" dirty="0" err="1" smtClean="0"/>
                        <a:t>xs:element</a:t>
                      </a:r>
                      <a:r>
                        <a:rPr lang="en-US" dirty="0" smtClean="0"/>
                        <a:t> name="prize" type="</a:t>
                      </a:r>
                      <a:r>
                        <a:rPr lang="en-US" dirty="0" err="1" smtClean="0"/>
                        <a:t>xs:decimal</a:t>
                      </a:r>
                      <a:r>
                        <a:rPr lang="en-US" dirty="0" smtClean="0"/>
                        <a:t>"/&gt; </a:t>
                      </a:r>
                    </a:p>
                    <a:p>
                      <a:pPr lvl="0">
                        <a:lnSpc>
                          <a:spcPct val="100000"/>
                        </a:lnSpc>
                      </a:pPr>
                      <a:r>
                        <a:rPr lang="vi-VN" dirty="0" smtClean="0"/>
                        <a:t>&lt;prize&gt;999.50&lt;/prize&gt; </a:t>
                      </a:r>
                      <a:endParaRPr lang="en-US" dirty="0" smtClean="0"/>
                    </a:p>
                  </a:txBody>
                  <a:tcPr/>
                </a:tc>
              </a:tr>
              <a:tr h="370840">
                <a:tc>
                  <a:txBody>
                    <a:bodyPr/>
                    <a:lstStyle/>
                    <a:p>
                      <a:pPr>
                        <a:lnSpc>
                          <a:spcPct val="100000"/>
                        </a:lnSpc>
                      </a:pPr>
                      <a:r>
                        <a:rPr lang="vi-VN" b="1" dirty="0" smtClean="0"/>
                        <a:t>integer </a:t>
                      </a:r>
                      <a:endParaRPr lang="vi-VN" b="1" dirty="0"/>
                    </a:p>
                  </a:txBody>
                  <a:tcPr/>
                </a:tc>
                <a:tc>
                  <a:txBody>
                    <a:bodyPr/>
                    <a:lstStyle/>
                    <a:p>
                      <a:pPr lvl="0">
                        <a:lnSpc>
                          <a:spcPct val="100000"/>
                        </a:lnSpc>
                      </a:pPr>
                      <a:r>
                        <a:rPr lang="vi-VN" dirty="0" smtClean="0"/>
                        <a:t>&lt;xs:element name="prize" type="xs:integer"/&gt; </a:t>
                      </a:r>
                      <a:endParaRPr lang="en-US" dirty="0" smtClean="0"/>
                    </a:p>
                    <a:p>
                      <a:pPr lvl="0">
                        <a:lnSpc>
                          <a:spcPct val="100000"/>
                        </a:lnSpc>
                      </a:pPr>
                      <a:r>
                        <a:rPr lang="vi-VN" dirty="0" smtClean="0"/>
                        <a:t>&lt;prize&gt;999&lt;/prize&gt;</a:t>
                      </a:r>
                    </a:p>
                  </a:txBody>
                  <a:tcPr/>
                </a:tc>
              </a:tr>
              <a:tr h="330200">
                <a:tc>
                  <a:txBody>
                    <a:bodyPr/>
                    <a:lstStyle/>
                    <a:p>
                      <a:pPr>
                        <a:lnSpc>
                          <a:spcPct val="100000"/>
                        </a:lnSpc>
                      </a:pPr>
                      <a:r>
                        <a:rPr lang="vi-VN" b="1" dirty="0" smtClean="0"/>
                        <a:t>boolean </a:t>
                      </a:r>
                      <a:endParaRPr lang="vi-VN" b="1" dirty="0"/>
                    </a:p>
                  </a:txBody>
                  <a:tcPr/>
                </a:tc>
                <a:tc>
                  <a:txBody>
                    <a:bodyPr/>
                    <a:lstStyle/>
                    <a:p>
                      <a:pPr>
                        <a:lnSpc>
                          <a:spcPct val="100000"/>
                        </a:lnSpc>
                      </a:pPr>
                      <a:r>
                        <a:rPr lang="en-US" dirty="0" smtClean="0"/>
                        <a:t>&lt;</a:t>
                      </a:r>
                      <a:r>
                        <a:rPr lang="en-US" dirty="0" err="1" smtClean="0"/>
                        <a:t>xs:attribute</a:t>
                      </a:r>
                      <a:r>
                        <a:rPr lang="en-US" dirty="0" smtClean="0"/>
                        <a:t> name="disabled" type="</a:t>
                      </a:r>
                      <a:r>
                        <a:rPr lang="en-US" dirty="0" err="1" smtClean="0"/>
                        <a:t>xs:boolean</a:t>
                      </a:r>
                      <a:r>
                        <a:rPr lang="en-US" dirty="0" smtClean="0"/>
                        <a:t>"/&gt; </a:t>
                      </a:r>
                      <a:endParaRPr lang="vi-VN" dirty="0" smtClean="0"/>
                    </a:p>
                    <a:p>
                      <a:pPr>
                        <a:lnSpc>
                          <a:spcPct val="100000"/>
                        </a:lnSpc>
                      </a:pPr>
                      <a:r>
                        <a:rPr lang="en-US" dirty="0" smtClean="0"/>
                        <a:t>&lt;prize disabled="true"&gt;999&lt;/prize&gt; </a:t>
                      </a:r>
                      <a:endParaRPr lang="vi-VN" dirty="0" smtClean="0"/>
                    </a:p>
                  </a:txBody>
                  <a:tcPr/>
                </a:tc>
              </a:tr>
              <a:tr h="330200">
                <a:tc>
                  <a:txBody>
                    <a:bodyPr/>
                    <a:lstStyle/>
                    <a:p>
                      <a:pPr>
                        <a:lnSpc>
                          <a:spcPct val="100000"/>
                        </a:lnSpc>
                      </a:pPr>
                      <a:r>
                        <a:rPr lang="vi-VN" b="1" dirty="0" smtClean="0"/>
                        <a:t>binary </a:t>
                      </a:r>
                      <a:endParaRPr lang="vi-VN" b="1" dirty="0"/>
                    </a:p>
                  </a:txBody>
                  <a:tcPr/>
                </a:tc>
                <a:tc>
                  <a:txBody>
                    <a:bodyPr/>
                    <a:lstStyle/>
                    <a:p>
                      <a:pPr marL="0" marR="0" indent="0" algn="l" defTabSz="914373" rtl="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xs:element</a:t>
                      </a:r>
                      <a:r>
                        <a:rPr lang="en-US" dirty="0" smtClean="0"/>
                        <a:t> name="</a:t>
                      </a:r>
                      <a:r>
                        <a:rPr lang="en-US" dirty="0" err="1" smtClean="0"/>
                        <a:t>blobsrc</a:t>
                      </a:r>
                      <a:r>
                        <a:rPr lang="en-US" dirty="0" smtClean="0"/>
                        <a:t>" type="</a:t>
                      </a:r>
                      <a:r>
                        <a:rPr lang="en-US" dirty="0" err="1" smtClean="0"/>
                        <a:t>xs:hexBinary</a:t>
                      </a:r>
                      <a:r>
                        <a:rPr lang="en-US" dirty="0" smtClean="0"/>
                        <a:t>"/&gt; </a:t>
                      </a:r>
                      <a:endParaRPr lang="vi-VN" dirty="0" smtClean="0"/>
                    </a:p>
                  </a:txBody>
                  <a:tcPr/>
                </a:tc>
              </a:tr>
              <a:tr h="330200">
                <a:tc>
                  <a:txBody>
                    <a:bodyPr/>
                    <a:lstStyle/>
                    <a:p>
                      <a:pPr>
                        <a:lnSpc>
                          <a:spcPct val="100000"/>
                        </a:lnSpc>
                      </a:pPr>
                      <a:r>
                        <a:rPr lang="vi-VN" b="1" dirty="0" smtClean="0"/>
                        <a:t>anyURI </a:t>
                      </a:r>
                      <a:endParaRPr lang="vi-VN" b="1" dirty="0"/>
                    </a:p>
                  </a:txBody>
                  <a:tcPr/>
                </a:tc>
                <a:tc>
                  <a:txBody>
                    <a:bodyPr/>
                    <a:lstStyle/>
                    <a:p>
                      <a:pPr>
                        <a:lnSpc>
                          <a:spcPct val="100000"/>
                        </a:lnSpc>
                      </a:pPr>
                      <a:r>
                        <a:rPr lang="en-US" dirty="0" smtClean="0"/>
                        <a:t>&lt;</a:t>
                      </a:r>
                      <a:r>
                        <a:rPr lang="en-US" dirty="0" err="1" smtClean="0"/>
                        <a:t>xs:attribute</a:t>
                      </a:r>
                      <a:r>
                        <a:rPr lang="en-US" dirty="0" smtClean="0"/>
                        <a:t> name="</a:t>
                      </a:r>
                      <a:r>
                        <a:rPr lang="en-US" dirty="0" err="1" smtClean="0"/>
                        <a:t>src</a:t>
                      </a:r>
                      <a:r>
                        <a:rPr lang="en-US" dirty="0" smtClean="0"/>
                        <a:t>" type="</a:t>
                      </a:r>
                      <a:r>
                        <a:rPr lang="en-US" dirty="0" err="1" smtClean="0"/>
                        <a:t>xs:anyURI</a:t>
                      </a:r>
                      <a:r>
                        <a:rPr lang="en-US" dirty="0" smtClean="0"/>
                        <a:t>"/&gt; </a:t>
                      </a:r>
                      <a:endParaRPr lang="vi-VN" dirty="0" smtClean="0"/>
                    </a:p>
                    <a:p>
                      <a:pPr>
                        <a:lnSpc>
                          <a:spcPct val="100000"/>
                        </a:lnSpc>
                      </a:pPr>
                      <a:r>
                        <a:rPr lang="vi-VN" dirty="0" smtClean="0"/>
                        <a:t>&lt;pic src="http://www.w3schools.com/images/smiley.gif" /&gt; </a:t>
                      </a:r>
                    </a:p>
                  </a:txBody>
                  <a:tcPr/>
                </a:tc>
              </a:tr>
            </a:tbl>
          </a:graphicData>
        </a:graphic>
      </p:graphicFrame>
    </p:spTree>
    <p:extLst>
      <p:ext uri="{BB962C8B-B14F-4D97-AF65-F5344CB8AC3E}">
        <p14:creationId xmlns:p14="http://schemas.microsoft.com/office/powerpoint/2010/main" val="23362223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Element</a:t>
            </a:r>
            <a:endParaRPr lang="vi-VN" dirty="0"/>
          </a:p>
        </p:txBody>
      </p:sp>
      <p:sp>
        <p:nvSpPr>
          <p:cNvPr id="3" name="Content Placeholder 2"/>
          <p:cNvSpPr>
            <a:spLocks noGrp="1"/>
          </p:cNvSpPr>
          <p:nvPr>
            <p:ph idx="1"/>
          </p:nvPr>
        </p:nvSpPr>
        <p:spPr/>
        <p:txBody>
          <a:bodyPr/>
          <a:lstStyle/>
          <a:p>
            <a:pPr algn="just"/>
            <a:r>
              <a:rPr lang="en-US" dirty="0"/>
              <a:t>A complex element is an XML element that contains other elements and/or attributes.</a:t>
            </a:r>
          </a:p>
          <a:p>
            <a:pPr algn="just"/>
            <a:r>
              <a:rPr lang="en-US" dirty="0"/>
              <a:t>There are four kinds of complex elements:</a:t>
            </a:r>
          </a:p>
          <a:p>
            <a:pPr lvl="1" algn="just"/>
            <a:r>
              <a:rPr lang="en-US" dirty="0"/>
              <a:t>empty elements</a:t>
            </a:r>
          </a:p>
          <a:p>
            <a:pPr lvl="1" algn="just"/>
            <a:r>
              <a:rPr lang="en-US" dirty="0"/>
              <a:t>elements that contain only other elements</a:t>
            </a:r>
          </a:p>
          <a:p>
            <a:pPr lvl="1" algn="just"/>
            <a:r>
              <a:rPr lang="en-US" dirty="0"/>
              <a:t>elements that contain only text</a:t>
            </a:r>
          </a:p>
          <a:p>
            <a:pPr lvl="1" algn="just"/>
            <a:r>
              <a:rPr lang="en-US" dirty="0"/>
              <a:t>elements that contain both other elements and text</a:t>
            </a:r>
          </a:p>
          <a:p>
            <a:pPr algn="just"/>
            <a:endParaRPr lang="vi-VN" dirty="0"/>
          </a:p>
        </p:txBody>
      </p:sp>
    </p:spTree>
    <p:extLst>
      <p:ext uri="{BB962C8B-B14F-4D97-AF65-F5344CB8AC3E}">
        <p14:creationId xmlns:p14="http://schemas.microsoft.com/office/powerpoint/2010/main" val="48923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Complex Empty </a:t>
            </a:r>
            <a:r>
              <a:rPr lang="vi-VN" dirty="0" smtClean="0"/>
              <a:t>Elements</a:t>
            </a:r>
            <a:endParaRPr lang="vi-VN" dirty="0"/>
          </a:p>
        </p:txBody>
      </p:sp>
      <p:sp>
        <p:nvSpPr>
          <p:cNvPr id="3" name="Content Placeholder 2"/>
          <p:cNvSpPr>
            <a:spLocks noGrp="1"/>
          </p:cNvSpPr>
          <p:nvPr>
            <p:ph idx="1"/>
          </p:nvPr>
        </p:nvSpPr>
        <p:spPr/>
        <p:txBody>
          <a:bodyPr/>
          <a:lstStyle/>
          <a:p>
            <a:r>
              <a:rPr lang="en-US" dirty="0"/>
              <a:t>An empty complex element cannot have contents, only </a:t>
            </a:r>
            <a:r>
              <a:rPr lang="en-US" dirty="0" smtClean="0"/>
              <a:t>attributes</a:t>
            </a:r>
            <a:endParaRPr lang="vi-VN" dirty="0" smtClean="0"/>
          </a:p>
          <a:p>
            <a:r>
              <a:rPr lang="vi-VN" dirty="0" smtClean="0"/>
              <a:t>Example: &lt;product </a:t>
            </a:r>
            <a:r>
              <a:rPr lang="vi-VN" dirty="0"/>
              <a:t>prodid="1345" /&gt; </a:t>
            </a:r>
          </a:p>
        </p:txBody>
      </p:sp>
      <p:sp>
        <p:nvSpPr>
          <p:cNvPr id="4" name="Rounded Rectangle 3"/>
          <p:cNvSpPr/>
          <p:nvPr/>
        </p:nvSpPr>
        <p:spPr bwMode="auto">
          <a:xfrm>
            <a:off x="1143000" y="3124200"/>
            <a:ext cx="7543800" cy="3200400"/>
          </a:xfrm>
          <a:prstGeom prst="roundRect">
            <a:avLst/>
          </a:prstGeom>
          <a:ln>
            <a:headEnd type="none" w="sm" len="sm"/>
            <a:tailEnd type="none" w="sm" len="sm"/>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vi-VN" sz="2000" dirty="0"/>
              <a:t>&lt;xs:element name="product"&gt;</a:t>
            </a:r>
            <a:br>
              <a:rPr lang="vi-VN" sz="2000" dirty="0"/>
            </a:br>
            <a:r>
              <a:rPr lang="vi-VN" sz="2000" dirty="0"/>
              <a:t>  &lt;xs:complexType&gt;</a:t>
            </a:r>
            <a:br>
              <a:rPr lang="vi-VN" sz="2000" dirty="0"/>
            </a:br>
            <a:r>
              <a:rPr lang="vi-VN" sz="2000" dirty="0"/>
              <a:t>    &lt;xs:complexContent&gt;</a:t>
            </a:r>
            <a:br>
              <a:rPr lang="vi-VN" sz="2000" dirty="0"/>
            </a:br>
            <a:r>
              <a:rPr lang="vi-VN" sz="2000" dirty="0"/>
              <a:t>      &lt;xs:restriction base="xs:integer"&gt;</a:t>
            </a:r>
            <a:br>
              <a:rPr lang="vi-VN" sz="2000" dirty="0"/>
            </a:br>
            <a:r>
              <a:rPr lang="vi-VN" sz="2000" dirty="0"/>
              <a:t>        &lt;xs:attribute name="prodid" type="xs:positiveInteger"/&gt;</a:t>
            </a:r>
            <a:br>
              <a:rPr lang="vi-VN" sz="2000" dirty="0"/>
            </a:br>
            <a:r>
              <a:rPr lang="vi-VN" sz="2000" dirty="0"/>
              <a:t>      &lt;/xs:restriction&gt;</a:t>
            </a:r>
            <a:br>
              <a:rPr lang="vi-VN" sz="2000" dirty="0"/>
            </a:br>
            <a:r>
              <a:rPr lang="vi-VN" sz="2000" dirty="0"/>
              <a:t>    &lt;/xs:complexContent&gt;</a:t>
            </a:r>
            <a:br>
              <a:rPr lang="vi-VN" sz="2000" dirty="0"/>
            </a:br>
            <a:r>
              <a:rPr lang="vi-VN" sz="2000" dirty="0"/>
              <a:t>  &lt;/xs:complexType&gt;</a:t>
            </a:r>
            <a:br>
              <a:rPr lang="vi-VN" sz="2000" dirty="0"/>
            </a:br>
            <a:r>
              <a:rPr lang="vi-VN" sz="2000" dirty="0"/>
              <a:t>&lt;/xs:element&gt; </a:t>
            </a:r>
            <a:endParaRPr kumimoji="0" lang="vi-VN" sz="2000" b="0" i="0" u="none" strike="noStrike" cap="none" normalizeH="0" baseline="0" dirty="0" smtClean="0">
              <a:ln>
                <a:noFill/>
              </a:ln>
              <a:solidFill>
                <a:schemeClr val="bg2"/>
              </a:solidFill>
              <a:effectLst/>
              <a:latin typeface="Arial" charset="0"/>
            </a:endParaRPr>
          </a:p>
        </p:txBody>
      </p:sp>
      <p:sp>
        <p:nvSpPr>
          <p:cNvPr id="5" name="Down Arrow 4"/>
          <p:cNvSpPr/>
          <p:nvPr/>
        </p:nvSpPr>
        <p:spPr bwMode="auto">
          <a:xfrm>
            <a:off x="4267200" y="2819400"/>
            <a:ext cx="304800" cy="304800"/>
          </a:xfrm>
          <a:prstGeom prst="downArrow">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bg2"/>
              </a:solidFill>
              <a:effectLst/>
              <a:latin typeface="Arial" charset="0"/>
            </a:endParaRPr>
          </a:p>
        </p:txBody>
      </p:sp>
    </p:spTree>
    <p:extLst>
      <p:ext uri="{BB962C8B-B14F-4D97-AF65-F5344CB8AC3E}">
        <p14:creationId xmlns:p14="http://schemas.microsoft.com/office/powerpoint/2010/main" val="18224187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Only</a:t>
            </a:r>
            <a:endParaRPr lang="vi-VN" dirty="0"/>
          </a:p>
        </p:txBody>
      </p:sp>
      <p:sp>
        <p:nvSpPr>
          <p:cNvPr id="3" name="Content Placeholder 2"/>
          <p:cNvSpPr>
            <a:spLocks noGrp="1"/>
          </p:cNvSpPr>
          <p:nvPr>
            <p:ph idx="1"/>
          </p:nvPr>
        </p:nvSpPr>
        <p:spPr>
          <a:xfrm>
            <a:off x="457200" y="1371600"/>
            <a:ext cx="8229600" cy="4754563"/>
          </a:xfrm>
        </p:spPr>
        <p:txBody>
          <a:bodyPr/>
          <a:lstStyle/>
          <a:p>
            <a:r>
              <a:rPr lang="en-US" dirty="0"/>
              <a:t>An "elements-only" complex type contains an element that contains only other </a:t>
            </a:r>
            <a:r>
              <a:rPr lang="en-US" dirty="0" smtClean="0"/>
              <a:t>elements</a:t>
            </a:r>
          </a:p>
          <a:p>
            <a:r>
              <a:rPr lang="en-US" dirty="0" smtClean="0"/>
              <a:t>Example</a:t>
            </a:r>
            <a:endParaRPr lang="vi-VN" dirty="0"/>
          </a:p>
        </p:txBody>
      </p:sp>
      <p:sp>
        <p:nvSpPr>
          <p:cNvPr id="4" name="Rounded Rectangle 3"/>
          <p:cNvSpPr/>
          <p:nvPr/>
        </p:nvSpPr>
        <p:spPr bwMode="auto">
          <a:xfrm>
            <a:off x="2590800" y="2552700"/>
            <a:ext cx="3581400" cy="1295400"/>
          </a:xfrm>
          <a:prstGeom prst="roundRect">
            <a:avLst/>
          </a:prstGeom>
          <a:ln>
            <a:headEnd type="none" w="sm" len="sm"/>
            <a:tailEnd type="none" w="sm" len="sm"/>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dirty="0"/>
              <a:t>&lt;person&gt;</a:t>
            </a:r>
            <a:br>
              <a:rPr lang="en-US" dirty="0"/>
            </a:br>
            <a:r>
              <a:rPr lang="en-US" dirty="0"/>
              <a:t>  &lt;</a:t>
            </a:r>
            <a:r>
              <a:rPr lang="en-US" dirty="0" err="1"/>
              <a:t>firstname</a:t>
            </a:r>
            <a:r>
              <a:rPr lang="en-US" dirty="0"/>
              <a:t>&gt;John&lt;/</a:t>
            </a:r>
            <a:r>
              <a:rPr lang="en-US" dirty="0" err="1"/>
              <a:t>firstname</a:t>
            </a:r>
            <a:r>
              <a:rPr lang="en-US" dirty="0"/>
              <a:t>&gt;</a:t>
            </a:r>
            <a:br>
              <a:rPr lang="en-US" dirty="0"/>
            </a:br>
            <a:r>
              <a:rPr lang="en-US" dirty="0"/>
              <a:t>  &lt;</a:t>
            </a:r>
            <a:r>
              <a:rPr lang="en-US" dirty="0" err="1"/>
              <a:t>lastname</a:t>
            </a:r>
            <a:r>
              <a:rPr lang="en-US" dirty="0"/>
              <a:t>&gt;Smith&lt;/</a:t>
            </a:r>
            <a:r>
              <a:rPr lang="en-US" dirty="0" err="1"/>
              <a:t>lastname</a:t>
            </a:r>
            <a:r>
              <a:rPr lang="en-US" dirty="0"/>
              <a:t>&gt;</a:t>
            </a:r>
            <a:br>
              <a:rPr lang="en-US" dirty="0"/>
            </a:br>
            <a:r>
              <a:rPr lang="en-US" dirty="0"/>
              <a:t>&lt;/person&gt; </a:t>
            </a:r>
            <a:endParaRPr kumimoji="0" lang="vi-VN" sz="1800" b="0" i="0" u="none" strike="noStrike" cap="none" normalizeH="0" baseline="0" dirty="0" smtClean="0">
              <a:ln>
                <a:noFill/>
              </a:ln>
              <a:solidFill>
                <a:schemeClr val="bg2"/>
              </a:solidFill>
              <a:effectLst/>
              <a:latin typeface="Arial" charset="0"/>
            </a:endParaRPr>
          </a:p>
        </p:txBody>
      </p:sp>
      <p:sp>
        <p:nvSpPr>
          <p:cNvPr id="5" name="Rounded Rectangle 4"/>
          <p:cNvSpPr/>
          <p:nvPr/>
        </p:nvSpPr>
        <p:spPr bwMode="auto">
          <a:xfrm>
            <a:off x="1600200" y="4114800"/>
            <a:ext cx="5943600" cy="2590800"/>
          </a:xfrm>
          <a:prstGeom prst="roundRect">
            <a:avLst/>
          </a:prstGeom>
          <a:ln>
            <a:headEnd type="none" w="sm" len="sm"/>
            <a:tailEnd type="none" w="sm" len="sm"/>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vi-VN" dirty="0"/>
              <a:t>&lt;xs:element name="person"&gt;</a:t>
            </a:r>
            <a:br>
              <a:rPr lang="vi-VN" dirty="0"/>
            </a:br>
            <a:r>
              <a:rPr lang="vi-VN" dirty="0"/>
              <a:t>  &lt;xs:complexType&gt;</a:t>
            </a:r>
            <a:br>
              <a:rPr lang="vi-VN" dirty="0"/>
            </a:br>
            <a:r>
              <a:rPr lang="vi-VN" dirty="0"/>
              <a:t>    &lt;xs:sequence&gt;</a:t>
            </a:r>
            <a:br>
              <a:rPr lang="vi-VN" dirty="0"/>
            </a:br>
            <a:r>
              <a:rPr lang="vi-VN" dirty="0"/>
              <a:t>      &lt;xs:element name="firstname" type="xs:string"/&gt;</a:t>
            </a:r>
            <a:br>
              <a:rPr lang="vi-VN" dirty="0"/>
            </a:br>
            <a:r>
              <a:rPr lang="vi-VN" dirty="0"/>
              <a:t>      &lt;xs:element name="lastname" type="xs:string"/&gt;</a:t>
            </a:r>
            <a:br>
              <a:rPr lang="vi-VN" dirty="0"/>
            </a:br>
            <a:r>
              <a:rPr lang="vi-VN" dirty="0"/>
              <a:t>    &lt;/xs:sequence&gt;</a:t>
            </a:r>
            <a:br>
              <a:rPr lang="vi-VN" dirty="0"/>
            </a:br>
            <a:r>
              <a:rPr lang="vi-VN" dirty="0"/>
              <a:t>  &lt;/xs:complexType&gt;</a:t>
            </a:r>
            <a:br>
              <a:rPr lang="vi-VN" dirty="0"/>
            </a:br>
            <a:r>
              <a:rPr lang="vi-VN" dirty="0"/>
              <a:t>&lt;/xs:element&gt; </a:t>
            </a:r>
            <a:endParaRPr kumimoji="0" lang="vi-VN" sz="1800" b="0" i="0" u="none" strike="noStrike" cap="none" normalizeH="0" baseline="0" dirty="0" smtClean="0">
              <a:ln>
                <a:noFill/>
              </a:ln>
              <a:solidFill>
                <a:schemeClr val="bg2"/>
              </a:solidFill>
              <a:effectLst/>
              <a:latin typeface="Arial" charset="0"/>
            </a:endParaRPr>
          </a:p>
        </p:txBody>
      </p:sp>
      <p:sp>
        <p:nvSpPr>
          <p:cNvPr id="7" name="Down Arrow 6"/>
          <p:cNvSpPr/>
          <p:nvPr/>
        </p:nvSpPr>
        <p:spPr bwMode="auto">
          <a:xfrm>
            <a:off x="4572000" y="3848100"/>
            <a:ext cx="304800" cy="266700"/>
          </a:xfrm>
          <a:prstGeom prst="downArrow">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bg2"/>
              </a:solidFill>
              <a:effectLst/>
              <a:latin typeface="Arial" charset="0"/>
            </a:endParaRPr>
          </a:p>
        </p:txBody>
      </p:sp>
    </p:spTree>
    <p:extLst>
      <p:ext uri="{BB962C8B-B14F-4D97-AF65-F5344CB8AC3E}">
        <p14:creationId xmlns:p14="http://schemas.microsoft.com/office/powerpoint/2010/main" val="34671036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Complex Text-Only </a:t>
            </a:r>
            <a:r>
              <a:rPr lang="vi-VN" dirty="0" smtClean="0"/>
              <a:t>Elements</a:t>
            </a:r>
            <a:endParaRPr lang="vi-VN" dirty="0"/>
          </a:p>
        </p:txBody>
      </p:sp>
      <p:sp>
        <p:nvSpPr>
          <p:cNvPr id="3" name="Content Placeholder 2"/>
          <p:cNvSpPr>
            <a:spLocks noGrp="1"/>
          </p:cNvSpPr>
          <p:nvPr>
            <p:ph idx="1"/>
          </p:nvPr>
        </p:nvSpPr>
        <p:spPr/>
        <p:txBody>
          <a:bodyPr/>
          <a:lstStyle/>
          <a:p>
            <a:pPr algn="just"/>
            <a:r>
              <a:rPr lang="en-US" dirty="0" smtClean="0"/>
              <a:t>Complex </a:t>
            </a:r>
            <a:r>
              <a:rPr lang="en-US" dirty="0"/>
              <a:t>text-only element can contain text and attributes</a:t>
            </a:r>
            <a:r>
              <a:rPr lang="en-US" dirty="0" smtClean="0"/>
              <a:t>.</a:t>
            </a:r>
            <a:endParaRPr lang="vi-VN" dirty="0" smtClean="0"/>
          </a:p>
          <a:p>
            <a:pPr algn="just"/>
            <a:r>
              <a:rPr lang="vi-VN" dirty="0" smtClean="0"/>
              <a:t>Example: </a:t>
            </a:r>
            <a:r>
              <a:rPr lang="en-US" dirty="0"/>
              <a:t>&lt;</a:t>
            </a:r>
            <a:r>
              <a:rPr lang="en-US" dirty="0" err="1"/>
              <a:t>shoesize</a:t>
            </a:r>
            <a:r>
              <a:rPr lang="en-US" dirty="0"/>
              <a:t> country="</a:t>
            </a:r>
            <a:r>
              <a:rPr lang="en-US" dirty="0" err="1"/>
              <a:t>france</a:t>
            </a:r>
            <a:r>
              <a:rPr lang="en-US" dirty="0"/>
              <a:t>"&gt;35&lt;/</a:t>
            </a:r>
            <a:r>
              <a:rPr lang="en-US" dirty="0" err="1"/>
              <a:t>shoesize</a:t>
            </a:r>
            <a:r>
              <a:rPr lang="en-US" dirty="0"/>
              <a:t>&gt; </a:t>
            </a:r>
            <a:endParaRPr lang="vi-VN" dirty="0"/>
          </a:p>
        </p:txBody>
      </p:sp>
      <p:sp>
        <p:nvSpPr>
          <p:cNvPr id="4" name="Rounded Rectangle 3"/>
          <p:cNvSpPr/>
          <p:nvPr/>
        </p:nvSpPr>
        <p:spPr bwMode="auto">
          <a:xfrm>
            <a:off x="1828800" y="3200400"/>
            <a:ext cx="6400800" cy="2895600"/>
          </a:xfrm>
          <a:prstGeom prst="roundRect">
            <a:avLst/>
          </a:prstGeom>
          <a:ln>
            <a:headEnd type="none" w="sm" len="sm"/>
            <a:tailEnd type="none" w="sm" len="sm"/>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vi-VN" dirty="0"/>
              <a:t>&lt;xs:element name="shoesize"&gt;</a:t>
            </a:r>
            <a:br>
              <a:rPr lang="vi-VN" dirty="0"/>
            </a:br>
            <a:r>
              <a:rPr lang="vi-VN" dirty="0"/>
              <a:t>  &lt;xs:complexType&gt;</a:t>
            </a:r>
            <a:br>
              <a:rPr lang="vi-VN" dirty="0"/>
            </a:br>
            <a:r>
              <a:rPr lang="vi-VN" dirty="0"/>
              <a:t>    &lt;xs:simpleContent&gt;</a:t>
            </a:r>
            <a:br>
              <a:rPr lang="vi-VN" dirty="0"/>
            </a:br>
            <a:r>
              <a:rPr lang="vi-VN" dirty="0"/>
              <a:t>      &lt;xs:extension base="xs:integer"&gt;</a:t>
            </a:r>
            <a:br>
              <a:rPr lang="vi-VN" dirty="0"/>
            </a:br>
            <a:r>
              <a:rPr lang="vi-VN" dirty="0"/>
              <a:t>        &lt;xs:attribute name="country" type="xs:string" /&gt;</a:t>
            </a:r>
            <a:br>
              <a:rPr lang="vi-VN" dirty="0"/>
            </a:br>
            <a:r>
              <a:rPr lang="vi-VN" dirty="0"/>
              <a:t>      &lt;/xs:extension&gt;</a:t>
            </a:r>
            <a:br>
              <a:rPr lang="vi-VN" dirty="0"/>
            </a:br>
            <a:r>
              <a:rPr lang="vi-VN" dirty="0"/>
              <a:t>    &lt;/xs:simpleContent&gt;</a:t>
            </a:r>
            <a:br>
              <a:rPr lang="vi-VN" dirty="0"/>
            </a:br>
            <a:r>
              <a:rPr lang="vi-VN" dirty="0"/>
              <a:t>  &lt;/xs:complexType&gt;</a:t>
            </a:r>
            <a:br>
              <a:rPr lang="vi-VN" dirty="0"/>
            </a:br>
            <a:r>
              <a:rPr lang="vi-VN" dirty="0"/>
              <a:t>&lt;/xs:element&gt; </a:t>
            </a:r>
            <a:endParaRPr kumimoji="0" lang="vi-VN" sz="1800" b="0" i="0" u="none" strike="noStrike" cap="none" normalizeH="0" baseline="0" dirty="0" smtClean="0">
              <a:ln>
                <a:noFill/>
              </a:ln>
              <a:solidFill>
                <a:schemeClr val="bg2"/>
              </a:solidFill>
              <a:effectLst/>
              <a:latin typeface="Arial" charset="0"/>
            </a:endParaRPr>
          </a:p>
        </p:txBody>
      </p:sp>
      <p:sp>
        <p:nvSpPr>
          <p:cNvPr id="5" name="Down Arrow 4"/>
          <p:cNvSpPr/>
          <p:nvPr/>
        </p:nvSpPr>
        <p:spPr bwMode="auto">
          <a:xfrm>
            <a:off x="6324600" y="2895600"/>
            <a:ext cx="228600" cy="304800"/>
          </a:xfrm>
          <a:prstGeom prst="downArrow">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bg2"/>
              </a:solidFill>
              <a:effectLst/>
              <a:latin typeface="Arial" charset="0"/>
            </a:endParaRPr>
          </a:p>
        </p:txBody>
      </p:sp>
    </p:spTree>
    <p:extLst>
      <p:ext uri="{BB962C8B-B14F-4D97-AF65-F5344CB8AC3E}">
        <p14:creationId xmlns:p14="http://schemas.microsoft.com/office/powerpoint/2010/main" val="16360987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 Types with Mixed </a:t>
            </a:r>
            <a:r>
              <a:rPr lang="en-US" dirty="0" smtClean="0"/>
              <a:t>Content</a:t>
            </a:r>
            <a:endParaRPr lang="vi-VN" dirty="0"/>
          </a:p>
        </p:txBody>
      </p:sp>
      <p:sp>
        <p:nvSpPr>
          <p:cNvPr id="3" name="Content Placeholder 2"/>
          <p:cNvSpPr>
            <a:spLocks noGrp="1"/>
          </p:cNvSpPr>
          <p:nvPr>
            <p:ph idx="1"/>
          </p:nvPr>
        </p:nvSpPr>
        <p:spPr>
          <a:xfrm>
            <a:off x="457200" y="1219200"/>
            <a:ext cx="8229600" cy="4906963"/>
          </a:xfrm>
        </p:spPr>
        <p:txBody>
          <a:bodyPr/>
          <a:lstStyle/>
          <a:p>
            <a:pPr algn="just"/>
            <a:r>
              <a:rPr lang="en-US" sz="2400" dirty="0"/>
              <a:t>A mixed complex type element can contain attributes, elements, and </a:t>
            </a:r>
            <a:r>
              <a:rPr lang="en-US" sz="2400" dirty="0" smtClean="0"/>
              <a:t>text</a:t>
            </a:r>
          </a:p>
          <a:p>
            <a:pPr algn="just"/>
            <a:endParaRPr lang="vi-VN" sz="2400" dirty="0"/>
          </a:p>
        </p:txBody>
      </p:sp>
      <p:sp>
        <p:nvSpPr>
          <p:cNvPr id="4" name="Rounded Rectangle 3"/>
          <p:cNvSpPr/>
          <p:nvPr/>
        </p:nvSpPr>
        <p:spPr bwMode="auto">
          <a:xfrm>
            <a:off x="762000" y="2057400"/>
            <a:ext cx="6172200" cy="1600200"/>
          </a:xfrm>
          <a:prstGeom prst="roundRect">
            <a:avLst/>
          </a:prstGeom>
          <a:ln>
            <a:headEnd type="none" w="sm" len="sm"/>
            <a:tailEnd type="none" w="sm" len="sm"/>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dirty="0"/>
              <a:t>&lt;letter&gt;</a:t>
            </a:r>
            <a:br>
              <a:rPr lang="en-US" dirty="0"/>
            </a:br>
            <a:r>
              <a:rPr lang="en-US" dirty="0"/>
              <a:t>  Dear Mr.&lt;name&gt;John Smith&lt;/name&gt;.</a:t>
            </a:r>
            <a:br>
              <a:rPr lang="en-US" dirty="0"/>
            </a:br>
            <a:r>
              <a:rPr lang="en-US" dirty="0"/>
              <a:t>  Your order &lt;</a:t>
            </a:r>
            <a:r>
              <a:rPr lang="en-US" dirty="0" err="1"/>
              <a:t>orderid</a:t>
            </a:r>
            <a:r>
              <a:rPr lang="en-US" dirty="0"/>
              <a:t>&gt;1032&lt;/</a:t>
            </a:r>
            <a:r>
              <a:rPr lang="en-US" dirty="0" err="1"/>
              <a:t>orderid</a:t>
            </a:r>
            <a:r>
              <a:rPr lang="en-US" dirty="0"/>
              <a:t>&gt;</a:t>
            </a:r>
            <a:br>
              <a:rPr lang="en-US" dirty="0"/>
            </a:br>
            <a:r>
              <a:rPr lang="en-US" dirty="0"/>
              <a:t>  will be shipped on &lt;</a:t>
            </a:r>
            <a:r>
              <a:rPr lang="en-US" dirty="0" err="1"/>
              <a:t>shipdate</a:t>
            </a:r>
            <a:r>
              <a:rPr lang="en-US" dirty="0"/>
              <a:t>&gt;2001-07-13&lt;/</a:t>
            </a:r>
            <a:r>
              <a:rPr lang="en-US" dirty="0" err="1"/>
              <a:t>shipdate</a:t>
            </a:r>
            <a:r>
              <a:rPr lang="en-US" dirty="0"/>
              <a:t>&gt;.</a:t>
            </a:r>
            <a:br>
              <a:rPr lang="en-US" dirty="0"/>
            </a:br>
            <a:r>
              <a:rPr lang="en-US" dirty="0"/>
              <a:t>&lt;/letter&gt; </a:t>
            </a:r>
            <a:endParaRPr kumimoji="0" lang="vi-VN" sz="1800" b="0" i="0" u="none" strike="noStrike" cap="none" normalizeH="0" baseline="0" dirty="0" smtClean="0">
              <a:ln>
                <a:noFill/>
              </a:ln>
              <a:solidFill>
                <a:schemeClr val="bg2"/>
              </a:solidFill>
              <a:effectLst/>
              <a:latin typeface="Arial" charset="0"/>
            </a:endParaRPr>
          </a:p>
        </p:txBody>
      </p:sp>
      <p:sp>
        <p:nvSpPr>
          <p:cNvPr id="5" name="Rounded Rectangle 4"/>
          <p:cNvSpPr/>
          <p:nvPr/>
        </p:nvSpPr>
        <p:spPr bwMode="auto">
          <a:xfrm>
            <a:off x="2286000" y="3771900"/>
            <a:ext cx="6172200" cy="3048000"/>
          </a:xfrm>
          <a:prstGeom prst="roundRect">
            <a:avLst/>
          </a:prstGeom>
          <a:ln>
            <a:headEnd type="none" w="sm" len="sm"/>
            <a:tailEnd type="none" w="sm" len="sm"/>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vi-VN" dirty="0"/>
              <a:t>&lt;xs:element name="letter"&gt;</a:t>
            </a:r>
            <a:br>
              <a:rPr lang="vi-VN" dirty="0"/>
            </a:br>
            <a:r>
              <a:rPr lang="vi-VN" dirty="0"/>
              <a:t>  &lt;xs:complexType mixed="true"&gt;</a:t>
            </a:r>
            <a:br>
              <a:rPr lang="vi-VN" dirty="0"/>
            </a:br>
            <a:r>
              <a:rPr lang="vi-VN" dirty="0"/>
              <a:t>    &lt;xs:sequence&gt;</a:t>
            </a:r>
            <a:br>
              <a:rPr lang="vi-VN" dirty="0"/>
            </a:br>
            <a:r>
              <a:rPr lang="vi-VN" dirty="0"/>
              <a:t>      &lt;xs:element name="name" type="xs:string"/&gt;</a:t>
            </a:r>
            <a:br>
              <a:rPr lang="vi-VN" dirty="0"/>
            </a:br>
            <a:r>
              <a:rPr lang="vi-VN" dirty="0"/>
              <a:t>      &lt;xs:element name="orderid" type="xs:positiveInteger"/&gt;</a:t>
            </a:r>
            <a:br>
              <a:rPr lang="vi-VN" dirty="0"/>
            </a:br>
            <a:r>
              <a:rPr lang="vi-VN" dirty="0"/>
              <a:t>      &lt;xs:element name="shipdate" type="xs:date"/&gt;</a:t>
            </a:r>
            <a:br>
              <a:rPr lang="vi-VN" dirty="0"/>
            </a:br>
            <a:r>
              <a:rPr lang="vi-VN" dirty="0"/>
              <a:t>    &lt;/xs:sequence&gt;</a:t>
            </a:r>
            <a:br>
              <a:rPr lang="vi-VN" dirty="0"/>
            </a:br>
            <a:r>
              <a:rPr lang="vi-VN" dirty="0"/>
              <a:t>  &lt;/xs:complexType&gt;</a:t>
            </a:r>
            <a:br>
              <a:rPr lang="vi-VN" dirty="0"/>
            </a:br>
            <a:r>
              <a:rPr lang="vi-VN" dirty="0"/>
              <a:t>&lt;/xs:element&gt; </a:t>
            </a:r>
            <a:endParaRPr kumimoji="0" lang="vi-VN" sz="1800" b="0" i="0" u="none" strike="noStrike" cap="none" normalizeH="0" baseline="0" dirty="0" smtClean="0">
              <a:ln>
                <a:noFill/>
              </a:ln>
              <a:solidFill>
                <a:schemeClr val="bg2"/>
              </a:solidFill>
              <a:effectLst/>
              <a:latin typeface="Arial" charset="0"/>
            </a:endParaRPr>
          </a:p>
        </p:txBody>
      </p:sp>
      <p:sp>
        <p:nvSpPr>
          <p:cNvPr id="8" name="Down Arrow 7"/>
          <p:cNvSpPr/>
          <p:nvPr/>
        </p:nvSpPr>
        <p:spPr bwMode="auto">
          <a:xfrm>
            <a:off x="6934200" y="3429000"/>
            <a:ext cx="228600" cy="304800"/>
          </a:xfrm>
          <a:prstGeom prst="downArrow">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bg2"/>
              </a:solidFill>
              <a:effectLst/>
              <a:latin typeface="Arial" charset="0"/>
            </a:endParaRPr>
          </a:p>
        </p:txBody>
      </p:sp>
    </p:spTree>
    <p:extLst>
      <p:ext uri="{BB962C8B-B14F-4D97-AF65-F5344CB8AC3E}">
        <p14:creationId xmlns:p14="http://schemas.microsoft.com/office/powerpoint/2010/main" val="4254099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Define Complex Types</a:t>
            </a:r>
            <a:endParaRPr lang="en-US" dirty="0"/>
          </a:p>
        </p:txBody>
      </p:sp>
      <p:sp>
        <p:nvSpPr>
          <p:cNvPr id="6" name="Rectangle 5"/>
          <p:cNvSpPr/>
          <p:nvPr/>
        </p:nvSpPr>
        <p:spPr>
          <a:xfrm>
            <a:off x="2819400" y="1063378"/>
            <a:ext cx="3543300" cy="1200329"/>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smtClean="0"/>
              <a:t>&lt;</a:t>
            </a:r>
            <a:r>
              <a:rPr lang="en-US" dirty="0"/>
              <a:t>employee&gt;</a:t>
            </a:r>
            <a:br>
              <a:rPr lang="en-US" dirty="0"/>
            </a:br>
            <a:r>
              <a:rPr lang="en-US" dirty="0"/>
              <a:t>  &lt;</a:t>
            </a:r>
            <a:r>
              <a:rPr lang="en-US" dirty="0" err="1"/>
              <a:t>firstname</a:t>
            </a:r>
            <a:r>
              <a:rPr lang="en-US" dirty="0"/>
              <a:t>&gt;John&lt;/</a:t>
            </a:r>
            <a:r>
              <a:rPr lang="en-US" dirty="0" err="1"/>
              <a:t>firstname</a:t>
            </a:r>
            <a:r>
              <a:rPr lang="en-US" dirty="0"/>
              <a:t>&gt;</a:t>
            </a:r>
            <a:br>
              <a:rPr lang="en-US" dirty="0"/>
            </a:br>
            <a:r>
              <a:rPr lang="en-US" dirty="0"/>
              <a:t>  &lt;</a:t>
            </a:r>
            <a:r>
              <a:rPr lang="en-US" dirty="0" err="1"/>
              <a:t>lastname</a:t>
            </a:r>
            <a:r>
              <a:rPr lang="en-US" dirty="0"/>
              <a:t>&gt;Smith&lt;/</a:t>
            </a:r>
            <a:r>
              <a:rPr lang="en-US" dirty="0" err="1"/>
              <a:t>lastname</a:t>
            </a:r>
            <a:r>
              <a:rPr lang="en-US" dirty="0"/>
              <a:t>&gt;</a:t>
            </a:r>
            <a:br>
              <a:rPr lang="en-US" dirty="0"/>
            </a:br>
            <a:r>
              <a:rPr lang="en-US" dirty="0"/>
              <a:t>&lt;/employee&gt; </a:t>
            </a:r>
            <a:endParaRPr lang="vi-VN" dirty="0"/>
          </a:p>
        </p:txBody>
      </p:sp>
      <p:sp>
        <p:nvSpPr>
          <p:cNvPr id="7" name="Rectangle 6"/>
          <p:cNvSpPr/>
          <p:nvPr/>
        </p:nvSpPr>
        <p:spPr>
          <a:xfrm>
            <a:off x="0" y="2481829"/>
            <a:ext cx="4262705" cy="369332"/>
          </a:xfrm>
          <a:prstGeom prst="rect">
            <a:avLst/>
          </a:prstGeom>
          <a:solidFill>
            <a:schemeClr val="bg2">
              <a:lumMod val="20000"/>
              <a:lumOff val="80000"/>
            </a:schemeClr>
          </a:solidFill>
        </p:spPr>
        <p:style>
          <a:lnRef idx="2">
            <a:schemeClr val="accent4"/>
          </a:lnRef>
          <a:fillRef idx="1">
            <a:schemeClr val="lt1"/>
          </a:fillRef>
          <a:effectRef idx="0">
            <a:schemeClr val="accent4"/>
          </a:effectRef>
          <a:fontRef idx="minor">
            <a:schemeClr val="dk1"/>
          </a:fontRef>
        </p:style>
        <p:txBody>
          <a:bodyPr wrap="none">
            <a:spAutoFit/>
          </a:bodyPr>
          <a:lstStyle/>
          <a:p>
            <a:r>
              <a:rPr lang="en-US" i="1" dirty="0" smtClean="0"/>
              <a:t>Declared </a:t>
            </a:r>
            <a:r>
              <a:rPr lang="en-US" i="1" dirty="0"/>
              <a:t>directly by naming the element</a:t>
            </a:r>
            <a:endParaRPr lang="vi-VN" i="1" dirty="0"/>
          </a:p>
        </p:txBody>
      </p:sp>
      <p:sp>
        <p:nvSpPr>
          <p:cNvPr id="8" name="Rectangle 7"/>
          <p:cNvSpPr/>
          <p:nvPr/>
        </p:nvSpPr>
        <p:spPr>
          <a:xfrm>
            <a:off x="228600" y="3124200"/>
            <a:ext cx="3886200" cy="2862322"/>
          </a:xfrm>
          <a:prstGeom prst="rect">
            <a:avLst/>
          </a:prstGeom>
          <a:solidFill>
            <a:schemeClr val="accent1"/>
          </a:solidFill>
        </p:spPr>
        <p:style>
          <a:lnRef idx="2">
            <a:schemeClr val="accent2"/>
          </a:lnRef>
          <a:fillRef idx="1">
            <a:schemeClr val="lt1"/>
          </a:fillRef>
          <a:effectRef idx="0">
            <a:schemeClr val="accent2"/>
          </a:effectRef>
          <a:fontRef idx="minor">
            <a:schemeClr val="dk1"/>
          </a:fontRef>
        </p:style>
        <p:txBody>
          <a:bodyPr wrap="square">
            <a:spAutoFit/>
          </a:bodyPr>
          <a:lstStyle/>
          <a:p>
            <a:r>
              <a:rPr lang="vi-VN" dirty="0" smtClean="0"/>
              <a:t>&lt;xs:element name="employee"&gt;</a:t>
            </a:r>
            <a:br>
              <a:rPr lang="vi-VN" dirty="0" smtClean="0"/>
            </a:br>
            <a:r>
              <a:rPr lang="vi-VN" dirty="0" smtClean="0"/>
              <a:t>  &lt;xs:complexType&gt;</a:t>
            </a:r>
            <a:br>
              <a:rPr lang="vi-VN" dirty="0" smtClean="0"/>
            </a:br>
            <a:r>
              <a:rPr lang="vi-VN" dirty="0" smtClean="0"/>
              <a:t>    &lt;xs:sequence&gt;</a:t>
            </a:r>
            <a:br>
              <a:rPr lang="vi-VN" dirty="0" smtClean="0"/>
            </a:br>
            <a:r>
              <a:rPr lang="vi-VN" dirty="0" smtClean="0"/>
              <a:t>      &lt;xs:element name="firstname" type="xs:string"/&gt;</a:t>
            </a:r>
            <a:br>
              <a:rPr lang="vi-VN" dirty="0" smtClean="0"/>
            </a:br>
            <a:r>
              <a:rPr lang="vi-VN" dirty="0" smtClean="0"/>
              <a:t>      &lt;xs:element name="lastname" type="xs:string"/&gt;</a:t>
            </a:r>
            <a:br>
              <a:rPr lang="vi-VN" dirty="0" smtClean="0"/>
            </a:br>
            <a:r>
              <a:rPr lang="vi-VN" dirty="0" smtClean="0"/>
              <a:t>    &lt;/xs:sequence&gt;</a:t>
            </a:r>
            <a:br>
              <a:rPr lang="vi-VN" dirty="0" smtClean="0"/>
            </a:br>
            <a:r>
              <a:rPr lang="vi-VN" dirty="0" smtClean="0"/>
              <a:t>  &lt;/xs:complexType&gt;</a:t>
            </a:r>
            <a:br>
              <a:rPr lang="vi-VN" dirty="0" smtClean="0"/>
            </a:br>
            <a:r>
              <a:rPr lang="vi-VN" dirty="0" smtClean="0"/>
              <a:t>&lt;/xs:element&gt; </a:t>
            </a:r>
            <a:endParaRPr lang="vi-VN" dirty="0"/>
          </a:p>
        </p:txBody>
      </p:sp>
      <p:sp>
        <p:nvSpPr>
          <p:cNvPr id="9" name="Rectangle 8"/>
          <p:cNvSpPr/>
          <p:nvPr/>
        </p:nvSpPr>
        <p:spPr>
          <a:xfrm>
            <a:off x="4610100" y="2343329"/>
            <a:ext cx="4533900" cy="646331"/>
          </a:xfrm>
          <a:prstGeom prst="rect">
            <a:avLst/>
          </a:prstGeom>
          <a:solidFill>
            <a:schemeClr val="bg2">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a:spAutoFit/>
          </a:bodyPr>
          <a:lstStyle/>
          <a:p>
            <a:r>
              <a:rPr lang="en-US" i="1" dirty="0" smtClean="0"/>
              <a:t>Type </a:t>
            </a:r>
            <a:r>
              <a:rPr lang="en-US" i="1" dirty="0"/>
              <a:t>attribute that refers to the name of the complex type</a:t>
            </a:r>
            <a:endParaRPr lang="vi-VN" i="1" dirty="0"/>
          </a:p>
        </p:txBody>
      </p:sp>
      <p:sp>
        <p:nvSpPr>
          <p:cNvPr id="10" name="Rectangle 9"/>
          <p:cNvSpPr/>
          <p:nvPr/>
        </p:nvSpPr>
        <p:spPr>
          <a:xfrm>
            <a:off x="4686300" y="3429000"/>
            <a:ext cx="4457700" cy="3139321"/>
          </a:xfrm>
          <a:prstGeom prst="rect">
            <a:avLst/>
          </a:prstGeom>
          <a:solidFill>
            <a:schemeClr val="accent1"/>
          </a:solidFill>
        </p:spPr>
        <p:style>
          <a:lnRef idx="2">
            <a:schemeClr val="accent2"/>
          </a:lnRef>
          <a:fillRef idx="1">
            <a:schemeClr val="lt1"/>
          </a:fillRef>
          <a:effectRef idx="0">
            <a:schemeClr val="accent2"/>
          </a:effectRef>
          <a:fontRef idx="minor">
            <a:schemeClr val="dk1"/>
          </a:fontRef>
        </p:style>
        <p:txBody>
          <a:bodyPr wrap="square">
            <a:spAutoFit/>
          </a:bodyPr>
          <a:lstStyle/>
          <a:p>
            <a:r>
              <a:rPr lang="vi-VN" dirty="0"/>
              <a:t>&lt;xs:element name="employee" type="personinfo"/&gt;</a:t>
            </a:r>
            <a:br>
              <a:rPr lang="vi-VN" dirty="0"/>
            </a:br>
            <a:r>
              <a:rPr lang="vi-VN" dirty="0"/>
              <a:t/>
            </a:r>
            <a:br>
              <a:rPr lang="vi-VN" dirty="0"/>
            </a:br>
            <a:r>
              <a:rPr lang="vi-VN" dirty="0"/>
              <a:t>&lt;xs:complexType name="personinfo"&gt;</a:t>
            </a:r>
            <a:br>
              <a:rPr lang="vi-VN" dirty="0"/>
            </a:br>
            <a:r>
              <a:rPr lang="vi-VN" dirty="0"/>
              <a:t>  &lt;xs:sequence&gt;</a:t>
            </a:r>
            <a:br>
              <a:rPr lang="vi-VN" dirty="0"/>
            </a:br>
            <a:r>
              <a:rPr lang="vi-VN" dirty="0"/>
              <a:t>    &lt;xs:element name="firstname" type="xs:string"/&gt;</a:t>
            </a:r>
            <a:br>
              <a:rPr lang="vi-VN" dirty="0"/>
            </a:br>
            <a:r>
              <a:rPr lang="vi-VN" dirty="0"/>
              <a:t>    &lt;xs:element name="lastname" type="xs:string"/&gt;</a:t>
            </a:r>
            <a:br>
              <a:rPr lang="vi-VN" dirty="0"/>
            </a:br>
            <a:r>
              <a:rPr lang="vi-VN" dirty="0"/>
              <a:t>  &lt;/xs:sequence&gt;</a:t>
            </a:r>
            <a:br>
              <a:rPr lang="vi-VN" dirty="0"/>
            </a:br>
            <a:r>
              <a:rPr lang="vi-VN" dirty="0"/>
              <a:t>&lt;/xs:complexType&gt; </a:t>
            </a:r>
          </a:p>
        </p:txBody>
      </p:sp>
      <p:cxnSp>
        <p:nvCxnSpPr>
          <p:cNvPr id="13" name="Straight Arrow Connector 12"/>
          <p:cNvCxnSpPr>
            <a:stCxn id="6" idx="1"/>
          </p:cNvCxnSpPr>
          <p:nvPr/>
        </p:nvCxnSpPr>
        <p:spPr bwMode="auto">
          <a:xfrm flipH="1">
            <a:off x="2131352" y="1663543"/>
            <a:ext cx="688048" cy="679786"/>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p:cNvCxnSpPr>
            <a:stCxn id="6" idx="3"/>
          </p:cNvCxnSpPr>
          <p:nvPr/>
        </p:nvCxnSpPr>
        <p:spPr bwMode="auto">
          <a:xfrm>
            <a:off x="6362700" y="1663543"/>
            <a:ext cx="533400" cy="600164"/>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Down Arrow 15"/>
          <p:cNvSpPr/>
          <p:nvPr/>
        </p:nvSpPr>
        <p:spPr bwMode="auto">
          <a:xfrm>
            <a:off x="1828800" y="2851161"/>
            <a:ext cx="302552" cy="273039"/>
          </a:xfrm>
          <a:prstGeom prst="downArrow">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bg2"/>
              </a:solidFill>
              <a:effectLst/>
              <a:latin typeface="Arial" charset="0"/>
            </a:endParaRPr>
          </a:p>
        </p:txBody>
      </p:sp>
      <p:sp>
        <p:nvSpPr>
          <p:cNvPr id="17" name="Down Arrow 16"/>
          <p:cNvSpPr/>
          <p:nvPr/>
        </p:nvSpPr>
        <p:spPr bwMode="auto">
          <a:xfrm>
            <a:off x="6629400" y="2989660"/>
            <a:ext cx="342900" cy="439340"/>
          </a:xfrm>
          <a:prstGeom prst="downArrow">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bg2"/>
              </a:solidFill>
              <a:effectLst/>
              <a:latin typeface="Arial"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minOccurs</a:t>
            </a:r>
            <a:r>
              <a:rPr lang="en-US" dirty="0" smtClean="0"/>
              <a:t> and </a:t>
            </a:r>
            <a:r>
              <a:rPr lang="en-US" dirty="0" err="1" smtClean="0"/>
              <a:t>maxOccurs</a:t>
            </a:r>
            <a:r>
              <a:rPr lang="en-US" dirty="0" smtClean="0"/>
              <a:t> </a:t>
            </a:r>
            <a:endParaRPr lang="en-US" dirty="0"/>
          </a:p>
        </p:txBody>
      </p:sp>
      <p:sp>
        <p:nvSpPr>
          <p:cNvPr id="3" name="Content Placeholder 2"/>
          <p:cNvSpPr>
            <a:spLocks noGrp="1"/>
          </p:cNvSpPr>
          <p:nvPr>
            <p:ph idx="1"/>
          </p:nvPr>
        </p:nvSpPr>
        <p:spPr>
          <a:xfrm>
            <a:off x="381000" y="1219200"/>
            <a:ext cx="8386010" cy="2209800"/>
          </a:xfrm>
        </p:spPr>
        <p:txBody>
          <a:bodyPr>
            <a:noAutofit/>
          </a:bodyPr>
          <a:lstStyle/>
          <a:p>
            <a:pPr>
              <a:buNone/>
            </a:pPr>
            <a:r>
              <a:rPr lang="en-US" sz="1800" b="1" i="1" dirty="0" err="1" smtClean="0">
                <a:solidFill>
                  <a:srgbClr val="0070C0"/>
                </a:solidFill>
              </a:rPr>
              <a:t>minOccurs</a:t>
            </a:r>
            <a:r>
              <a:rPr lang="en-US" sz="1800" b="1" i="1" dirty="0" smtClean="0">
                <a:solidFill>
                  <a:srgbClr val="0070C0"/>
                </a:solidFill>
              </a:rPr>
              <a:t>:</a:t>
            </a:r>
            <a:r>
              <a:rPr lang="en-US" sz="1800" dirty="0" smtClean="0"/>
              <a:t> </a:t>
            </a:r>
          </a:p>
          <a:p>
            <a:pPr>
              <a:buNone/>
            </a:pPr>
            <a:r>
              <a:rPr lang="en-US" sz="1800" dirty="0"/>
              <a:t> </a:t>
            </a:r>
            <a:r>
              <a:rPr lang="en-US" sz="1800" dirty="0" smtClean="0"/>
              <a:t>    specify the minimum number </a:t>
            </a:r>
            <a:r>
              <a:rPr lang="en-US" sz="1800" smtClean="0"/>
              <a:t>of </a:t>
            </a:r>
            <a:r>
              <a:rPr lang="en-US" sz="1800" smtClean="0"/>
              <a:t>occurrences </a:t>
            </a:r>
            <a:r>
              <a:rPr lang="en-US" sz="1800" dirty="0" smtClean="0"/>
              <a:t>of the element in an XML document. </a:t>
            </a:r>
          </a:p>
          <a:p>
            <a:pPr>
              <a:buNone/>
            </a:pPr>
            <a:r>
              <a:rPr lang="en-US" sz="1800" dirty="0"/>
              <a:t> </a:t>
            </a:r>
            <a:r>
              <a:rPr lang="en-US" sz="1800" dirty="0" smtClean="0"/>
              <a:t>    The default value for the </a:t>
            </a:r>
            <a:r>
              <a:rPr lang="en-US" sz="1800" dirty="0" err="1" smtClean="0"/>
              <a:t>minOccurs</a:t>
            </a:r>
            <a:r>
              <a:rPr lang="en-US" sz="1800" dirty="0" smtClean="0"/>
              <a:t> attribute is 1.</a:t>
            </a:r>
          </a:p>
          <a:p>
            <a:pPr>
              <a:buNone/>
            </a:pPr>
            <a:r>
              <a:rPr lang="en-US" sz="1800" b="1" i="1" dirty="0" err="1" smtClean="0">
                <a:solidFill>
                  <a:srgbClr val="0070C0"/>
                </a:solidFill>
              </a:rPr>
              <a:t>maxOccurs</a:t>
            </a:r>
            <a:r>
              <a:rPr lang="en-US" sz="1800" b="1" i="1" dirty="0" smtClean="0">
                <a:solidFill>
                  <a:srgbClr val="0070C0"/>
                </a:solidFill>
              </a:rPr>
              <a:t>: </a:t>
            </a:r>
          </a:p>
          <a:p>
            <a:pPr>
              <a:buNone/>
            </a:pPr>
            <a:r>
              <a:rPr lang="en-US" sz="1800" b="1" i="1" dirty="0">
                <a:solidFill>
                  <a:srgbClr val="0070C0"/>
                </a:solidFill>
              </a:rPr>
              <a:t> </a:t>
            </a:r>
            <a:r>
              <a:rPr lang="en-US" sz="1800" b="1" i="1" dirty="0" smtClean="0">
                <a:solidFill>
                  <a:srgbClr val="0070C0"/>
                </a:solidFill>
              </a:rPr>
              <a:t>    </a:t>
            </a:r>
            <a:r>
              <a:rPr lang="en-US" sz="1800" dirty="0" smtClean="0"/>
              <a:t>specify the maximum number of occurrences of the element in an XML document. </a:t>
            </a:r>
          </a:p>
          <a:p>
            <a:pPr>
              <a:buNone/>
            </a:pPr>
            <a:r>
              <a:rPr lang="en-US" sz="1800" dirty="0"/>
              <a:t> </a:t>
            </a:r>
            <a:r>
              <a:rPr lang="en-US" sz="1800" dirty="0" smtClean="0"/>
              <a:t>    The default value for the </a:t>
            </a:r>
            <a:r>
              <a:rPr lang="en-US" sz="1800" dirty="0" err="1" smtClean="0"/>
              <a:t>maxOccurs</a:t>
            </a:r>
            <a:r>
              <a:rPr lang="en-US" sz="1800" dirty="0" smtClean="0"/>
              <a:t> attribute is 1.</a:t>
            </a:r>
            <a:endParaRPr lang="en-US" sz="1800" dirty="0"/>
          </a:p>
        </p:txBody>
      </p:sp>
      <p:pic>
        <p:nvPicPr>
          <p:cNvPr id="6146" name="Picture 2"/>
          <p:cNvPicPr>
            <a:picLocks noChangeAspect="1" noChangeArrowheads="1"/>
          </p:cNvPicPr>
          <p:nvPr/>
        </p:nvPicPr>
        <p:blipFill>
          <a:blip r:embed="rId3"/>
          <a:srcRect/>
          <a:stretch>
            <a:fillRect/>
          </a:stretch>
        </p:blipFill>
        <p:spPr bwMode="auto">
          <a:xfrm>
            <a:off x="2362200" y="3810000"/>
            <a:ext cx="4652211"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vi-VN" dirty="0"/>
          </a:p>
        </p:txBody>
      </p:sp>
      <p:sp>
        <p:nvSpPr>
          <p:cNvPr id="4" name="Rectangle 3"/>
          <p:cNvSpPr/>
          <p:nvPr/>
        </p:nvSpPr>
        <p:spPr>
          <a:xfrm>
            <a:off x="533400" y="1447800"/>
            <a:ext cx="8305800" cy="25853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vi-VN" dirty="0">
                <a:latin typeface="Courier New" pitchFamily="49" charset="0"/>
                <a:cs typeface="Courier New" pitchFamily="49" charset="0"/>
              </a:rPr>
              <a:t>&lt;xs:element name="person"&gt;</a:t>
            </a:r>
            <a:br>
              <a:rPr lang="vi-VN" dirty="0">
                <a:latin typeface="Courier New" pitchFamily="49" charset="0"/>
                <a:cs typeface="Courier New" pitchFamily="49" charset="0"/>
              </a:rPr>
            </a:br>
            <a:r>
              <a:rPr lang="vi-VN" dirty="0">
                <a:latin typeface="Courier New" pitchFamily="49" charset="0"/>
                <a:cs typeface="Courier New" pitchFamily="49" charset="0"/>
              </a:rPr>
              <a:t>  &lt;xs:complexType&gt;</a:t>
            </a:r>
            <a:br>
              <a:rPr lang="vi-VN" dirty="0">
                <a:latin typeface="Courier New" pitchFamily="49" charset="0"/>
                <a:cs typeface="Courier New" pitchFamily="49" charset="0"/>
              </a:rPr>
            </a:br>
            <a:r>
              <a:rPr lang="vi-VN" dirty="0">
                <a:latin typeface="Courier New" pitchFamily="49" charset="0"/>
                <a:cs typeface="Courier New" pitchFamily="49" charset="0"/>
              </a:rPr>
              <a:t>    &lt;xs:sequence&gt;</a:t>
            </a:r>
            <a:br>
              <a:rPr lang="vi-VN" dirty="0">
                <a:latin typeface="Courier New" pitchFamily="49" charset="0"/>
                <a:cs typeface="Courier New" pitchFamily="49" charset="0"/>
              </a:rPr>
            </a:br>
            <a:r>
              <a:rPr lang="vi-VN" dirty="0">
                <a:latin typeface="Courier New" pitchFamily="49" charset="0"/>
                <a:cs typeface="Courier New" pitchFamily="49" charset="0"/>
              </a:rPr>
              <a:t>      &lt;xs:element name="full_name" type="xs:string"/&gt;</a:t>
            </a:r>
            <a:br>
              <a:rPr lang="vi-VN" dirty="0">
                <a:latin typeface="Courier New" pitchFamily="49" charset="0"/>
                <a:cs typeface="Courier New" pitchFamily="49" charset="0"/>
              </a:rPr>
            </a:br>
            <a:r>
              <a:rPr lang="vi-VN" dirty="0">
                <a:latin typeface="Courier New" pitchFamily="49" charset="0"/>
                <a:cs typeface="Courier New" pitchFamily="49" charset="0"/>
              </a:rPr>
              <a:t>      &lt;xs:element name="child_name" type="xs:string</a:t>
            </a:r>
            <a:r>
              <a:rPr lang="vi-VN" dirty="0" smtClean="0">
                <a:latin typeface="Courier New" pitchFamily="49" charset="0"/>
                <a:cs typeface="Courier New" pitchFamily="49" charset="0"/>
              </a:rPr>
              <a:t>"</a:t>
            </a:r>
            <a:br>
              <a:rPr lang="vi-VN" dirty="0" smtClean="0">
                <a:latin typeface="Courier New" pitchFamily="49" charset="0"/>
                <a:cs typeface="Courier New" pitchFamily="49" charset="0"/>
              </a:rPr>
            </a:br>
            <a:r>
              <a:rPr lang="vi-VN" dirty="0" smtClean="0">
                <a:latin typeface="Courier New" pitchFamily="49" charset="0"/>
                <a:cs typeface="Courier New" pitchFamily="49" charset="0"/>
              </a:rPr>
              <a:t>                           maxOccurs</a:t>
            </a:r>
            <a:r>
              <a:rPr lang="vi-VN" dirty="0">
                <a:latin typeface="Courier New" pitchFamily="49" charset="0"/>
                <a:cs typeface="Courier New" pitchFamily="49" charset="0"/>
              </a:rPr>
              <a:t>="10" minOccurs="0"/&gt;</a:t>
            </a:r>
            <a:br>
              <a:rPr lang="vi-VN" dirty="0">
                <a:latin typeface="Courier New" pitchFamily="49" charset="0"/>
                <a:cs typeface="Courier New" pitchFamily="49" charset="0"/>
              </a:rPr>
            </a:br>
            <a:r>
              <a:rPr lang="vi-VN" dirty="0">
                <a:latin typeface="Courier New" pitchFamily="49" charset="0"/>
                <a:cs typeface="Courier New" pitchFamily="49" charset="0"/>
              </a:rPr>
              <a:t>    &lt;/xs:sequence&gt;</a:t>
            </a:r>
            <a:br>
              <a:rPr lang="vi-VN" dirty="0">
                <a:latin typeface="Courier New" pitchFamily="49" charset="0"/>
                <a:cs typeface="Courier New" pitchFamily="49" charset="0"/>
              </a:rPr>
            </a:br>
            <a:r>
              <a:rPr lang="vi-VN" dirty="0">
                <a:latin typeface="Courier New" pitchFamily="49" charset="0"/>
                <a:cs typeface="Courier New" pitchFamily="49" charset="0"/>
              </a:rPr>
              <a:t>  &lt;/xs:complexType&gt;</a:t>
            </a:r>
            <a:br>
              <a:rPr lang="vi-VN" dirty="0">
                <a:latin typeface="Courier New" pitchFamily="49" charset="0"/>
                <a:cs typeface="Courier New" pitchFamily="49" charset="0"/>
              </a:rPr>
            </a:br>
            <a:r>
              <a:rPr lang="vi-VN" dirty="0">
                <a:latin typeface="Courier New" pitchFamily="49" charset="0"/>
                <a:cs typeface="Courier New" pitchFamily="49" charset="0"/>
              </a:rPr>
              <a:t>&lt;/xs:element&gt; </a:t>
            </a:r>
          </a:p>
        </p:txBody>
      </p:sp>
      <p:sp>
        <p:nvSpPr>
          <p:cNvPr id="5" name="Rectangle 4"/>
          <p:cNvSpPr/>
          <p:nvPr/>
        </p:nvSpPr>
        <p:spPr>
          <a:xfrm>
            <a:off x="533400" y="4343400"/>
            <a:ext cx="5638800"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latin typeface="Courier New" pitchFamily="49" charset="0"/>
                <a:cs typeface="Courier New" pitchFamily="49" charset="0"/>
              </a:rPr>
              <a:t>&lt;person&gt;</a:t>
            </a:r>
            <a:br>
              <a:rPr lang="en-US" dirty="0">
                <a:latin typeface="Courier New" pitchFamily="49" charset="0"/>
                <a:cs typeface="Courier New" pitchFamily="49" charset="0"/>
              </a:rPr>
            </a:br>
            <a:r>
              <a:rPr lang="en-US" dirty="0">
                <a:latin typeface="Courier New" pitchFamily="49" charset="0"/>
                <a:cs typeface="Courier New" pitchFamily="49" charset="0"/>
              </a:rPr>
              <a:t>  &lt;</a:t>
            </a:r>
            <a:r>
              <a:rPr lang="en-US" dirty="0" err="1">
                <a:latin typeface="Courier New" pitchFamily="49" charset="0"/>
                <a:cs typeface="Courier New" pitchFamily="49" charset="0"/>
              </a:rPr>
              <a:t>full_name</a:t>
            </a:r>
            <a:r>
              <a:rPr lang="en-US" dirty="0">
                <a:latin typeface="Courier New" pitchFamily="49" charset="0"/>
                <a:cs typeface="Courier New" pitchFamily="49" charset="0"/>
              </a:rPr>
              <a:t>&gt;</a:t>
            </a:r>
            <a:r>
              <a:rPr lang="en-US" dirty="0" err="1">
                <a:latin typeface="Courier New" pitchFamily="49" charset="0"/>
                <a:cs typeface="Courier New" pitchFamily="49" charset="0"/>
              </a:rPr>
              <a:t>Tove</a:t>
            </a:r>
            <a:r>
              <a:rPr lang="en-US" dirty="0">
                <a:latin typeface="Courier New" pitchFamily="49" charset="0"/>
                <a:cs typeface="Courier New" pitchFamily="49" charset="0"/>
              </a:rPr>
              <a:t> </a:t>
            </a:r>
            <a:r>
              <a:rPr lang="en-US" dirty="0" err="1">
                <a:latin typeface="Courier New" pitchFamily="49" charset="0"/>
                <a:cs typeface="Courier New" pitchFamily="49" charset="0"/>
              </a:rPr>
              <a:t>Refsnes</a:t>
            </a:r>
            <a:r>
              <a:rPr lang="en-US" dirty="0">
                <a:latin typeface="Courier New" pitchFamily="49" charset="0"/>
                <a:cs typeface="Courier New" pitchFamily="49" charset="0"/>
              </a:rPr>
              <a:t>&lt;/</a:t>
            </a:r>
            <a:r>
              <a:rPr lang="en-US" dirty="0" err="1">
                <a:latin typeface="Courier New" pitchFamily="49" charset="0"/>
                <a:cs typeface="Courier New" pitchFamily="49" charset="0"/>
              </a:rPr>
              <a:t>full_name</a:t>
            </a:r>
            <a:r>
              <a:rPr lang="en-US" dirty="0">
                <a:latin typeface="Courier New" pitchFamily="49" charset="0"/>
                <a:cs typeface="Courier New" pitchFamily="49" charset="0"/>
              </a:rPr>
              <a:t>&gt;</a:t>
            </a:r>
            <a:br>
              <a:rPr lang="en-US" dirty="0">
                <a:latin typeface="Courier New" pitchFamily="49" charset="0"/>
                <a:cs typeface="Courier New" pitchFamily="49" charset="0"/>
              </a:rPr>
            </a:br>
            <a:r>
              <a:rPr lang="en-US" dirty="0">
                <a:latin typeface="Courier New" pitchFamily="49" charset="0"/>
                <a:cs typeface="Courier New" pitchFamily="49" charset="0"/>
              </a:rPr>
              <a:t>  &lt;</a:t>
            </a:r>
            <a:r>
              <a:rPr lang="en-US" dirty="0" err="1">
                <a:latin typeface="Courier New" pitchFamily="49" charset="0"/>
                <a:cs typeface="Courier New" pitchFamily="49" charset="0"/>
              </a:rPr>
              <a:t>child_name</a:t>
            </a:r>
            <a:r>
              <a:rPr lang="en-US" dirty="0">
                <a:latin typeface="Courier New" pitchFamily="49" charset="0"/>
                <a:cs typeface="Courier New" pitchFamily="49" charset="0"/>
              </a:rPr>
              <a:t>&gt;</a:t>
            </a:r>
            <a:r>
              <a:rPr lang="en-US" dirty="0" err="1">
                <a:latin typeface="Courier New" pitchFamily="49" charset="0"/>
                <a:cs typeface="Courier New" pitchFamily="49" charset="0"/>
              </a:rPr>
              <a:t>Hege</a:t>
            </a:r>
            <a:r>
              <a:rPr lang="en-US" dirty="0">
                <a:latin typeface="Courier New" pitchFamily="49" charset="0"/>
                <a:cs typeface="Courier New" pitchFamily="49" charset="0"/>
              </a:rPr>
              <a:t>&lt;/</a:t>
            </a:r>
            <a:r>
              <a:rPr lang="en-US" dirty="0" err="1">
                <a:latin typeface="Courier New" pitchFamily="49" charset="0"/>
                <a:cs typeface="Courier New" pitchFamily="49" charset="0"/>
              </a:rPr>
              <a:t>child_name</a:t>
            </a:r>
            <a:r>
              <a:rPr lang="en-US" dirty="0">
                <a:latin typeface="Courier New" pitchFamily="49" charset="0"/>
                <a:cs typeface="Courier New" pitchFamily="49" charset="0"/>
              </a:rPr>
              <a:t>&gt;</a:t>
            </a:r>
            <a:br>
              <a:rPr lang="en-US" dirty="0">
                <a:latin typeface="Courier New" pitchFamily="49" charset="0"/>
                <a:cs typeface="Courier New" pitchFamily="49" charset="0"/>
              </a:rPr>
            </a:br>
            <a:r>
              <a:rPr lang="en-US" dirty="0">
                <a:latin typeface="Courier New" pitchFamily="49" charset="0"/>
                <a:cs typeface="Courier New" pitchFamily="49" charset="0"/>
              </a:rPr>
              <a:t>  &lt;</a:t>
            </a:r>
            <a:r>
              <a:rPr lang="en-US" dirty="0" err="1">
                <a:latin typeface="Courier New" pitchFamily="49" charset="0"/>
                <a:cs typeface="Courier New" pitchFamily="49" charset="0"/>
              </a:rPr>
              <a:t>child_name</a:t>
            </a:r>
            <a:r>
              <a:rPr lang="en-US" dirty="0">
                <a:latin typeface="Courier New" pitchFamily="49" charset="0"/>
                <a:cs typeface="Courier New" pitchFamily="49" charset="0"/>
              </a:rPr>
              <a:t>&gt;Stale&lt;/</a:t>
            </a:r>
            <a:r>
              <a:rPr lang="en-US" dirty="0" err="1">
                <a:latin typeface="Courier New" pitchFamily="49" charset="0"/>
                <a:cs typeface="Courier New" pitchFamily="49" charset="0"/>
              </a:rPr>
              <a:t>child_name</a:t>
            </a:r>
            <a:r>
              <a:rPr lang="en-US" dirty="0">
                <a:latin typeface="Courier New" pitchFamily="49" charset="0"/>
                <a:cs typeface="Courier New" pitchFamily="49" charset="0"/>
              </a:rPr>
              <a:t>&gt;</a:t>
            </a:r>
            <a:br>
              <a:rPr lang="en-US" dirty="0">
                <a:latin typeface="Courier New" pitchFamily="49" charset="0"/>
                <a:cs typeface="Courier New" pitchFamily="49" charset="0"/>
              </a:rPr>
            </a:br>
            <a:r>
              <a:rPr lang="en-US" dirty="0">
                <a:latin typeface="Courier New" pitchFamily="49" charset="0"/>
                <a:cs typeface="Courier New" pitchFamily="49" charset="0"/>
              </a:rPr>
              <a:t>  &lt;</a:t>
            </a:r>
            <a:r>
              <a:rPr lang="en-US" dirty="0" err="1">
                <a:latin typeface="Courier New" pitchFamily="49" charset="0"/>
                <a:cs typeface="Courier New" pitchFamily="49" charset="0"/>
              </a:rPr>
              <a:t>child_name</a:t>
            </a:r>
            <a:r>
              <a:rPr lang="en-US" dirty="0">
                <a:latin typeface="Courier New" pitchFamily="49" charset="0"/>
                <a:cs typeface="Courier New" pitchFamily="49" charset="0"/>
              </a:rPr>
              <a:t>&gt;Jim&lt;/</a:t>
            </a:r>
            <a:r>
              <a:rPr lang="en-US" dirty="0" err="1">
                <a:latin typeface="Courier New" pitchFamily="49" charset="0"/>
                <a:cs typeface="Courier New" pitchFamily="49" charset="0"/>
              </a:rPr>
              <a:t>child_name</a:t>
            </a:r>
            <a:r>
              <a:rPr lang="en-US" dirty="0">
                <a:latin typeface="Courier New" pitchFamily="49" charset="0"/>
                <a:cs typeface="Courier New" pitchFamily="49" charset="0"/>
              </a:rPr>
              <a:t>&gt;</a:t>
            </a:r>
            <a:br>
              <a:rPr lang="en-US" dirty="0">
                <a:latin typeface="Courier New" pitchFamily="49" charset="0"/>
                <a:cs typeface="Courier New" pitchFamily="49" charset="0"/>
              </a:rPr>
            </a:br>
            <a:r>
              <a:rPr lang="en-US" dirty="0">
                <a:latin typeface="Courier New" pitchFamily="49" charset="0"/>
                <a:cs typeface="Courier New" pitchFamily="49" charset="0"/>
              </a:rPr>
              <a:t>  &lt;</a:t>
            </a:r>
            <a:r>
              <a:rPr lang="en-US" dirty="0" err="1">
                <a:latin typeface="Courier New" pitchFamily="49" charset="0"/>
                <a:cs typeface="Courier New" pitchFamily="49" charset="0"/>
              </a:rPr>
              <a:t>child_name</a:t>
            </a:r>
            <a:r>
              <a:rPr lang="en-US" dirty="0">
                <a:latin typeface="Courier New" pitchFamily="49" charset="0"/>
                <a:cs typeface="Courier New" pitchFamily="49" charset="0"/>
              </a:rPr>
              <a:t>&gt;</a:t>
            </a:r>
            <a:r>
              <a:rPr lang="en-US" dirty="0" err="1">
                <a:latin typeface="Courier New" pitchFamily="49" charset="0"/>
                <a:cs typeface="Courier New" pitchFamily="49" charset="0"/>
              </a:rPr>
              <a:t>Borge</a:t>
            </a:r>
            <a:r>
              <a:rPr lang="en-US" dirty="0">
                <a:latin typeface="Courier New" pitchFamily="49" charset="0"/>
                <a:cs typeface="Courier New" pitchFamily="49" charset="0"/>
              </a:rPr>
              <a:t>&lt;/</a:t>
            </a:r>
            <a:r>
              <a:rPr lang="en-US" dirty="0" err="1">
                <a:latin typeface="Courier New" pitchFamily="49" charset="0"/>
                <a:cs typeface="Courier New" pitchFamily="49" charset="0"/>
              </a:rPr>
              <a:t>child_name</a:t>
            </a:r>
            <a:r>
              <a:rPr lang="en-US" dirty="0">
                <a:latin typeface="Courier New" pitchFamily="49" charset="0"/>
                <a:cs typeface="Courier New" pitchFamily="49" charset="0"/>
              </a:rPr>
              <a:t>&gt;</a:t>
            </a:r>
            <a:br>
              <a:rPr lang="en-US" dirty="0">
                <a:latin typeface="Courier New" pitchFamily="49" charset="0"/>
                <a:cs typeface="Courier New" pitchFamily="49" charset="0"/>
              </a:rPr>
            </a:br>
            <a:r>
              <a:rPr lang="en-US" dirty="0">
                <a:latin typeface="Courier New" pitchFamily="49" charset="0"/>
                <a:cs typeface="Courier New" pitchFamily="49" charset="0"/>
              </a:rPr>
              <a:t>&lt;/person</a:t>
            </a:r>
            <a:r>
              <a:rPr lang="en-US" dirty="0" smtClean="0">
                <a:latin typeface="Courier New" pitchFamily="49" charset="0"/>
                <a:cs typeface="Courier New" pitchFamily="49" charset="0"/>
              </a:rPr>
              <a:t>&gt;</a:t>
            </a:r>
            <a:endParaRPr lang="vi-VN" dirty="0">
              <a:latin typeface="Courier New" pitchFamily="49" charset="0"/>
              <a:cs typeface="Courier New" pitchFamily="49" charset="0"/>
            </a:endParaRPr>
          </a:p>
        </p:txBody>
      </p:sp>
      <p:sp>
        <p:nvSpPr>
          <p:cNvPr id="6" name="Down Arrow 5"/>
          <p:cNvSpPr/>
          <p:nvPr/>
        </p:nvSpPr>
        <p:spPr bwMode="auto">
          <a:xfrm>
            <a:off x="2667000" y="4033123"/>
            <a:ext cx="304800" cy="310277"/>
          </a:xfrm>
          <a:prstGeom prst="downArrow">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bg2"/>
              </a:solidFill>
              <a:effectLst/>
              <a:latin typeface="Arial" charset="0"/>
            </a:endParaRPr>
          </a:p>
        </p:txBody>
      </p:sp>
    </p:spTree>
    <p:extLst>
      <p:ext uri="{BB962C8B-B14F-4D97-AF65-F5344CB8AC3E}">
        <p14:creationId xmlns:p14="http://schemas.microsoft.com/office/powerpoint/2010/main" val="21214161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Definition of a DTD</a:t>
            </a:r>
            <a:endParaRPr lang="en-US" dirty="0"/>
          </a:p>
        </p:txBody>
      </p:sp>
      <p:sp>
        <p:nvSpPr>
          <p:cNvPr id="3" name="Content Placeholder 2"/>
          <p:cNvSpPr>
            <a:spLocks noGrp="1"/>
          </p:cNvSpPr>
          <p:nvPr>
            <p:ph idx="1"/>
          </p:nvPr>
        </p:nvSpPr>
        <p:spPr/>
        <p:txBody>
          <a:bodyPr>
            <a:normAutofit/>
          </a:bodyPr>
          <a:lstStyle/>
          <a:p>
            <a:pPr algn="just"/>
            <a:r>
              <a:rPr lang="en-US" sz="3200" dirty="0" smtClean="0"/>
              <a:t>A Document Type Definition is a non XML document made up of element, attribute and entity declarations</a:t>
            </a:r>
          </a:p>
          <a:p>
            <a:pPr algn="just"/>
            <a:r>
              <a:rPr lang="en-US" sz="3200" dirty="0" smtClean="0"/>
              <a:t>The DTD </a:t>
            </a:r>
          </a:p>
          <a:p>
            <a:pPr lvl="1" algn="just"/>
            <a:r>
              <a:rPr lang="en-US" sz="2400" dirty="0" smtClean="0"/>
              <a:t>Helps XML parsers to validate the XML document</a:t>
            </a:r>
          </a:p>
          <a:p>
            <a:pPr lvl="1" algn="just"/>
            <a:r>
              <a:rPr lang="en-US" sz="2400" dirty="0" smtClean="0"/>
              <a:t>Helps authors to set default values for element attributes</a:t>
            </a:r>
          </a:p>
          <a:p>
            <a:pPr lvl="1" algn="just"/>
            <a:r>
              <a:rPr lang="en-US" sz="2400" dirty="0" smtClean="0"/>
              <a:t>The document's tree structure can be determined based on the DTD</a:t>
            </a:r>
            <a:endParaRPr lang="en-US" sz="2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Grouping Constructs</a:t>
            </a:r>
            <a:endParaRPr lang="en-US" dirty="0"/>
          </a:p>
        </p:txBody>
      </p:sp>
      <p:sp>
        <p:nvSpPr>
          <p:cNvPr id="6" name="Rectangle 5"/>
          <p:cNvSpPr/>
          <p:nvPr/>
        </p:nvSpPr>
        <p:spPr>
          <a:xfrm>
            <a:off x="506116" y="1163598"/>
            <a:ext cx="678519" cy="369332"/>
          </a:xfrm>
          <a:prstGeom prst="rect">
            <a:avLst/>
          </a:prstGeom>
        </p:spPr>
        <p:txBody>
          <a:bodyPr wrap="none">
            <a:spAutoFit/>
          </a:bodyPr>
          <a:lstStyle/>
          <a:p>
            <a:r>
              <a:rPr lang="en-US" b="1" i="1" dirty="0" err="1" smtClean="0">
                <a:solidFill>
                  <a:srgbClr val="0070C0"/>
                </a:solidFill>
              </a:rPr>
              <a:t>xs:all</a:t>
            </a:r>
            <a:endParaRPr lang="en-US" dirty="0"/>
          </a:p>
        </p:txBody>
      </p:sp>
      <p:pic>
        <p:nvPicPr>
          <p:cNvPr id="9218" name="Picture 2"/>
          <p:cNvPicPr>
            <a:picLocks noChangeAspect="1" noChangeArrowheads="1"/>
          </p:cNvPicPr>
          <p:nvPr/>
        </p:nvPicPr>
        <p:blipFill>
          <a:blip r:embed="rId3"/>
          <a:srcRect/>
          <a:stretch>
            <a:fillRect/>
          </a:stretch>
        </p:blipFill>
        <p:spPr bwMode="auto">
          <a:xfrm>
            <a:off x="544216" y="1688068"/>
            <a:ext cx="8278879" cy="2133600"/>
          </a:xfrm>
          <a:prstGeom prst="rect">
            <a:avLst/>
          </a:prstGeom>
          <a:noFill/>
          <a:ln w="9525">
            <a:noFill/>
            <a:miter lim="800000"/>
            <a:headEnd/>
            <a:tailEnd/>
          </a:ln>
          <a:effectLst/>
        </p:spPr>
      </p:pic>
      <p:sp>
        <p:nvSpPr>
          <p:cNvPr id="9" name="Rectangle 8"/>
          <p:cNvSpPr/>
          <p:nvPr/>
        </p:nvSpPr>
        <p:spPr>
          <a:xfrm>
            <a:off x="544216" y="3968234"/>
            <a:ext cx="1249060" cy="369332"/>
          </a:xfrm>
          <a:prstGeom prst="rect">
            <a:avLst/>
          </a:prstGeom>
        </p:spPr>
        <p:txBody>
          <a:bodyPr wrap="none">
            <a:spAutoFit/>
          </a:bodyPr>
          <a:lstStyle/>
          <a:p>
            <a:r>
              <a:rPr lang="en-US" b="1" i="1" smtClean="0">
                <a:solidFill>
                  <a:srgbClr val="0070C0"/>
                </a:solidFill>
              </a:rPr>
              <a:t>xs:choice</a:t>
            </a:r>
            <a:endParaRPr lang="en-US" dirty="0"/>
          </a:p>
        </p:txBody>
      </p:sp>
      <p:pic>
        <p:nvPicPr>
          <p:cNvPr id="9219" name="Picture 3"/>
          <p:cNvPicPr>
            <a:picLocks noChangeAspect="1" noChangeArrowheads="1"/>
          </p:cNvPicPr>
          <p:nvPr/>
        </p:nvPicPr>
        <p:blipFill>
          <a:blip r:embed="rId4"/>
          <a:srcRect/>
          <a:stretch>
            <a:fillRect/>
          </a:stretch>
        </p:blipFill>
        <p:spPr bwMode="auto">
          <a:xfrm>
            <a:off x="544216" y="4495800"/>
            <a:ext cx="5724896" cy="198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Grouping Constructs</a:t>
            </a:r>
            <a:endParaRPr lang="en-US" dirty="0"/>
          </a:p>
        </p:txBody>
      </p:sp>
      <p:sp>
        <p:nvSpPr>
          <p:cNvPr id="6" name="Rectangle 5"/>
          <p:cNvSpPr/>
          <p:nvPr/>
        </p:nvSpPr>
        <p:spPr>
          <a:xfrm>
            <a:off x="533400" y="1201698"/>
            <a:ext cx="1335687" cy="369332"/>
          </a:xfrm>
          <a:prstGeom prst="rect">
            <a:avLst/>
          </a:prstGeom>
        </p:spPr>
        <p:txBody>
          <a:bodyPr wrap="none">
            <a:spAutoFit/>
          </a:bodyPr>
          <a:lstStyle/>
          <a:p>
            <a:r>
              <a:rPr lang="en-US" b="1" i="1" dirty="0" err="1" smtClean="0">
                <a:solidFill>
                  <a:srgbClr val="0070C0"/>
                </a:solidFill>
              </a:rPr>
              <a:t>xs:sequence</a:t>
            </a:r>
            <a:endParaRPr lang="en-US" dirty="0"/>
          </a:p>
        </p:txBody>
      </p:sp>
      <p:pic>
        <p:nvPicPr>
          <p:cNvPr id="10242" name="Picture 2"/>
          <p:cNvPicPr>
            <a:picLocks noChangeAspect="1" noChangeArrowheads="1"/>
          </p:cNvPicPr>
          <p:nvPr/>
        </p:nvPicPr>
        <p:blipFill>
          <a:blip r:embed="rId3"/>
          <a:srcRect/>
          <a:stretch>
            <a:fillRect/>
          </a:stretch>
        </p:blipFill>
        <p:spPr bwMode="auto">
          <a:xfrm>
            <a:off x="838200" y="1676400"/>
            <a:ext cx="7239000" cy="334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Defining a Simple Type Element</a:t>
            </a:r>
            <a:endParaRPr lang="en-US" dirty="0"/>
          </a:p>
        </p:txBody>
      </p:sp>
      <p:sp>
        <p:nvSpPr>
          <p:cNvPr id="3" name="Content Placeholder 2"/>
          <p:cNvSpPr>
            <a:spLocks noGrp="1"/>
          </p:cNvSpPr>
          <p:nvPr>
            <p:ph idx="1"/>
          </p:nvPr>
        </p:nvSpPr>
        <p:spPr>
          <a:xfrm>
            <a:off x="381000" y="1295400"/>
            <a:ext cx="8229600" cy="4525963"/>
          </a:xfrm>
        </p:spPr>
        <p:txBody>
          <a:bodyPr/>
          <a:lstStyle/>
          <a:p>
            <a:pPr>
              <a:buNone/>
            </a:pPr>
            <a:r>
              <a:rPr lang="en-US" dirty="0" smtClean="0"/>
              <a:t>	A Simple type is an XML element or attribute, which contains only text and no other elements or attributes.</a:t>
            </a:r>
            <a:endParaRPr lang="en-US" dirty="0"/>
          </a:p>
        </p:txBody>
      </p:sp>
      <p:pic>
        <p:nvPicPr>
          <p:cNvPr id="11266" name="Picture 2"/>
          <p:cNvPicPr>
            <a:picLocks noChangeAspect="1" noChangeArrowheads="1"/>
          </p:cNvPicPr>
          <p:nvPr/>
        </p:nvPicPr>
        <p:blipFill>
          <a:blip r:embed="rId3"/>
          <a:srcRect/>
          <a:stretch>
            <a:fillRect/>
          </a:stretch>
        </p:blipFill>
        <p:spPr bwMode="auto">
          <a:xfrm>
            <a:off x="838200" y="2985655"/>
            <a:ext cx="6877050" cy="25007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Built-in simple types</a:t>
            </a:r>
            <a:endParaRPr lang="en-US" dirty="0"/>
          </a:p>
        </p:txBody>
      </p:sp>
      <p:pic>
        <p:nvPicPr>
          <p:cNvPr id="12290" name="Picture 2"/>
          <p:cNvPicPr>
            <a:picLocks noChangeAspect="1" noChangeArrowheads="1"/>
          </p:cNvPicPr>
          <p:nvPr/>
        </p:nvPicPr>
        <p:blipFill>
          <a:blip r:embed="rId3"/>
          <a:srcRect/>
          <a:stretch>
            <a:fillRect/>
          </a:stretch>
        </p:blipFill>
        <p:spPr bwMode="auto">
          <a:xfrm>
            <a:off x="609600" y="1066800"/>
            <a:ext cx="8077200" cy="3001107"/>
          </a:xfrm>
          <a:prstGeom prst="rect">
            <a:avLst/>
          </a:prstGeom>
          <a:noFill/>
          <a:ln w="9525">
            <a:noFill/>
            <a:miter lim="800000"/>
            <a:headEnd/>
            <a:tailEnd/>
          </a:ln>
          <a:effectLst/>
        </p:spPr>
      </p:pic>
      <p:pic>
        <p:nvPicPr>
          <p:cNvPr id="12291" name="Picture 3"/>
          <p:cNvPicPr>
            <a:picLocks noChangeAspect="1" noChangeArrowheads="1"/>
          </p:cNvPicPr>
          <p:nvPr/>
        </p:nvPicPr>
        <p:blipFill>
          <a:blip r:embed="rId4"/>
          <a:srcRect/>
          <a:stretch>
            <a:fillRect/>
          </a:stretch>
        </p:blipFill>
        <p:spPr bwMode="auto">
          <a:xfrm>
            <a:off x="685800" y="4078484"/>
            <a:ext cx="4798598" cy="23223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User-defined simple types</a:t>
            </a:r>
            <a:endParaRPr lang="en-US" dirty="0"/>
          </a:p>
        </p:txBody>
      </p:sp>
      <p:pic>
        <p:nvPicPr>
          <p:cNvPr id="13314" name="Picture 2"/>
          <p:cNvPicPr>
            <a:picLocks noChangeAspect="1" noChangeArrowheads="1"/>
          </p:cNvPicPr>
          <p:nvPr/>
        </p:nvPicPr>
        <p:blipFill>
          <a:blip r:embed="rId3"/>
          <a:srcRect/>
          <a:stretch>
            <a:fillRect/>
          </a:stretch>
        </p:blipFill>
        <p:spPr bwMode="auto">
          <a:xfrm>
            <a:off x="457200" y="1062849"/>
            <a:ext cx="5334000" cy="5175955"/>
          </a:xfrm>
          <a:prstGeom prst="rect">
            <a:avLst/>
          </a:prstGeom>
          <a:noFill/>
          <a:ln w="9525">
            <a:noFill/>
            <a:miter lim="800000"/>
            <a:headEnd/>
            <a:tailEnd/>
          </a:ln>
          <a:effectLst/>
        </p:spPr>
      </p:pic>
      <p:sp>
        <p:nvSpPr>
          <p:cNvPr id="8" name="Rectangle 7"/>
          <p:cNvSpPr/>
          <p:nvPr/>
        </p:nvSpPr>
        <p:spPr>
          <a:xfrm>
            <a:off x="4191000" y="1143000"/>
            <a:ext cx="4953000" cy="1354217"/>
          </a:xfrm>
          <a:prstGeom prst="rect">
            <a:avLst/>
          </a:prstGeom>
          <a:solidFill>
            <a:schemeClr val="tx2">
              <a:lumMod val="20000"/>
              <a:lumOff val="80000"/>
            </a:schemeClr>
          </a:solidFill>
        </p:spPr>
        <p:txBody>
          <a:bodyPr wrap="square">
            <a:spAutoFit/>
          </a:bodyPr>
          <a:lstStyle/>
          <a:p>
            <a:r>
              <a:rPr lang="en-US" sz="1600" dirty="0" smtClean="0"/>
              <a:t>&lt;</a:t>
            </a:r>
            <a:r>
              <a:rPr lang="en-US" sz="1600" dirty="0" err="1" smtClean="0"/>
              <a:t>xs:simpleType</a:t>
            </a:r>
            <a:r>
              <a:rPr lang="en-US" sz="1600" dirty="0" smtClean="0"/>
              <a:t> name="name of the </a:t>
            </a:r>
            <a:r>
              <a:rPr lang="en-US" sz="1600" dirty="0" err="1" smtClean="0"/>
              <a:t>simpleType</a:t>
            </a:r>
            <a:r>
              <a:rPr lang="en-US" sz="1600" dirty="0" smtClean="0"/>
              <a:t>"&gt; &lt;</a:t>
            </a:r>
            <a:r>
              <a:rPr lang="en-US" sz="1600" dirty="0" err="1" smtClean="0"/>
              <a:t>xs:restriction</a:t>
            </a:r>
            <a:r>
              <a:rPr lang="en-US" sz="1600" dirty="0" smtClean="0"/>
              <a:t> base="built-in data type"&gt;</a:t>
            </a:r>
          </a:p>
          <a:p>
            <a:r>
              <a:rPr lang="en-US" sz="1600" dirty="0" smtClean="0"/>
              <a:t>     &lt;</a:t>
            </a:r>
            <a:r>
              <a:rPr lang="en-US" sz="1600" dirty="0" err="1" smtClean="0"/>
              <a:t>xs:constraint</a:t>
            </a:r>
            <a:r>
              <a:rPr lang="en-US" sz="1600" dirty="0" smtClean="0"/>
              <a:t>="set constraint to limit the content"/&gt; &lt;/</a:t>
            </a:r>
            <a:r>
              <a:rPr lang="en-US" sz="1600" dirty="0" err="1" smtClean="0"/>
              <a:t>xsd:restriction</a:t>
            </a:r>
            <a:r>
              <a:rPr lang="en-US" sz="1600" dirty="0" smtClean="0"/>
              <a:t>&gt;</a:t>
            </a:r>
          </a:p>
          <a:p>
            <a:r>
              <a:rPr lang="en-US" sz="1600" dirty="0" smtClean="0"/>
              <a:t>&lt;/</a:t>
            </a:r>
            <a:r>
              <a:rPr lang="en-US" sz="1600" dirty="0" err="1" smtClean="0"/>
              <a:t>xsd:simpleType</a:t>
            </a:r>
            <a:r>
              <a:rPr lang="en-US" sz="1600" dirty="0" smtClean="0"/>
              <a:t>&gt;</a:t>
            </a:r>
            <a:endParaRPr lang="en-US" sz="16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Restriction &amp; Facets</a:t>
            </a:r>
            <a:endParaRPr lang="en-US" dirty="0"/>
          </a:p>
        </p:txBody>
      </p:sp>
      <p:pic>
        <p:nvPicPr>
          <p:cNvPr id="14338" name="Picture 2"/>
          <p:cNvPicPr>
            <a:picLocks noChangeAspect="1" noChangeArrowheads="1"/>
          </p:cNvPicPr>
          <p:nvPr/>
        </p:nvPicPr>
        <p:blipFill>
          <a:blip r:embed="rId3"/>
          <a:srcRect/>
          <a:stretch>
            <a:fillRect/>
          </a:stretch>
        </p:blipFill>
        <p:spPr bwMode="auto">
          <a:xfrm>
            <a:off x="447675" y="3733800"/>
            <a:ext cx="3895725" cy="2352675"/>
          </a:xfrm>
          <a:prstGeom prst="rect">
            <a:avLst/>
          </a:prstGeom>
          <a:noFill/>
          <a:ln w="9525">
            <a:noFill/>
            <a:miter lim="800000"/>
            <a:headEnd/>
            <a:tailEnd/>
          </a:ln>
          <a:effectLst/>
        </p:spPr>
      </p:pic>
      <p:pic>
        <p:nvPicPr>
          <p:cNvPr id="14339" name="Picture 3"/>
          <p:cNvPicPr>
            <a:picLocks noChangeAspect="1" noChangeArrowheads="1"/>
          </p:cNvPicPr>
          <p:nvPr/>
        </p:nvPicPr>
        <p:blipFill>
          <a:blip r:embed="rId4"/>
          <a:srcRect/>
          <a:stretch>
            <a:fillRect/>
          </a:stretch>
        </p:blipFill>
        <p:spPr bwMode="auto">
          <a:xfrm>
            <a:off x="4724400" y="3733800"/>
            <a:ext cx="4144210" cy="2362200"/>
          </a:xfrm>
          <a:prstGeom prst="rect">
            <a:avLst/>
          </a:prstGeom>
          <a:noFill/>
          <a:ln w="9525">
            <a:noFill/>
            <a:miter lim="800000"/>
            <a:headEnd/>
            <a:tailEnd/>
          </a:ln>
          <a:effectLst/>
        </p:spPr>
      </p:pic>
      <p:sp>
        <p:nvSpPr>
          <p:cNvPr id="7" name="Rectangle 6"/>
          <p:cNvSpPr/>
          <p:nvPr/>
        </p:nvSpPr>
        <p:spPr>
          <a:xfrm>
            <a:off x="533400" y="1295400"/>
            <a:ext cx="8153400" cy="1872500"/>
          </a:xfrm>
          <a:prstGeom prst="rect">
            <a:avLst/>
          </a:prstGeom>
        </p:spPr>
        <p:txBody>
          <a:bodyPr wrap="square">
            <a:spAutoFit/>
          </a:bodyPr>
          <a:lstStyle/>
          <a:p>
            <a:pPr>
              <a:lnSpc>
                <a:spcPct val="80000"/>
              </a:lnSpc>
            </a:pPr>
            <a:r>
              <a:rPr lang="en-US" sz="2400" dirty="0" smtClean="0"/>
              <a:t>Restrictions are used to define acceptable values for XML elements or attributes. Restrictions on XML elements are called facets. </a:t>
            </a:r>
          </a:p>
          <a:p>
            <a:pPr>
              <a:lnSpc>
                <a:spcPct val="80000"/>
              </a:lnSpc>
            </a:pPr>
            <a:r>
              <a:rPr lang="en-US" sz="2400" dirty="0" smtClean="0"/>
              <a:t>Common syntax  of facet elements:</a:t>
            </a:r>
          </a:p>
          <a:p>
            <a:pPr>
              <a:lnSpc>
                <a:spcPct val="80000"/>
              </a:lnSpc>
            </a:pPr>
            <a:r>
              <a:rPr lang="en-US" sz="2400" b="1" i="1" dirty="0" smtClean="0"/>
              <a:t>      &lt;</a:t>
            </a:r>
            <a:r>
              <a:rPr lang="en-US" sz="2400" b="1" i="1" dirty="0" err="1" smtClean="0"/>
              <a:t>FacetName</a:t>
            </a:r>
            <a:r>
              <a:rPr lang="en-US" sz="2400" b="1" i="1" dirty="0" smtClean="0"/>
              <a:t>  value=‘string’ fixed=‘</a:t>
            </a:r>
            <a:r>
              <a:rPr lang="en-US" sz="2400" b="1" i="1" dirty="0" err="1" smtClean="0"/>
              <a:t>boolean</a:t>
            </a:r>
            <a:r>
              <a:rPr lang="en-US" sz="2400" b="1" i="1" dirty="0" smtClean="0"/>
              <a:t>’  id=‘ID’ /&gt;</a:t>
            </a:r>
          </a:p>
          <a:p>
            <a:pPr>
              <a:lnSpc>
                <a:spcPct val="80000"/>
              </a:lnSpc>
            </a:pPr>
            <a:r>
              <a:rPr lang="en-US" sz="2400" dirty="0" smtClean="0"/>
              <a:t>There are 12 facet elements.</a:t>
            </a:r>
            <a:endParaRPr lang="en-US" sz="2000" dirty="0">
              <a:solidFill>
                <a:srgbClr val="0000CC"/>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Restriction &amp; Facets</a:t>
            </a:r>
            <a:endParaRPr lang="en-US" dirty="0"/>
          </a:p>
        </p:txBody>
      </p:sp>
      <p:pic>
        <p:nvPicPr>
          <p:cNvPr id="8" name="Picture 4" descr="XMLSlide31"/>
          <p:cNvPicPr>
            <a:picLocks noChangeAspect="1" noChangeArrowheads="1"/>
          </p:cNvPicPr>
          <p:nvPr/>
        </p:nvPicPr>
        <p:blipFill>
          <a:blip r:embed="rId3"/>
          <a:srcRect/>
          <a:stretch>
            <a:fillRect/>
          </a:stretch>
        </p:blipFill>
        <p:spPr bwMode="auto">
          <a:xfrm>
            <a:off x="291309" y="1295400"/>
            <a:ext cx="8671218" cy="4724400"/>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Document Type Definition</a:t>
            </a:r>
          </a:p>
          <a:p>
            <a:r>
              <a:rPr lang="en-US" dirty="0" smtClean="0"/>
              <a:t>Working with DTDs</a:t>
            </a:r>
          </a:p>
          <a:p>
            <a:r>
              <a:rPr lang="en-US" dirty="0" smtClean="0"/>
              <a:t>Valid XML Documents</a:t>
            </a:r>
          </a:p>
          <a:p>
            <a:r>
              <a:rPr lang="en-US" dirty="0" smtClean="0"/>
              <a:t>Declarations</a:t>
            </a:r>
          </a:p>
          <a:p>
            <a:r>
              <a:rPr lang="en-US" dirty="0" smtClean="0"/>
              <a:t>XML Schema</a:t>
            </a:r>
          </a:p>
          <a:p>
            <a:r>
              <a:rPr lang="en-US" dirty="0" smtClean="0"/>
              <a:t>Exploring XML Schema</a:t>
            </a:r>
          </a:p>
          <a:p>
            <a:r>
              <a:rPr lang="en-US" dirty="0" smtClean="0"/>
              <a:t>Working with Complex types</a:t>
            </a:r>
          </a:p>
          <a:p>
            <a:r>
              <a:rPr lang="en-US" dirty="0" smtClean="0"/>
              <a:t>Working with simple types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DTDs</a:t>
            </a:r>
            <a:br>
              <a:rPr lang="en-US" dirty="0" smtClean="0"/>
            </a:br>
            <a:r>
              <a:rPr lang="en-US" dirty="0" smtClean="0"/>
              <a:t>XML Schema</a:t>
            </a:r>
            <a:endParaRPr lang="en-US" dirty="0"/>
          </a:p>
        </p:txBody>
      </p:sp>
      <p:sp>
        <p:nvSpPr>
          <p:cNvPr id="3" name="Text Placeholder 2"/>
          <p:cNvSpPr>
            <a:spLocks noGrp="1"/>
          </p:cNvSpPr>
          <p:nvPr>
            <p:ph type="body" idx="1"/>
          </p:nvPr>
        </p:nvSpPr>
        <p:spPr/>
        <p:txBody>
          <a:bodyPr/>
          <a:lstStyle/>
          <a:p>
            <a:r>
              <a:rPr lang="en-US" dirty="0" smtClean="0"/>
              <a:t>XML Simplified</a:t>
            </a:r>
            <a:endParaRPr lang="en-US" dirty="0"/>
          </a:p>
        </p:txBody>
      </p:sp>
      <p:sp>
        <p:nvSpPr>
          <p:cNvPr id="4" name="Rectangle 3"/>
          <p:cNvSpPr/>
          <p:nvPr/>
        </p:nvSpPr>
        <p:spPr>
          <a:xfrm>
            <a:off x="3129643" y="2310080"/>
            <a:ext cx="2635265" cy="132343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8000" b="1" dirty="0" smtClean="0">
                <a:ln w="11430"/>
                <a:solidFill>
                  <a:schemeClr val="accent1">
                    <a:lumMod val="60000"/>
                    <a:lumOff val="40000"/>
                  </a:schemeClr>
                </a:solidFill>
                <a:effectLst>
                  <a:outerShdw blurRad="50800" dist="39000" dir="5460000" algn="tl">
                    <a:srgbClr val="000000">
                      <a:alpha val="38000"/>
                    </a:srgbClr>
                  </a:outerShdw>
                </a:effectLst>
                <a:latin typeface="Courier New" pitchFamily="49" charset="0"/>
                <a:cs typeface="Courier New" pitchFamily="49" charset="0"/>
              </a:rPr>
              <a:t>Q</a:t>
            </a:r>
            <a:r>
              <a:rPr lang="en-US" sz="4000" b="1" dirty="0" smtClean="0">
                <a:ln w="11430"/>
                <a:solidFill>
                  <a:schemeClr val="accent1">
                    <a:lumMod val="60000"/>
                    <a:lumOff val="40000"/>
                  </a:schemeClr>
                </a:solidFill>
                <a:effectLst>
                  <a:outerShdw blurRad="50800" dist="39000" dir="5460000" algn="tl">
                    <a:srgbClr val="000000">
                      <a:alpha val="38000"/>
                    </a:srgbClr>
                  </a:outerShdw>
                </a:effectLst>
                <a:latin typeface="Courier New" pitchFamily="49" charset="0"/>
                <a:cs typeface="Courier New" pitchFamily="49" charset="0"/>
              </a:rPr>
              <a:t>&amp;</a:t>
            </a:r>
            <a:r>
              <a:rPr lang="en-US" sz="8000" b="1" dirty="0" smtClean="0">
                <a:ln w="11430"/>
                <a:solidFill>
                  <a:schemeClr val="accent1">
                    <a:lumMod val="60000"/>
                    <a:lumOff val="40000"/>
                  </a:schemeClr>
                </a:solidFill>
                <a:effectLst>
                  <a:outerShdw blurRad="50800" dist="39000" dir="5460000" algn="tl">
                    <a:srgbClr val="000000">
                      <a:alpha val="38000"/>
                    </a:srgbClr>
                  </a:outerShdw>
                </a:effectLst>
                <a:latin typeface="Courier New" pitchFamily="49" charset="0"/>
                <a:cs typeface="Courier New" pitchFamily="49" charset="0"/>
              </a:rPr>
              <a:t>A</a:t>
            </a:r>
            <a:endParaRPr lang="en-US" sz="8000" b="1" dirty="0">
              <a:ln w="11430"/>
              <a:solidFill>
                <a:schemeClr val="accent1">
                  <a:lumMod val="60000"/>
                  <a:lumOff val="40000"/>
                </a:schemeClr>
              </a:solidFill>
              <a:effectLst>
                <a:outerShdw blurRad="50800" dist="39000" dir="5460000" algn="tl">
                  <a:srgbClr val="000000">
                    <a:alpha val="38000"/>
                  </a:srgbClr>
                </a:outerShdw>
              </a:effectLst>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Next …</a:t>
            </a:r>
            <a:endParaRPr lang="en-US" dirty="0"/>
          </a:p>
        </p:txBody>
      </p:sp>
      <p:sp>
        <p:nvSpPr>
          <p:cNvPr id="3" name="Content Placeholder 2"/>
          <p:cNvSpPr>
            <a:spLocks noGrp="1"/>
          </p:cNvSpPr>
          <p:nvPr>
            <p:ph idx="1"/>
          </p:nvPr>
        </p:nvSpPr>
        <p:spPr/>
        <p:txBody>
          <a:bodyPr/>
          <a:lstStyle/>
          <a:p>
            <a:r>
              <a:rPr lang="en-US" dirty="0" smtClean="0"/>
              <a:t>In the next session, we will discuss about </a:t>
            </a:r>
            <a:r>
              <a:rPr lang="en-US" dirty="0" err="1" smtClean="0"/>
              <a:t>Stylesheets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Need for a DTD</a:t>
            </a:r>
            <a:endParaRPr lang="en-US" dirty="0"/>
          </a:p>
        </p:txBody>
      </p:sp>
      <p:sp>
        <p:nvSpPr>
          <p:cNvPr id="3" name="Content Placeholder 2"/>
          <p:cNvSpPr>
            <a:spLocks noGrp="1"/>
          </p:cNvSpPr>
          <p:nvPr>
            <p:ph idx="1"/>
          </p:nvPr>
        </p:nvSpPr>
        <p:spPr>
          <a:xfrm>
            <a:off x="457200" y="1600200"/>
            <a:ext cx="3886200" cy="4525963"/>
          </a:xfrm>
        </p:spPr>
        <p:txBody>
          <a:bodyPr>
            <a:normAutofit fontScale="92500" lnSpcReduction="20000"/>
          </a:bodyPr>
          <a:lstStyle/>
          <a:p>
            <a:r>
              <a:rPr lang="en-US" dirty="0" smtClean="0"/>
              <a:t>People working on parts of the same XML document sometimes used similar tags for different purposes and at other times used different tags for the same purpose. </a:t>
            </a:r>
          </a:p>
          <a:p>
            <a:r>
              <a:rPr lang="en-US" dirty="0" smtClean="0"/>
              <a:t>At times, same elements possessed or exhibited different attributes. Some sort of standardization of elements and attributes was needed.</a:t>
            </a:r>
            <a:endParaRPr lang="en-US" dirty="0"/>
          </a:p>
        </p:txBody>
      </p:sp>
      <p:pic>
        <p:nvPicPr>
          <p:cNvPr id="6" name="Picture 4"/>
          <p:cNvPicPr>
            <a:picLocks noChangeAspect="1" noChangeArrowheads="1"/>
          </p:cNvPicPr>
          <p:nvPr/>
        </p:nvPicPr>
        <p:blipFill>
          <a:blip r:embed="rId3">
            <a:lum bright="-20000" contrast="40000"/>
          </a:blip>
          <a:srcRect/>
          <a:stretch>
            <a:fillRect/>
          </a:stretch>
        </p:blipFill>
        <p:spPr bwMode="auto">
          <a:xfrm>
            <a:off x="5262744" y="1600200"/>
            <a:ext cx="3357382" cy="38862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Structure of DTD</a:t>
            </a:r>
            <a:endParaRPr lang="en-US" dirty="0"/>
          </a:p>
        </p:txBody>
      </p:sp>
      <p:pic>
        <p:nvPicPr>
          <p:cNvPr id="2050" name="Picture 2"/>
          <p:cNvPicPr>
            <a:picLocks noChangeAspect="1" noChangeArrowheads="1"/>
          </p:cNvPicPr>
          <p:nvPr/>
        </p:nvPicPr>
        <p:blipFill>
          <a:blip r:embed="rId3"/>
          <a:srcRect/>
          <a:stretch>
            <a:fillRect/>
          </a:stretch>
        </p:blipFill>
        <p:spPr bwMode="auto">
          <a:xfrm>
            <a:off x="5917406" y="1828800"/>
            <a:ext cx="3026569" cy="3124200"/>
          </a:xfrm>
          <a:prstGeom prst="rect">
            <a:avLst/>
          </a:prstGeom>
          <a:noFill/>
          <a:ln w="9525">
            <a:noFill/>
            <a:miter lim="800000"/>
            <a:headEnd/>
            <a:tailEnd/>
          </a:ln>
          <a:effectLst/>
        </p:spPr>
      </p:pic>
      <p:sp>
        <p:nvSpPr>
          <p:cNvPr id="7" name="Rounded Rectangle 6"/>
          <p:cNvSpPr/>
          <p:nvPr/>
        </p:nvSpPr>
        <p:spPr bwMode="auto">
          <a:xfrm>
            <a:off x="228600" y="1447800"/>
            <a:ext cx="5669756" cy="1371600"/>
          </a:xfrm>
          <a:prstGeom prst="round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vi-VN" sz="2000" dirty="0"/>
              <a:t>&lt;!ELEMENT Mobile (Company, Model, Price)&gt;</a:t>
            </a:r>
          </a:p>
          <a:p>
            <a:r>
              <a:rPr lang="vi-VN" sz="2000" dirty="0"/>
              <a:t>&lt;!ELEMENT Company (#PCDATA)&gt;</a:t>
            </a:r>
          </a:p>
          <a:p>
            <a:r>
              <a:rPr lang="vi-VN" sz="2000" dirty="0"/>
              <a:t>&lt;!ELEMENT Model (#PCDATA)&gt;</a:t>
            </a:r>
          </a:p>
          <a:p>
            <a:r>
              <a:rPr lang="vi-VN" sz="2000" dirty="0"/>
              <a:t>&lt;!ELEMENT Price (#PCDATA)&gt;</a:t>
            </a:r>
          </a:p>
          <a:p>
            <a:pPr marL="0" marR="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dirty="0" smtClean="0">
              <a:ln>
                <a:noFill/>
              </a:ln>
              <a:solidFill>
                <a:schemeClr val="bg2"/>
              </a:solidFill>
              <a:effectLst/>
              <a:latin typeface="Arial" charset="0"/>
            </a:endParaRPr>
          </a:p>
        </p:txBody>
      </p:sp>
      <p:sp>
        <p:nvSpPr>
          <p:cNvPr id="8" name="Rounded Rectangle 7"/>
          <p:cNvSpPr/>
          <p:nvPr/>
        </p:nvSpPr>
        <p:spPr bwMode="auto">
          <a:xfrm>
            <a:off x="228600" y="3143250"/>
            <a:ext cx="5669756" cy="495300"/>
          </a:xfrm>
          <a:prstGeom prst="round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vi-VN" sz="2000" dirty="0"/>
              <a:t>&lt;!ATTLIST Model Type CDATA "Camera</a:t>
            </a:r>
            <a:r>
              <a:rPr lang="vi-VN" sz="2000" dirty="0" smtClean="0"/>
              <a:t>"&gt;</a:t>
            </a:r>
            <a:endParaRPr lang="vi-VN" sz="2000" dirty="0"/>
          </a:p>
        </p:txBody>
      </p:sp>
      <p:sp>
        <p:nvSpPr>
          <p:cNvPr id="9" name="Rounded Rectangle 8"/>
          <p:cNvSpPr/>
          <p:nvPr/>
        </p:nvSpPr>
        <p:spPr bwMode="auto">
          <a:xfrm>
            <a:off x="228600" y="4095750"/>
            <a:ext cx="5669756" cy="457200"/>
          </a:xfrm>
          <a:prstGeom prst="round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vi-VN" sz="2000" dirty="0"/>
              <a:t>&lt;!ENTITY HP "Head Phones</a:t>
            </a:r>
            <a:r>
              <a:rPr lang="vi-VN" sz="2000" dirty="0" smtClean="0"/>
              <a:t>"&gt;</a:t>
            </a:r>
            <a:endParaRPr lang="vi-VN"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Creating Internal DTDs</a:t>
            </a:r>
            <a:endParaRPr lang="en-US" dirty="0"/>
          </a:p>
        </p:txBody>
      </p:sp>
      <p:sp>
        <p:nvSpPr>
          <p:cNvPr id="3" name="Content Placeholder 2"/>
          <p:cNvSpPr>
            <a:spLocks noGrp="1"/>
          </p:cNvSpPr>
          <p:nvPr>
            <p:ph idx="1"/>
          </p:nvPr>
        </p:nvSpPr>
        <p:spPr/>
        <p:txBody>
          <a:bodyPr/>
          <a:lstStyle/>
          <a:p>
            <a:pPr>
              <a:buNone/>
            </a:pPr>
            <a:r>
              <a:rPr lang="en-US" dirty="0" smtClean="0"/>
              <a:t>1. Declare all the possible elements.</a:t>
            </a:r>
          </a:p>
          <a:p>
            <a:pPr>
              <a:buNone/>
            </a:pPr>
            <a:r>
              <a:rPr lang="en-US" dirty="0" smtClean="0"/>
              <a:t>2. Specify the permissible element children, if any.</a:t>
            </a:r>
          </a:p>
          <a:p>
            <a:pPr>
              <a:buNone/>
            </a:pPr>
            <a:r>
              <a:rPr lang="en-US" dirty="0" smtClean="0"/>
              <a:t>3. Set the order in which elements must appear.</a:t>
            </a:r>
          </a:p>
          <a:p>
            <a:pPr>
              <a:buNone/>
            </a:pPr>
            <a:r>
              <a:rPr lang="en-US" dirty="0" smtClean="0"/>
              <a:t>4. Declare all the possible element attributes.</a:t>
            </a:r>
          </a:p>
          <a:p>
            <a:pPr>
              <a:buNone/>
            </a:pPr>
            <a:r>
              <a:rPr lang="en-US" dirty="0" smtClean="0"/>
              <a:t>5. Set the attribute data types and values.</a:t>
            </a:r>
          </a:p>
          <a:p>
            <a:pPr>
              <a:buNone/>
            </a:pPr>
            <a:r>
              <a:rPr lang="en-US" dirty="0" smtClean="0"/>
              <a:t>6. Declare all the possible entities.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DOCTYPE Declarations</a:t>
            </a:r>
            <a:endParaRPr lang="en-US" dirty="0"/>
          </a:p>
        </p:txBody>
      </p:sp>
      <p:sp>
        <p:nvSpPr>
          <p:cNvPr id="3" name="Content Placeholder 2"/>
          <p:cNvSpPr>
            <a:spLocks noGrp="1"/>
          </p:cNvSpPr>
          <p:nvPr>
            <p:ph idx="1"/>
          </p:nvPr>
        </p:nvSpPr>
        <p:spPr>
          <a:xfrm>
            <a:off x="457200" y="1524000"/>
            <a:ext cx="3810000" cy="4525963"/>
          </a:xfrm>
        </p:spPr>
        <p:txBody>
          <a:bodyPr>
            <a:normAutofit/>
          </a:bodyPr>
          <a:lstStyle/>
          <a:p>
            <a:r>
              <a:rPr lang="en-US" sz="2400" dirty="0" smtClean="0"/>
              <a:t>A Document Type Declaration declares that the XML file in which it is present adheres to a certain DTD. </a:t>
            </a:r>
          </a:p>
          <a:p>
            <a:r>
              <a:rPr lang="en-US" sz="2400" dirty="0" smtClean="0"/>
              <a:t>The declaration also specifies the name of that DTD and either its content or location.</a:t>
            </a:r>
          </a:p>
        </p:txBody>
      </p:sp>
      <p:pic>
        <p:nvPicPr>
          <p:cNvPr id="3074" name="Picture 2"/>
          <p:cNvPicPr>
            <a:picLocks noChangeAspect="1" noChangeArrowheads="1"/>
          </p:cNvPicPr>
          <p:nvPr/>
        </p:nvPicPr>
        <p:blipFill>
          <a:blip r:embed="rId3"/>
          <a:srcRect/>
          <a:stretch>
            <a:fillRect/>
          </a:stretch>
        </p:blipFill>
        <p:spPr bwMode="auto">
          <a:xfrm>
            <a:off x="4800600" y="1524000"/>
            <a:ext cx="4010026" cy="2461919"/>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4333103" y="4276725"/>
            <a:ext cx="4353697" cy="1438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DTDs</a:t>
            </a:r>
            <a:endParaRPr lang="en-US" dirty="0"/>
          </a:p>
        </p:txBody>
      </p:sp>
      <p:sp>
        <p:nvSpPr>
          <p:cNvPr id="3" name="Content Placeholder 2"/>
          <p:cNvSpPr>
            <a:spLocks noGrp="1"/>
          </p:cNvSpPr>
          <p:nvPr>
            <p:ph idx="1"/>
          </p:nvPr>
        </p:nvSpPr>
        <p:spPr>
          <a:xfrm>
            <a:off x="381000" y="1219201"/>
            <a:ext cx="4572000" cy="609599"/>
          </a:xfrm>
        </p:spPr>
        <p:txBody>
          <a:bodyPr>
            <a:normAutofit/>
          </a:bodyPr>
          <a:lstStyle/>
          <a:p>
            <a:pPr>
              <a:buNone/>
            </a:pPr>
            <a:r>
              <a:rPr lang="en-US" sz="2400" b="1" dirty="0" smtClean="0"/>
              <a:t>Internal DTDs</a:t>
            </a:r>
            <a:endParaRPr lang="en-US" sz="2400" b="1" dirty="0"/>
          </a:p>
        </p:txBody>
      </p:sp>
      <p:sp>
        <p:nvSpPr>
          <p:cNvPr id="6" name="Rounded Rectangle 5"/>
          <p:cNvSpPr/>
          <p:nvPr/>
        </p:nvSpPr>
        <p:spPr bwMode="auto">
          <a:xfrm>
            <a:off x="685800" y="1828800"/>
            <a:ext cx="8153400" cy="4267200"/>
          </a:xfrm>
          <a:prstGeom prst="round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vi-VN" sz="2000" dirty="0">
                <a:latin typeface="Arial" charset="0"/>
              </a:rPr>
              <a:t>&lt;?xml version="1.0" encoding="UTF-8"?&gt;</a:t>
            </a:r>
          </a:p>
          <a:p>
            <a:pPr fontAlgn="base">
              <a:spcBef>
                <a:spcPct val="0"/>
              </a:spcBef>
              <a:spcAft>
                <a:spcPct val="0"/>
              </a:spcAft>
            </a:pPr>
            <a:r>
              <a:rPr lang="vi-VN" sz="2000" dirty="0">
                <a:latin typeface="Arial" charset="0"/>
              </a:rPr>
              <a:t>&lt;!DOCTYPE Books [</a:t>
            </a:r>
          </a:p>
          <a:p>
            <a:pPr fontAlgn="base">
              <a:spcBef>
                <a:spcPct val="0"/>
              </a:spcBef>
              <a:spcAft>
                <a:spcPct val="0"/>
              </a:spcAft>
            </a:pPr>
            <a:r>
              <a:rPr lang="vi-VN" sz="2000" dirty="0">
                <a:latin typeface="Arial" charset="0"/>
              </a:rPr>
              <a:t>    &lt;!ELEMENT Books (Price|Author|Title)*&gt;</a:t>
            </a:r>
          </a:p>
          <a:p>
            <a:pPr fontAlgn="base">
              <a:spcBef>
                <a:spcPct val="0"/>
              </a:spcBef>
              <a:spcAft>
                <a:spcPct val="0"/>
              </a:spcAft>
            </a:pPr>
            <a:r>
              <a:rPr lang="vi-VN" sz="2000" dirty="0">
                <a:latin typeface="Arial" charset="0"/>
              </a:rPr>
              <a:t>    &lt;!ELEMENT Title (#PCDATA)&gt;</a:t>
            </a:r>
          </a:p>
          <a:p>
            <a:pPr fontAlgn="base">
              <a:spcBef>
                <a:spcPct val="0"/>
              </a:spcBef>
              <a:spcAft>
                <a:spcPct val="0"/>
              </a:spcAft>
            </a:pPr>
            <a:r>
              <a:rPr lang="vi-VN" sz="2000" dirty="0">
                <a:latin typeface="Arial" charset="0"/>
              </a:rPr>
              <a:t>    &lt;!ELEMENT Author (#PCDATA)&gt;</a:t>
            </a:r>
          </a:p>
          <a:p>
            <a:pPr fontAlgn="base">
              <a:spcBef>
                <a:spcPct val="0"/>
              </a:spcBef>
              <a:spcAft>
                <a:spcPct val="0"/>
              </a:spcAft>
            </a:pPr>
            <a:r>
              <a:rPr lang="vi-VN" sz="2000" dirty="0">
                <a:latin typeface="Arial" charset="0"/>
              </a:rPr>
              <a:t>    &lt;!ELEMENT Price (#PCDATA)&gt;</a:t>
            </a:r>
          </a:p>
          <a:p>
            <a:pPr fontAlgn="base">
              <a:spcBef>
                <a:spcPct val="0"/>
              </a:spcBef>
              <a:spcAft>
                <a:spcPct val="0"/>
              </a:spcAft>
            </a:pPr>
            <a:r>
              <a:rPr lang="vi-VN" sz="2000" dirty="0" smtClean="0">
                <a:latin typeface="Arial" charset="0"/>
              </a:rPr>
              <a:t>]&gt;</a:t>
            </a:r>
            <a:endParaRPr lang="vi-VN" sz="2000" dirty="0">
              <a:latin typeface="Arial" charset="0"/>
            </a:endParaRPr>
          </a:p>
          <a:p>
            <a:pPr fontAlgn="base">
              <a:spcBef>
                <a:spcPct val="0"/>
              </a:spcBef>
              <a:spcAft>
                <a:spcPct val="0"/>
              </a:spcAft>
            </a:pPr>
            <a:r>
              <a:rPr lang="vi-VN" sz="2000" dirty="0">
                <a:latin typeface="Arial" charset="0"/>
              </a:rPr>
              <a:t>&lt;Books&gt;</a:t>
            </a:r>
          </a:p>
          <a:p>
            <a:pPr fontAlgn="base">
              <a:spcBef>
                <a:spcPct val="0"/>
              </a:spcBef>
              <a:spcAft>
                <a:spcPct val="0"/>
              </a:spcAft>
            </a:pPr>
            <a:r>
              <a:rPr lang="vi-VN" sz="2000" dirty="0">
                <a:latin typeface="Arial" charset="0"/>
              </a:rPr>
              <a:t>    &lt;Title&gt;Elementary programming with C&lt;/title&gt;</a:t>
            </a:r>
          </a:p>
          <a:p>
            <a:pPr fontAlgn="base">
              <a:spcBef>
                <a:spcPct val="0"/>
              </a:spcBef>
              <a:spcAft>
                <a:spcPct val="0"/>
              </a:spcAft>
            </a:pPr>
            <a:r>
              <a:rPr lang="vi-VN" sz="2000" dirty="0">
                <a:latin typeface="Arial" charset="0"/>
              </a:rPr>
              <a:t>    &lt;Author&gt;Aptech&lt;/Author&gt;</a:t>
            </a:r>
          </a:p>
          <a:p>
            <a:pPr fontAlgn="base">
              <a:spcBef>
                <a:spcPct val="0"/>
              </a:spcBef>
              <a:spcAft>
                <a:spcPct val="0"/>
              </a:spcAft>
            </a:pPr>
            <a:r>
              <a:rPr lang="vi-VN" sz="2000" dirty="0">
                <a:latin typeface="Arial" charset="0"/>
              </a:rPr>
              <a:t>    &lt;Price&gt;$23&lt;/Price&gt;</a:t>
            </a:r>
          </a:p>
          <a:p>
            <a:pPr fontAlgn="base">
              <a:spcBef>
                <a:spcPct val="0"/>
              </a:spcBef>
              <a:spcAft>
                <a:spcPct val="0"/>
              </a:spcAft>
            </a:pPr>
            <a:r>
              <a:rPr lang="vi-VN" sz="2000" dirty="0">
                <a:latin typeface="Arial" charset="0"/>
              </a:rPr>
              <a:t>&lt;/Books&gt;</a:t>
            </a:r>
            <a:endParaRPr kumimoji="0" lang="vi-VN" sz="2000" b="0" i="0" u="none" strike="noStrike" cap="none" normalizeH="0" baseline="0" dirty="0" smtClean="0">
              <a:ln>
                <a:noFill/>
              </a:ln>
              <a:effectLst/>
              <a:latin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7_FPT">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FPT">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_Theme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9_FPT">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0_FPT">
  <a:themeElements>
    <a:clrScheme name="2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1_FPT">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2_FPT">
  <a:themeElements>
    <a:clrScheme name="2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3_FPT">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FPT">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_FPT">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heme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FPT">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FPT">
  <a:themeElements>
    <a:clrScheme name="2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2_FPT">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4_FPT">
  <a:themeElements>
    <a:clrScheme name="2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6_FPT">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Session1_Module1-2_Introduction_Namespace</Template>
  <TotalTime>1479</TotalTime>
  <Words>4443</Words>
  <Application>Microsoft Office PowerPoint</Application>
  <PresentationFormat>On-screen Show (4:3)</PresentationFormat>
  <Paragraphs>470</Paragraphs>
  <Slides>49</Slides>
  <Notes>39</Notes>
  <HiddenSlides>0</HiddenSlides>
  <MMClips>0</MMClips>
  <ScaleCrop>false</ScaleCrop>
  <HeadingPairs>
    <vt:vector size="6" baseType="variant">
      <vt:variant>
        <vt:lpstr>Fonts Used</vt:lpstr>
      </vt:variant>
      <vt:variant>
        <vt:i4>4</vt:i4>
      </vt:variant>
      <vt:variant>
        <vt:lpstr>Theme</vt:lpstr>
      </vt:variant>
      <vt:variant>
        <vt:i4>16</vt:i4>
      </vt:variant>
      <vt:variant>
        <vt:lpstr>Slide Titles</vt:lpstr>
      </vt:variant>
      <vt:variant>
        <vt:i4>49</vt:i4>
      </vt:variant>
    </vt:vector>
  </HeadingPairs>
  <TitlesOfParts>
    <vt:vector size="69" baseType="lpstr">
      <vt:lpstr>Arial</vt:lpstr>
      <vt:lpstr>Calibri</vt:lpstr>
      <vt:lpstr>Courier New</vt:lpstr>
      <vt:lpstr>Wingdings</vt:lpstr>
      <vt:lpstr>7_FPT</vt:lpstr>
      <vt:lpstr>1_FPT</vt:lpstr>
      <vt:lpstr>5_FPT</vt:lpstr>
      <vt:lpstr>Theme1</vt:lpstr>
      <vt:lpstr>FPT</vt:lpstr>
      <vt:lpstr>3_FPT</vt:lpstr>
      <vt:lpstr>2_FPT</vt:lpstr>
      <vt:lpstr>4_FPT</vt:lpstr>
      <vt:lpstr>6_FPT</vt:lpstr>
      <vt:lpstr>8_FPT</vt:lpstr>
      <vt:lpstr>1_Theme1</vt:lpstr>
      <vt:lpstr>9_FPT</vt:lpstr>
      <vt:lpstr>10_FPT</vt:lpstr>
      <vt:lpstr>11_FPT</vt:lpstr>
      <vt:lpstr>12_FPT</vt:lpstr>
      <vt:lpstr>13_FPT</vt:lpstr>
      <vt:lpstr>XML Simplified – Session 2</vt:lpstr>
      <vt:lpstr>Module 1, 2– Review </vt:lpstr>
      <vt:lpstr>Module 3 - DTDs</vt:lpstr>
      <vt:lpstr>Definition of a DTD</vt:lpstr>
      <vt:lpstr>Need for a DTD</vt:lpstr>
      <vt:lpstr>Structure of DTD</vt:lpstr>
      <vt:lpstr>Creating Internal DTDs</vt:lpstr>
      <vt:lpstr>DOCTYPE Declarations</vt:lpstr>
      <vt:lpstr>Types of DTDs</vt:lpstr>
      <vt:lpstr>Types of DTDs</vt:lpstr>
      <vt:lpstr>Well-formed XML documents</vt:lpstr>
      <vt:lpstr>Valid XML documents</vt:lpstr>
      <vt:lpstr>Testing XML for Validity</vt:lpstr>
      <vt:lpstr>Declaring Elements</vt:lpstr>
      <vt:lpstr>more …</vt:lpstr>
      <vt:lpstr>Declaring Attributes</vt:lpstr>
      <vt:lpstr>Specifying Attribute Values</vt:lpstr>
      <vt:lpstr>Entities in DTD</vt:lpstr>
      <vt:lpstr>Kinds of Entity Declarations</vt:lpstr>
      <vt:lpstr>Kinds of Entity Declarations</vt:lpstr>
      <vt:lpstr>XML Schema</vt:lpstr>
      <vt:lpstr>Validating XML data</vt:lpstr>
      <vt:lpstr>Schema</vt:lpstr>
      <vt:lpstr>What is an XML Schema</vt:lpstr>
      <vt:lpstr>How to write an XML Schema</vt:lpstr>
      <vt:lpstr>Features of XML Schema</vt:lpstr>
      <vt:lpstr>Comparing DTDs with Schemas</vt:lpstr>
      <vt:lpstr>Sample schema File: mail.xsd</vt:lpstr>
      <vt:lpstr>Sample XML File with a reference to schema: mail.xml</vt:lpstr>
      <vt:lpstr>Data Types Supported by Schema</vt:lpstr>
      <vt:lpstr>Build-in Datatypes</vt:lpstr>
      <vt:lpstr>Complex Element</vt:lpstr>
      <vt:lpstr>Complex Empty Elements</vt:lpstr>
      <vt:lpstr>Elements Only</vt:lpstr>
      <vt:lpstr>Complex Text-Only Elements</vt:lpstr>
      <vt:lpstr>Complex Types with Mixed Content</vt:lpstr>
      <vt:lpstr>Define Complex Types</vt:lpstr>
      <vt:lpstr>minOccurs and maxOccurs </vt:lpstr>
      <vt:lpstr>Example</vt:lpstr>
      <vt:lpstr>Grouping Constructs</vt:lpstr>
      <vt:lpstr>Grouping Constructs</vt:lpstr>
      <vt:lpstr>Defining a Simple Type Element</vt:lpstr>
      <vt:lpstr>Built-in simple types</vt:lpstr>
      <vt:lpstr>User-defined simple types</vt:lpstr>
      <vt:lpstr>Restriction &amp; Facets</vt:lpstr>
      <vt:lpstr>Restriction &amp; Facets</vt:lpstr>
      <vt:lpstr>Summary</vt:lpstr>
      <vt:lpstr>DTDs XML Schema</vt:lpstr>
      <vt:lpstr>Next …</vt:lpstr>
    </vt:vector>
  </TitlesOfParts>
  <Company>FU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Nguyen Duy Hoang</dc:creator>
  <cp:lastModifiedBy>Giang Hoang Huong</cp:lastModifiedBy>
  <cp:revision>472</cp:revision>
  <dcterms:created xsi:type="dcterms:W3CDTF">2011-02-28T06:33:06Z</dcterms:created>
  <dcterms:modified xsi:type="dcterms:W3CDTF">2013-07-15T07:15:16Z</dcterms:modified>
</cp:coreProperties>
</file>