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Lst>
  <p:notesMasterIdLst>
    <p:notesMasterId r:id="rId30"/>
  </p:notesMasterIdLst>
  <p:sldIdLst>
    <p:sldId id="256" r:id="rId6"/>
    <p:sldId id="257"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37" r:id="rId27"/>
    <p:sldId id="295" r:id="rId28"/>
    <p:sldId id="29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093" autoAdjust="0"/>
  </p:normalViewPr>
  <p:slideViewPr>
    <p:cSldViewPr>
      <p:cViewPr varScale="1">
        <p:scale>
          <a:sx n="44" d="100"/>
          <a:sy n="44" d="100"/>
        </p:scale>
        <p:origin x="118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9CF306-BE12-4842-9029-BE12827731EC}" type="datetimeFigureOut">
              <a:rPr lang="en-US" smtClean="0"/>
              <a:pPr/>
              <a:t>11/16/2013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94F98C-41C1-484E-8521-75FACE032F02}" type="slidenum">
              <a:rPr lang="en-US" smtClean="0"/>
              <a:pPr/>
              <a:t>‹#›</a:t>
            </a:fld>
            <a:endParaRPr lang="en-US"/>
          </a:p>
        </p:txBody>
      </p:sp>
    </p:spTree>
    <p:extLst>
      <p:ext uri="{BB962C8B-B14F-4D97-AF65-F5344CB8AC3E}">
        <p14:creationId xmlns:p14="http://schemas.microsoft.com/office/powerpoint/2010/main" val="2539633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mn-lt"/>
                <a:ea typeface="+mn-ea"/>
                <a:cs typeface="+mn-cs"/>
              </a:rPr>
              <a:t>Welcome to the module, Document Type Definitions (DTDs). This module focuses on how to create DTDs for XML files. In this module, topics such as DOCTYPE declarations, types of DTDs, </a:t>
            </a:r>
            <a:r>
              <a:rPr lang="en-US" sz="1200" b="0" kern="1200" baseline="0" dirty="0" err="1" smtClean="0">
                <a:solidFill>
                  <a:schemeClr val="tx1"/>
                </a:solidFill>
                <a:latin typeface="+mn-lt"/>
                <a:ea typeface="+mn-ea"/>
                <a:cs typeface="+mn-cs"/>
              </a:rPr>
              <a:t>wellformedness</a:t>
            </a:r>
            <a:r>
              <a:rPr lang="en-US" sz="1200" b="0" kern="1200" baseline="0" dirty="0" smtClean="0">
                <a:solidFill>
                  <a:schemeClr val="tx1"/>
                </a:solidFill>
                <a:latin typeface="+mn-lt"/>
                <a:ea typeface="+mn-ea"/>
                <a:cs typeface="+mn-cs"/>
              </a:rPr>
              <a:t> and validity of XML files, declaration of elements, attributes, and entities in a DTD are also covered.</a:t>
            </a:r>
          </a:p>
          <a:p>
            <a:r>
              <a:rPr lang="en-US" sz="1200" b="0" kern="1200" baseline="0" dirty="0" smtClean="0">
                <a:solidFill>
                  <a:schemeClr val="tx1"/>
                </a:solidFill>
                <a:latin typeface="+mn-lt"/>
                <a:ea typeface="+mn-ea"/>
                <a:cs typeface="+mn-cs"/>
              </a:rPr>
              <a:t>Welcome to the module, XML Schema. This module focuses on exploring XML schema and its features. The structure of an XML document with the help of schema is also discussed. This module aims at providing a clear understanding of the different elements and data types supported by an XML schema.</a:t>
            </a:r>
            <a:endParaRPr lang="en-US" b="0"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1</a:t>
            </a:fld>
            <a:endParaRPr lang="en-US"/>
          </a:p>
        </p:txBody>
      </p:sp>
    </p:spTree>
    <p:extLst>
      <p:ext uri="{BB962C8B-B14F-4D97-AF65-F5344CB8AC3E}">
        <p14:creationId xmlns:p14="http://schemas.microsoft.com/office/powerpoint/2010/main" val="2127907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Simple selector comprises an element name followed by one or more property declarations. Same property declarations can be assigned to multiple elements by separating element names with a comma. Simple selectors match every occurrence of the element in a document.</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10</a:t>
            </a:fld>
            <a:endParaRPr lang="en-US"/>
          </a:p>
        </p:txBody>
      </p:sp>
    </p:spTree>
    <p:extLst>
      <p:ext uri="{BB962C8B-B14F-4D97-AF65-F5344CB8AC3E}">
        <p14:creationId xmlns:p14="http://schemas.microsoft.com/office/powerpoint/2010/main" val="969271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universal selector comprises an asterisk followed by property declarations. It is used when you want to assign the same style rules to all the elements in a document. A universal selector matches all the elements in a document.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 ID selector comprises a hash (#) symbol, immediately followed by an attribute's value followed by property declarations. It is used to define styles for unique elements in a document. For example, if you want the data of a unique element to be in a different style, you would define an ID selector for it. Unique element is one which has one of its attributes named as </a:t>
            </a:r>
            <a:r>
              <a:rPr lang="en-US" sz="1200" b="1" kern="1200" baseline="0" dirty="0" smtClean="0">
                <a:solidFill>
                  <a:schemeClr val="tx1"/>
                </a:solidFill>
                <a:latin typeface="+mn-lt"/>
                <a:ea typeface="+mn-ea"/>
                <a:cs typeface="+mn-cs"/>
              </a:rPr>
              <a:t>id.</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11</a:t>
            </a:fld>
            <a:endParaRPr lang="en-US"/>
          </a:p>
        </p:txBody>
      </p:sp>
    </p:spTree>
    <p:extLst>
      <p:ext uri="{BB962C8B-B14F-4D97-AF65-F5344CB8AC3E}">
        <p14:creationId xmlns:p14="http://schemas.microsoft.com/office/powerpoint/2010/main" val="1204322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Style Sheets</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12</a:t>
            </a:fld>
            <a:endParaRPr lang="en-US"/>
          </a:p>
        </p:txBody>
      </p:sp>
    </p:spTree>
    <p:extLst>
      <p:ext uri="{BB962C8B-B14F-4D97-AF65-F5344CB8AC3E}">
        <p14:creationId xmlns:p14="http://schemas.microsoft.com/office/powerpoint/2010/main" val="2132421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CSS provides properties to set the foreground and background color of text. CSS uses color name, red-green-blue (RGB) values, RGB percentages and hexadecimal values to specify color values. The various ways in which color values are specified is shown in the following table.</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13</a:t>
            </a:fld>
            <a:endParaRPr lang="en-US"/>
          </a:p>
        </p:txBody>
      </p:sp>
    </p:spTree>
    <p:extLst>
      <p:ext uri="{BB962C8B-B14F-4D97-AF65-F5344CB8AC3E}">
        <p14:creationId xmlns:p14="http://schemas.microsoft.com/office/powerpoint/2010/main" val="2264919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 : </a:t>
            </a:r>
          </a:p>
          <a:p>
            <a:pPr>
              <a:buFontTx/>
              <a:buChar char="-"/>
            </a:pPr>
            <a:r>
              <a:rPr lang="en-US" dirty="0" smtClean="0"/>
              <a:t>Font-family</a:t>
            </a:r>
          </a:p>
          <a:p>
            <a:pPr>
              <a:buFontTx/>
              <a:buChar char="-"/>
            </a:pPr>
            <a:r>
              <a:rPr lang="en-US" dirty="0" smtClean="0"/>
              <a:t>Font-size</a:t>
            </a:r>
          </a:p>
          <a:p>
            <a:pPr>
              <a:buFontTx/>
              <a:buChar char="-"/>
            </a:pPr>
            <a:r>
              <a:rPr lang="en-US" dirty="0" smtClean="0"/>
              <a:t>Font Style</a:t>
            </a:r>
            <a:r>
              <a:rPr lang="en-US" baseline="0" dirty="0" smtClean="0"/>
              <a:t> and weight</a:t>
            </a:r>
          </a:p>
          <a:p>
            <a:pPr>
              <a:buFontTx/>
              <a:buChar char="-"/>
            </a:pPr>
            <a:endParaRPr lang="en-US" baseline="0" dirty="0" smtClean="0"/>
          </a:p>
          <a:p>
            <a:pPr>
              <a:buFontTx/>
              <a:buChar char="-"/>
            </a:pPr>
            <a:endParaRPr lang="en-US" dirty="0" smtClean="0"/>
          </a:p>
          <a:p>
            <a:pPr>
              <a:buFontTx/>
              <a:buChar char="-"/>
            </a:pPr>
            <a:endParaRPr lang="en-US" dirty="0" smtClean="0"/>
          </a:p>
          <a:p>
            <a:pPr>
              <a:buFontTx/>
              <a:buChar char="-"/>
            </a:pP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14</a:t>
            </a:fld>
            <a:endParaRPr lang="en-US"/>
          </a:p>
        </p:txBody>
      </p:sp>
    </p:spTree>
    <p:extLst>
      <p:ext uri="{BB962C8B-B14F-4D97-AF65-F5344CB8AC3E}">
        <p14:creationId xmlns:p14="http://schemas.microsoft.com/office/powerpoint/2010/main" val="14288225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Every element in an XML document is displayed in its own box. CSS provides four properties namely margin-left, margin-right, margin-top and margin-bottom to insert space around the element's box.</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15</a:t>
            </a:fld>
            <a:endParaRPr lang="en-US"/>
          </a:p>
        </p:txBody>
      </p:sp>
    </p:spTree>
    <p:extLst>
      <p:ext uri="{BB962C8B-B14F-4D97-AF65-F5344CB8AC3E}">
        <p14:creationId xmlns:p14="http://schemas.microsoft.com/office/powerpoint/2010/main" val="979026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Every element in an XML document is displayed in its own box. </a:t>
            </a:r>
            <a:r>
              <a:rPr lang="en-US" sz="1200" kern="1200" baseline="0" smtClean="0">
                <a:solidFill>
                  <a:schemeClr val="tx1"/>
                </a:solidFill>
                <a:latin typeface="+mn-lt"/>
                <a:ea typeface="+mn-ea"/>
                <a:cs typeface="+mn-cs"/>
              </a:rPr>
              <a:t>CSS provides four properties namely margin-left, margin-right, margin-top and margin-bottom to insert space around the element's box.</a:t>
            </a:r>
            <a:endParaRPr lang="en-US"/>
          </a:p>
        </p:txBody>
      </p:sp>
      <p:sp>
        <p:nvSpPr>
          <p:cNvPr id="4" name="Slide Number Placeholder 3"/>
          <p:cNvSpPr>
            <a:spLocks noGrp="1"/>
          </p:cNvSpPr>
          <p:nvPr>
            <p:ph type="sldNum" sz="quarter" idx="10"/>
          </p:nvPr>
        </p:nvSpPr>
        <p:spPr/>
        <p:txBody>
          <a:bodyPr/>
          <a:lstStyle/>
          <a:p>
            <a:fld id="{0094F98C-41C1-484E-8521-75FACE032F02}" type="slidenum">
              <a:rPr lang="en-US" smtClean="0"/>
              <a:pPr/>
              <a:t>16</a:t>
            </a:fld>
            <a:endParaRPr lang="en-US"/>
          </a:p>
        </p:txBody>
      </p:sp>
    </p:spTree>
    <p:extLst>
      <p:ext uri="{BB962C8B-B14F-4D97-AF65-F5344CB8AC3E}">
        <p14:creationId xmlns:p14="http://schemas.microsoft.com/office/powerpoint/2010/main" val="26390640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Borders are rectangular outlines surrounding an element's box. CSS provides properties to create dotted, solid and groove borders to name a few.</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17</a:t>
            </a:fld>
            <a:endParaRPr lang="en-US"/>
          </a:p>
        </p:txBody>
      </p:sp>
    </p:spTree>
    <p:extLst>
      <p:ext uri="{BB962C8B-B14F-4D97-AF65-F5344CB8AC3E}">
        <p14:creationId xmlns:p14="http://schemas.microsoft.com/office/powerpoint/2010/main" val="367314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Borders are rectangular outlines surrounding an element's box. CSS provides properties to create dotted, solid and groove borders to name a few.</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18</a:t>
            </a:fld>
            <a:endParaRPr lang="en-US"/>
          </a:p>
        </p:txBody>
      </p:sp>
    </p:spTree>
    <p:extLst>
      <p:ext uri="{BB962C8B-B14F-4D97-AF65-F5344CB8AC3E}">
        <p14:creationId xmlns:p14="http://schemas.microsoft.com/office/powerpoint/2010/main" val="2634639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Style Sheets</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19</a:t>
            </a:fld>
            <a:endParaRPr lang="en-US"/>
          </a:p>
        </p:txBody>
      </p:sp>
    </p:spTree>
    <p:extLst>
      <p:ext uri="{BB962C8B-B14F-4D97-AF65-F5344CB8AC3E}">
        <p14:creationId xmlns:p14="http://schemas.microsoft.com/office/powerpoint/2010/main" val="3385354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Objectives</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2</a:t>
            </a:fld>
            <a:endParaRPr lang="en-US"/>
          </a:p>
        </p:txBody>
      </p:sp>
    </p:spTree>
    <p:extLst>
      <p:ext uri="{BB962C8B-B14F-4D97-AF65-F5344CB8AC3E}">
        <p14:creationId xmlns:p14="http://schemas.microsoft.com/office/powerpoint/2010/main" val="799230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kern="1200" baseline="0" dirty="0" smtClean="0">
                <a:solidFill>
                  <a:schemeClr val="tx1"/>
                </a:solidFill>
                <a:latin typeface="+mn-lt"/>
                <a:ea typeface="+mn-ea"/>
                <a:cs typeface="+mn-cs"/>
              </a:rPr>
              <a:t>There are several ways in which style sheets can be defined. For example, one document can have more than one style sheet defined for it. A browser has its own style sheet. In such cases, it is possible that more than one style rule may exist for an element.</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20</a:t>
            </a:fld>
            <a:endParaRPr lang="en-US"/>
          </a:p>
        </p:txBody>
      </p:sp>
    </p:spTree>
    <p:extLst>
      <p:ext uri="{BB962C8B-B14F-4D97-AF65-F5344CB8AC3E}">
        <p14:creationId xmlns:p14="http://schemas.microsoft.com/office/powerpoint/2010/main" val="35823732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kern="1200" baseline="0" dirty="0" smtClean="0">
                <a:solidFill>
                  <a:schemeClr val="tx1"/>
                </a:solidFill>
                <a:latin typeface="+mn-lt"/>
                <a:ea typeface="+mn-ea"/>
                <a:cs typeface="+mn-cs"/>
              </a:rPr>
              <a:t>Inheritance is the ability of one entity to acquire the characteristics of another entity.</a:t>
            </a:r>
          </a:p>
          <a:p>
            <a:pPr rtl="0"/>
            <a:r>
              <a:rPr lang="en-US" sz="1200" kern="1200" baseline="0" dirty="0" smtClean="0">
                <a:solidFill>
                  <a:schemeClr val="tx1"/>
                </a:solidFill>
                <a:latin typeface="+mn-lt"/>
                <a:ea typeface="+mn-ea"/>
                <a:cs typeface="+mn-cs"/>
              </a:rPr>
              <a:t>In CSS, the child elements inherit the styles rules defined for parent element. However, this is applicable only if the child has no explicit style rule defined for it. Otherwise, the style rule defined for child element overrides the style rule defined for parent element.</a:t>
            </a:r>
          </a:p>
          <a:p>
            <a:pPr rtl="0"/>
            <a:r>
              <a:rPr lang="en-US" sz="1200" kern="1200" baseline="0" dirty="0" smtClean="0">
                <a:solidFill>
                  <a:schemeClr val="tx1"/>
                </a:solidFill>
                <a:latin typeface="+mn-lt"/>
                <a:ea typeface="+mn-ea"/>
                <a:cs typeface="+mn-cs"/>
              </a:rPr>
              <a:t>The figure shows that the text in element Name is displayed in italics. This is because there are no style rules defined for elements Audio and Name. Hence, the style rule defined for CD is inherited by child element Name.</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21</a:t>
            </a:fld>
            <a:endParaRPr lang="en-US"/>
          </a:p>
        </p:txBody>
      </p:sp>
    </p:spTree>
    <p:extLst>
      <p:ext uri="{BB962C8B-B14F-4D97-AF65-F5344CB8AC3E}">
        <p14:creationId xmlns:p14="http://schemas.microsoft.com/office/powerpoint/2010/main" val="19671063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Style Sheets: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Style Sheets are a set of rules that define the appearance of data. These rules are written in a file with the extension .</a:t>
            </a:r>
            <a:r>
              <a:rPr lang="en-US" sz="1200" kern="1200" baseline="0" dirty="0" err="1" smtClean="0">
                <a:solidFill>
                  <a:schemeClr val="tx1"/>
                </a:solidFill>
                <a:latin typeface="+mn-lt"/>
                <a:ea typeface="+mn-ea"/>
                <a:cs typeface="+mn-cs"/>
              </a:rPr>
              <a:t>ess</a:t>
            </a:r>
            <a:r>
              <a:rPr lang="en-US" sz="1200" kern="1200" baseline="0" dirty="0" smtClean="0">
                <a:solidFill>
                  <a:schemeClr val="tx1"/>
                </a:solidFill>
                <a:latin typeface="+mn-lt"/>
                <a:ea typeface="+mn-ea"/>
                <a:cs typeface="+mn-cs"/>
              </a:rPr>
              <a:t>. The .</a:t>
            </a:r>
            <a:r>
              <a:rPr lang="en-US" sz="1200" kern="1200" baseline="0" dirty="0" err="1" smtClean="0">
                <a:solidFill>
                  <a:schemeClr val="tx1"/>
                </a:solidFill>
                <a:latin typeface="+mn-lt"/>
                <a:ea typeface="+mn-ea"/>
                <a:cs typeface="+mn-cs"/>
              </a:rPr>
              <a:t>ess</a:t>
            </a:r>
            <a:r>
              <a:rPr lang="en-US" sz="1200" kern="1200" baseline="0" dirty="0" smtClean="0">
                <a:solidFill>
                  <a:schemeClr val="tx1"/>
                </a:solidFill>
                <a:latin typeface="+mn-lt"/>
                <a:ea typeface="+mn-ea"/>
                <a:cs typeface="+mn-cs"/>
              </a:rPr>
              <a:t> file is associated with an XML document using the xml-processing instruction.</a:t>
            </a:r>
            <a:endParaRPr lang="en-US" dirty="0" smtClean="0"/>
          </a:p>
          <a:p>
            <a:r>
              <a:rPr lang="en-US" b="1" dirty="0" smtClean="0"/>
              <a:t>Selectors in CSS:</a:t>
            </a:r>
          </a:p>
          <a:p>
            <a:r>
              <a:rPr lang="en-US" sz="1200" kern="1200" baseline="0" dirty="0" smtClean="0">
                <a:solidFill>
                  <a:schemeClr val="tx1"/>
                </a:solidFill>
                <a:latin typeface="+mn-lt"/>
                <a:ea typeface="+mn-ea"/>
                <a:cs typeface="+mn-cs"/>
              </a:rPr>
              <a:t>Selectors define the elements to which the styles will be applied. The various types of selectors are simple, universal and ID selectors.</a:t>
            </a:r>
            <a:endParaRPr lang="en-US" b="1" dirty="0" smtClean="0"/>
          </a:p>
          <a:p>
            <a:r>
              <a:rPr lang="en-US" b="1" dirty="0" smtClean="0"/>
              <a:t>Properties and Values:</a:t>
            </a:r>
          </a:p>
          <a:p>
            <a:r>
              <a:rPr lang="en-US" sz="1200" kern="1200" baseline="0" dirty="0" smtClean="0">
                <a:solidFill>
                  <a:schemeClr val="tx1"/>
                </a:solidFill>
                <a:latin typeface="+mn-lt"/>
                <a:ea typeface="+mn-ea"/>
                <a:cs typeface="+mn-cs"/>
              </a:rPr>
              <a:t>CSS provides several properties to define the appearance of data. Some of these properties are color, background-color, position, padding, font, text-align to name a few.</a:t>
            </a:r>
            <a:endParaRPr lang="en-US" b="1" dirty="0" smtClean="0"/>
          </a:p>
          <a:p>
            <a:r>
              <a:rPr lang="en-US" b="1" dirty="0" smtClean="0"/>
              <a:t>Inheritance and Cascades in CSS:</a:t>
            </a:r>
          </a:p>
          <a:p>
            <a:r>
              <a:rPr lang="en-US" sz="1200" kern="1200" baseline="0" dirty="0" smtClean="0">
                <a:solidFill>
                  <a:schemeClr val="tx1"/>
                </a:solidFill>
                <a:latin typeface="+mn-lt"/>
                <a:ea typeface="+mn-ea"/>
                <a:cs typeface="+mn-cs"/>
              </a:rPr>
              <a:t>In CSS, a child element inherits the styles rules applied to its ancestor element. Also there are several sources of style sheets, hence CSS follows W3C defined cascading order when applying style rules to elements.</a:t>
            </a:r>
          </a:p>
        </p:txBody>
      </p:sp>
      <p:sp>
        <p:nvSpPr>
          <p:cNvPr id="4" name="Slide Number Placeholder 3"/>
          <p:cNvSpPr>
            <a:spLocks noGrp="1"/>
          </p:cNvSpPr>
          <p:nvPr>
            <p:ph type="sldNum" sz="quarter" idx="10"/>
          </p:nvPr>
        </p:nvSpPr>
        <p:spPr/>
        <p:txBody>
          <a:bodyPr/>
          <a:lstStyle/>
          <a:p>
            <a:fld id="{0094F98C-41C1-484E-8521-75FACE032F02}" type="slidenum">
              <a:rPr lang="en-US" smtClean="0"/>
              <a:pPr/>
              <a:t>22</a:t>
            </a:fld>
            <a:endParaRPr lang="en-US"/>
          </a:p>
        </p:txBody>
      </p:sp>
    </p:spTree>
    <p:extLst>
      <p:ext uri="{BB962C8B-B14F-4D97-AF65-F5344CB8AC3E}">
        <p14:creationId xmlns:p14="http://schemas.microsoft.com/office/powerpoint/2010/main" val="24374244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Question</a:t>
            </a:r>
            <a:r>
              <a:rPr lang="en-US" baseline="0" dirty="0" smtClean="0"/>
              <a:t>s &amp; Answers</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23</a:t>
            </a:fld>
            <a:endParaRPr lang="en-US"/>
          </a:p>
        </p:txBody>
      </p:sp>
    </p:spTree>
    <p:extLst>
      <p:ext uri="{BB962C8B-B14F-4D97-AF65-F5344CB8AC3E}">
        <p14:creationId xmlns:p14="http://schemas.microsoft.com/office/powerpoint/2010/main" val="2353228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Next…</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24</a:t>
            </a:fld>
            <a:endParaRPr lang="en-US"/>
          </a:p>
        </p:txBody>
      </p:sp>
    </p:spTree>
    <p:extLst>
      <p:ext uri="{BB962C8B-B14F-4D97-AF65-F5344CB8AC3E}">
        <p14:creationId xmlns:p14="http://schemas.microsoft.com/office/powerpoint/2010/main" val="403931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Style Sheets</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3</a:t>
            </a:fld>
            <a:endParaRPr lang="en-US"/>
          </a:p>
        </p:txBody>
      </p:sp>
    </p:spTree>
    <p:extLst>
      <p:ext uri="{BB962C8B-B14F-4D97-AF65-F5344CB8AC3E}">
        <p14:creationId xmlns:p14="http://schemas.microsoft.com/office/powerpoint/2010/main" val="3033932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kern="1200" baseline="0" dirty="0" smtClean="0">
                <a:solidFill>
                  <a:schemeClr val="tx1"/>
                </a:solidFill>
                <a:latin typeface="+mn-lt"/>
                <a:ea typeface="+mn-ea"/>
                <a:cs typeface="+mn-cs"/>
              </a:rPr>
              <a:t>XML was inspired by the problems posed by presentational markup. Presentational markup does not describe data; it defines the appearance of data. In a document, if you had to change all proper nouns from bold to italics, you would have to do it manually for each proper noun. Presentation markup failed to provide same look and feel across multiple devices such as computers, Personal Digital Assistant (PDA) devices, and cell phones.</a:t>
            </a:r>
          </a:p>
          <a:p>
            <a:pPr rtl="0"/>
            <a:r>
              <a:rPr lang="en-US" sz="1200" kern="1200" baseline="0" dirty="0" smtClean="0">
                <a:solidFill>
                  <a:schemeClr val="tx1"/>
                </a:solidFill>
                <a:latin typeface="+mn-lt"/>
                <a:ea typeface="+mn-ea"/>
                <a:cs typeface="+mn-cs"/>
              </a:rPr>
              <a:t>Style sheets and XML solve these problems. XML describes data. Style sheets define the appearance of data. However, both XML and style sheets are defined in separate files.</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4</a:t>
            </a:fld>
            <a:endParaRPr lang="en-US"/>
          </a:p>
        </p:txBody>
      </p:sp>
    </p:spTree>
    <p:extLst>
      <p:ext uri="{BB962C8B-B14F-4D97-AF65-F5344CB8AC3E}">
        <p14:creationId xmlns:p14="http://schemas.microsoft.com/office/powerpoint/2010/main" val="3902363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kern="1200" baseline="0" dirty="0" smtClean="0">
                <a:solidFill>
                  <a:schemeClr val="tx1"/>
                </a:solidFill>
                <a:latin typeface="+mn-lt"/>
                <a:ea typeface="+mn-ea"/>
                <a:cs typeface="+mn-cs"/>
              </a:rPr>
              <a:t>Cascading style sheets is a rule-based language invented in 1996 to write formatting instructions for data contained in HTML documents.</a:t>
            </a:r>
          </a:p>
          <a:p>
            <a:pPr rtl="0"/>
            <a:r>
              <a:rPr lang="en-US" sz="1200" kern="1200" baseline="0" dirty="0" smtClean="0">
                <a:solidFill>
                  <a:schemeClr val="tx1"/>
                </a:solidFill>
                <a:latin typeface="+mn-lt"/>
                <a:ea typeface="+mn-ea"/>
                <a:cs typeface="+mn-cs"/>
              </a:rPr>
              <a:t>A CSS style sheet comprises a set of rules for various elements in a document. Each rule defines how the data enclosed in the element should be displayed.</a:t>
            </a:r>
          </a:p>
          <a:p>
            <a:pPr rtl="0"/>
            <a:r>
              <a:rPr lang="en-US" sz="1200" kern="1200" baseline="0" dirty="0" smtClean="0">
                <a:solidFill>
                  <a:schemeClr val="tx1"/>
                </a:solidFill>
                <a:latin typeface="+mn-lt"/>
                <a:ea typeface="+mn-ea"/>
                <a:cs typeface="+mn-cs"/>
              </a:rPr>
              <a:t>Style sheet rules can be combined from different sources, or subsets can be created or the rules can be overridden. The term cascading is derived from this ability to mix and match rules.</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5</a:t>
            </a:fld>
            <a:endParaRPr lang="en-US"/>
          </a:p>
        </p:txBody>
      </p:sp>
    </p:spTree>
    <p:extLst>
      <p:ext uri="{BB962C8B-B14F-4D97-AF65-F5344CB8AC3E}">
        <p14:creationId xmlns:p14="http://schemas.microsoft.com/office/powerpoint/2010/main" val="2752223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style sheet in CSS comprises a set of style rules. These rules define how the content enclosed in an element will be displayed. These rules are applicable to all child elements within an element. A style rule comprises a selector, a property and a value. A property and a value separated with a colon are referred as property declaration.</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6</a:t>
            </a:fld>
            <a:endParaRPr lang="en-US"/>
          </a:p>
        </p:txBody>
      </p:sp>
    </p:spTree>
    <p:extLst>
      <p:ext uri="{BB962C8B-B14F-4D97-AF65-F5344CB8AC3E}">
        <p14:creationId xmlns:p14="http://schemas.microsoft.com/office/powerpoint/2010/main" val="3747190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kern="1200" baseline="0" dirty="0" smtClean="0">
                <a:solidFill>
                  <a:schemeClr val="tx1"/>
                </a:solidFill>
                <a:latin typeface="+mn-lt"/>
                <a:ea typeface="+mn-ea"/>
                <a:cs typeface="+mn-cs"/>
              </a:rPr>
              <a:t>Similarly, a collection of one or more property-value pairs can be associated with more than one selector. For example, the figure shows two property declarations assigned to three elements namely CD, Title and Name.</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7</a:t>
            </a:fld>
            <a:endParaRPr lang="en-US"/>
          </a:p>
        </p:txBody>
      </p:sp>
    </p:spTree>
    <p:extLst>
      <p:ext uri="{BB962C8B-B14F-4D97-AF65-F5344CB8AC3E}">
        <p14:creationId xmlns:p14="http://schemas.microsoft.com/office/powerpoint/2010/main" val="3919721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0" kern="1200" baseline="0" dirty="0" smtClean="0">
                <a:solidFill>
                  <a:schemeClr val="tx1"/>
                </a:solidFill>
                <a:latin typeface="+mn-lt"/>
                <a:ea typeface="+mn-ea"/>
                <a:cs typeface="+mn-cs"/>
              </a:rPr>
              <a:t>In CSS, the style rules are written in a file with the </a:t>
            </a:r>
            <a:r>
              <a:rPr lang="en-US" sz="1200" b="0" kern="1200" baseline="0" smtClean="0">
                <a:solidFill>
                  <a:schemeClr val="tx1"/>
                </a:solidFill>
                <a:latin typeface="+mn-lt"/>
                <a:ea typeface="+mn-ea"/>
                <a:cs typeface="+mn-cs"/>
              </a:rPr>
              <a:t>extension .</a:t>
            </a:r>
            <a:r>
              <a:rPr lang="en-US" sz="1200" b="0" kern="1200" baseline="0" dirty="0" err="1" smtClean="0">
                <a:solidFill>
                  <a:schemeClr val="tx1"/>
                </a:solidFill>
                <a:latin typeface="+mn-lt"/>
                <a:ea typeface="+mn-ea"/>
                <a:cs typeface="+mn-cs"/>
              </a:rPr>
              <a:t>c</a:t>
            </a:r>
            <a:r>
              <a:rPr lang="en-US" sz="1200" b="0" kern="1200" baseline="0" smtClean="0">
                <a:solidFill>
                  <a:schemeClr val="tx1"/>
                </a:solidFill>
                <a:latin typeface="+mn-lt"/>
                <a:ea typeface="+mn-ea"/>
                <a:cs typeface="+mn-cs"/>
              </a:rPr>
              <a:t>ss</a:t>
            </a:r>
            <a:r>
              <a:rPr lang="en-US" sz="1200" b="0" kern="1200" baseline="0" dirty="0" smtClean="0">
                <a:solidFill>
                  <a:schemeClr val="tx1"/>
                </a:solidFill>
                <a:latin typeface="+mn-lt"/>
                <a:ea typeface="+mn-ea"/>
                <a:cs typeface="+mn-cs"/>
              </a:rPr>
              <a:t>. This file is associated with an XML document using a style sheet processing instruction. A few points to note about style sheet processing instruction are:</a:t>
            </a:r>
          </a:p>
          <a:p>
            <a:pPr rtl="0">
              <a:buFontTx/>
              <a:buChar char="-"/>
            </a:pPr>
            <a:r>
              <a:rPr lang="en-US" sz="1200" b="0" i="1" kern="1200" baseline="0" dirty="0" smtClean="0">
                <a:solidFill>
                  <a:schemeClr val="tx1"/>
                </a:solidFill>
                <a:latin typeface="+mn-lt"/>
                <a:ea typeface="+mn-ea"/>
                <a:cs typeface="+mn-cs"/>
              </a:rPr>
              <a:t> It should appear in the prolog section of an XML document, that is, it should appear before any tag of an element.</a:t>
            </a:r>
          </a:p>
          <a:p>
            <a:pPr rtl="0">
              <a:buFontTx/>
              <a:buChar char="-"/>
            </a:pPr>
            <a:r>
              <a:rPr lang="en-US" sz="1200" b="0" kern="1200" baseline="0" dirty="0" smtClean="0">
                <a:solidFill>
                  <a:schemeClr val="tx1"/>
                </a:solidFill>
                <a:latin typeface="+mn-lt"/>
                <a:ea typeface="+mn-ea"/>
                <a:cs typeface="+mn-cs"/>
              </a:rPr>
              <a:t> One XML document can have more than one style sheet processing instructions, each linked to one .</a:t>
            </a:r>
            <a:r>
              <a:rPr lang="en-US" sz="1200" b="0" kern="1200" baseline="0" dirty="0" err="1" smtClean="0">
                <a:solidFill>
                  <a:schemeClr val="tx1"/>
                </a:solidFill>
                <a:latin typeface="+mn-lt"/>
                <a:ea typeface="+mn-ea"/>
                <a:cs typeface="+mn-cs"/>
              </a:rPr>
              <a:t>css</a:t>
            </a:r>
            <a:r>
              <a:rPr lang="en-US" sz="1200" b="0" kern="1200" baseline="0" dirty="0" smtClean="0">
                <a:solidFill>
                  <a:schemeClr val="tx1"/>
                </a:solidFill>
                <a:latin typeface="+mn-lt"/>
                <a:ea typeface="+mn-ea"/>
                <a:cs typeface="+mn-cs"/>
              </a:rPr>
              <a:t> file.</a:t>
            </a:r>
            <a:endParaRPr lang="en-US" b="0"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8</a:t>
            </a:fld>
            <a:endParaRPr lang="en-US"/>
          </a:p>
        </p:txBody>
      </p:sp>
    </p:spTree>
    <p:extLst>
      <p:ext uri="{BB962C8B-B14F-4D97-AF65-F5344CB8AC3E}">
        <p14:creationId xmlns:p14="http://schemas.microsoft.com/office/powerpoint/2010/main" val="684156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Style Sheets</a:t>
            </a:r>
            <a:endParaRPr lang="en-US" dirty="0"/>
          </a:p>
        </p:txBody>
      </p:sp>
      <p:sp>
        <p:nvSpPr>
          <p:cNvPr id="4" name="Slide Number Placeholder 3"/>
          <p:cNvSpPr>
            <a:spLocks noGrp="1"/>
          </p:cNvSpPr>
          <p:nvPr>
            <p:ph type="sldNum" sz="quarter" idx="10"/>
          </p:nvPr>
        </p:nvSpPr>
        <p:spPr/>
        <p:txBody>
          <a:bodyPr/>
          <a:lstStyle/>
          <a:p>
            <a:fld id="{0094F98C-41C1-484E-8521-75FACE032F02}" type="slidenum">
              <a:rPr lang="en-US" smtClean="0"/>
              <a:pPr/>
              <a:t>9</a:t>
            </a:fld>
            <a:endParaRPr lang="en-US"/>
          </a:p>
        </p:txBody>
      </p:sp>
    </p:spTree>
    <p:extLst>
      <p:ext uri="{BB962C8B-B14F-4D97-AF65-F5344CB8AC3E}">
        <p14:creationId xmlns:p14="http://schemas.microsoft.com/office/powerpoint/2010/main" val="40943710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vi-VN"/>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smtClean="0"/>
              <a:t>XML Simplified - Session 3</a:t>
            </a:r>
            <a:endParaRPr lang="en-US"/>
          </a:p>
        </p:txBody>
      </p:sp>
      <p:sp>
        <p:nvSpPr>
          <p:cNvPr id="6" name="Rectangle 6"/>
          <p:cNvSpPr>
            <a:spLocks noGrp="1" noChangeArrowheads="1"/>
          </p:cNvSpPr>
          <p:nvPr>
            <p:ph type="sldNum" sz="quarter" idx="12"/>
          </p:nvPr>
        </p:nvSpPr>
        <p:spPr>
          <a:ln/>
        </p:spPr>
        <p:txBody>
          <a:bodyPr/>
          <a:lstStyle>
            <a:lvl1pPr>
              <a:defRPr/>
            </a:lvl1pPr>
          </a:lstStyle>
          <a:p>
            <a:fld id="{D735788D-378A-404F-BB60-4C58BB75379A}" type="slidenum">
              <a:rPr lang="en-US" smtClean="0"/>
              <a:pPr/>
              <a:t>‹#›</a:t>
            </a:fld>
            <a:endParaRPr lang="en-US"/>
          </a:p>
        </p:txBody>
      </p:sp>
      <p:grpSp>
        <p:nvGrpSpPr>
          <p:cNvPr id="7" name="Group 38"/>
          <p:cNvGrpSpPr/>
          <p:nvPr userDrawn="1"/>
        </p:nvGrpSpPr>
        <p:grpSpPr>
          <a:xfrm rot="16200000">
            <a:off x="4305300" y="2019300"/>
            <a:ext cx="533400" cy="9144000"/>
            <a:chOff x="106680" y="457199"/>
            <a:chExt cx="198121" cy="6477001"/>
          </a:xfrm>
        </p:grpSpPr>
        <p:sp>
          <p:nvSpPr>
            <p:cNvPr id="8" name="Rectangle 7"/>
            <p:cNvSpPr/>
            <p:nvPr/>
          </p:nvSpPr>
          <p:spPr>
            <a:xfrm rot="5400000" flipV="1">
              <a:off x="-2956560" y="3672840"/>
              <a:ext cx="6477001" cy="45720"/>
            </a:xfrm>
            <a:prstGeom prst="rect">
              <a:avLst/>
            </a:prstGeom>
            <a:solidFill>
              <a:srgbClr val="43BB2F">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flipV="1">
              <a:off x="-3032761" y="3672840"/>
              <a:ext cx="6477001" cy="45720"/>
            </a:xfrm>
            <a:prstGeom prst="rect">
              <a:avLst/>
            </a:prstGeom>
            <a:solidFill>
              <a:srgbClr val="E24B08">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flipV="1">
              <a:off x="-3108961" y="3672840"/>
              <a:ext cx="6477001" cy="45720"/>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userDrawn="1"/>
        </p:nvSpPr>
        <p:spPr>
          <a:xfrm flipV="1">
            <a:off x="0" y="-2"/>
            <a:ext cx="9144000" cy="457202"/>
          </a:xfrm>
          <a:prstGeom prst="rect">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Logo_FPT_University_doc.jpg"/>
          <p:cNvPicPr>
            <a:picLocks noChangeAspect="1"/>
          </p:cNvPicPr>
          <p:nvPr userDrawn="1"/>
        </p:nvPicPr>
        <p:blipFill>
          <a:blip r:embed="rId2" cstate="print"/>
          <a:stretch>
            <a:fillRect/>
          </a:stretch>
        </p:blipFill>
        <p:spPr>
          <a:xfrm>
            <a:off x="0" y="0"/>
            <a:ext cx="609600" cy="511278"/>
          </a:xfrm>
          <a:prstGeom prst="rect">
            <a:avLst/>
          </a:prstGeom>
        </p:spPr>
      </p:pic>
      <p:pic>
        <p:nvPicPr>
          <p:cNvPr id="13" name="Picture 12" descr="aptech.jpg"/>
          <p:cNvPicPr>
            <a:picLocks noChangeAspect="1"/>
          </p:cNvPicPr>
          <p:nvPr userDrawn="1"/>
        </p:nvPicPr>
        <p:blipFill>
          <a:blip r:embed="rId3"/>
          <a:stretch>
            <a:fillRect/>
          </a:stretch>
        </p:blipFill>
        <p:spPr>
          <a:xfrm>
            <a:off x="7848600" y="1"/>
            <a:ext cx="1295400" cy="457200"/>
          </a:xfrm>
          <a:prstGeom prst="rect">
            <a:avLst/>
          </a:prstGeom>
        </p:spPr>
      </p:pic>
    </p:spTree>
    <p:extLst>
      <p:ext uri="{BB962C8B-B14F-4D97-AF65-F5344CB8AC3E}">
        <p14:creationId xmlns:p14="http://schemas.microsoft.com/office/powerpoint/2010/main" val="1547944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smtClean="0"/>
              <a:t>XML Simplified - Session 3</a:t>
            </a:r>
            <a:endParaRPr lang="en-US"/>
          </a:p>
        </p:txBody>
      </p:sp>
      <p:sp>
        <p:nvSpPr>
          <p:cNvPr id="6" name="Rectangle 6"/>
          <p:cNvSpPr>
            <a:spLocks noGrp="1" noChangeArrowheads="1"/>
          </p:cNvSpPr>
          <p:nvPr>
            <p:ph type="sldNum" sz="quarter" idx="12"/>
          </p:nvPr>
        </p:nvSpPr>
        <p:spPr>
          <a:ln/>
        </p:spPr>
        <p:txBody>
          <a:bodyPr/>
          <a:lstStyle>
            <a:lvl1pPr>
              <a:defRPr/>
            </a:lvl1pPr>
          </a:lstStyle>
          <a:p>
            <a:fld id="{D735788D-378A-404F-BB60-4C58BB75379A}" type="slidenum">
              <a:rPr lang="en-US" smtClean="0"/>
              <a:pPr/>
              <a:t>‹#›</a:t>
            </a:fld>
            <a:endParaRPr lang="en-US"/>
          </a:p>
        </p:txBody>
      </p:sp>
    </p:spTree>
    <p:extLst>
      <p:ext uri="{BB962C8B-B14F-4D97-AF65-F5344CB8AC3E}">
        <p14:creationId xmlns:p14="http://schemas.microsoft.com/office/powerpoint/2010/main" val="2312666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smtClean="0"/>
              <a:t>XML Simplified - Session 3</a:t>
            </a:r>
            <a:endParaRPr lang="en-US"/>
          </a:p>
        </p:txBody>
      </p:sp>
      <p:sp>
        <p:nvSpPr>
          <p:cNvPr id="6" name="Rectangle 6"/>
          <p:cNvSpPr>
            <a:spLocks noGrp="1" noChangeArrowheads="1"/>
          </p:cNvSpPr>
          <p:nvPr>
            <p:ph type="sldNum" sz="quarter" idx="12"/>
          </p:nvPr>
        </p:nvSpPr>
        <p:spPr>
          <a:ln/>
        </p:spPr>
        <p:txBody>
          <a:bodyPr/>
          <a:lstStyle>
            <a:lvl1pPr>
              <a:defRPr/>
            </a:lvl1pPr>
          </a:lstStyle>
          <a:p>
            <a:fld id="{D735788D-378A-404F-BB60-4C58BB75379A}" type="slidenum">
              <a:rPr lang="en-US" smtClean="0"/>
              <a:pPr/>
              <a:t>‹#›</a:t>
            </a:fld>
            <a:endParaRPr lang="en-US"/>
          </a:p>
        </p:txBody>
      </p:sp>
    </p:spTree>
    <p:extLst>
      <p:ext uri="{BB962C8B-B14F-4D97-AF65-F5344CB8AC3E}">
        <p14:creationId xmlns:p14="http://schemas.microsoft.com/office/powerpoint/2010/main" val="2826364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XML Simplified - Session 3</a:t>
            </a:r>
            <a:endParaRPr lang="en-US"/>
          </a:p>
        </p:txBody>
      </p:sp>
      <p:sp>
        <p:nvSpPr>
          <p:cNvPr id="6" name="Slide Number Placeholder 5"/>
          <p:cNvSpPr>
            <a:spLocks noGrp="1"/>
          </p:cNvSpPr>
          <p:nvPr>
            <p:ph type="sldNum" sz="quarter" idx="12"/>
          </p:nvPr>
        </p:nvSpPr>
        <p:spPr/>
        <p:txBody>
          <a:bodyPr/>
          <a:lstStyle/>
          <a:p>
            <a:fld id="{D735788D-378A-404F-BB60-4C58BB75379A}" type="slidenum">
              <a:rPr lang="en-US" smtClean="0"/>
              <a:pPr/>
              <a:t>‹#›</a:t>
            </a:fld>
            <a:endParaRPr lang="en-US"/>
          </a:p>
        </p:txBody>
      </p:sp>
      <p:sp>
        <p:nvSpPr>
          <p:cNvPr id="7" name="Title 1"/>
          <p:cNvSpPr>
            <a:spLocks noGrp="1"/>
          </p:cNvSpPr>
          <p:nvPr>
            <p:ph type="title"/>
          </p:nvPr>
        </p:nvSpPr>
        <p:spPr>
          <a:xfrm>
            <a:off x="533400" y="4406900"/>
            <a:ext cx="7772400" cy="1362075"/>
          </a:xfrm>
        </p:spPr>
        <p:txBody>
          <a:bodyPr anchor="t"/>
          <a:lstStyle>
            <a:lvl1pPr algn="l">
              <a:defRPr sz="4000" b="1" cap="all"/>
            </a:lvl1pPr>
          </a:lstStyle>
          <a:p>
            <a:r>
              <a:rPr lang="en-US" smtClean="0"/>
              <a:t>Click to edit Master title style</a:t>
            </a:r>
            <a:endParaRPr lang="en-US"/>
          </a:p>
        </p:txBody>
      </p:sp>
      <p:sp>
        <p:nvSpPr>
          <p:cNvPr id="8" name="Text Placeholder 2"/>
          <p:cNvSpPr>
            <a:spLocks noGrp="1"/>
          </p:cNvSpPr>
          <p:nvPr>
            <p:ph type="body" idx="1"/>
          </p:nvPr>
        </p:nvSpPr>
        <p:spPr>
          <a:xfrm>
            <a:off x="533400" y="281940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grpSp>
        <p:nvGrpSpPr>
          <p:cNvPr id="9" name="Group 38"/>
          <p:cNvGrpSpPr/>
          <p:nvPr userDrawn="1"/>
        </p:nvGrpSpPr>
        <p:grpSpPr>
          <a:xfrm rot="16200000">
            <a:off x="4305302" y="495300"/>
            <a:ext cx="228600" cy="7772402"/>
            <a:chOff x="106680" y="457199"/>
            <a:chExt cx="198121" cy="6477001"/>
          </a:xfrm>
        </p:grpSpPr>
        <p:sp>
          <p:nvSpPr>
            <p:cNvPr id="10" name="Rectangle 9"/>
            <p:cNvSpPr/>
            <p:nvPr/>
          </p:nvSpPr>
          <p:spPr>
            <a:xfrm rot="5400000" flipV="1">
              <a:off x="-2956560" y="3672840"/>
              <a:ext cx="6477001" cy="45720"/>
            </a:xfrm>
            <a:prstGeom prst="rect">
              <a:avLst/>
            </a:prstGeom>
            <a:solidFill>
              <a:srgbClr val="43BB2F">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5400000" flipV="1">
              <a:off x="-3032761" y="3672840"/>
              <a:ext cx="6477001" cy="45720"/>
            </a:xfrm>
            <a:prstGeom prst="rect">
              <a:avLst/>
            </a:prstGeom>
            <a:solidFill>
              <a:srgbClr val="E24B08">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5400000" flipV="1">
              <a:off x="-3108961" y="3672840"/>
              <a:ext cx="6477001" cy="45720"/>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p:cNvSpPr/>
          <p:nvPr userDrawn="1"/>
        </p:nvSpPr>
        <p:spPr>
          <a:xfrm flipV="1">
            <a:off x="0" y="-2"/>
            <a:ext cx="9144000" cy="457202"/>
          </a:xfrm>
          <a:prstGeom prst="rect">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Logo_FPT_University_doc.jpg"/>
          <p:cNvPicPr>
            <a:picLocks noChangeAspect="1"/>
          </p:cNvPicPr>
          <p:nvPr userDrawn="1"/>
        </p:nvPicPr>
        <p:blipFill>
          <a:blip r:embed="rId2" cstate="print"/>
          <a:stretch>
            <a:fillRect/>
          </a:stretch>
        </p:blipFill>
        <p:spPr>
          <a:xfrm>
            <a:off x="0" y="0"/>
            <a:ext cx="609600" cy="511278"/>
          </a:xfrm>
          <a:prstGeom prst="rect">
            <a:avLst/>
          </a:prstGeom>
        </p:spPr>
      </p:pic>
      <p:pic>
        <p:nvPicPr>
          <p:cNvPr id="15" name="Picture 14" descr="aptech.jpg"/>
          <p:cNvPicPr>
            <a:picLocks noChangeAspect="1"/>
          </p:cNvPicPr>
          <p:nvPr userDrawn="1"/>
        </p:nvPicPr>
        <p:blipFill>
          <a:blip r:embed="rId3"/>
          <a:stretch>
            <a:fillRect/>
          </a:stretch>
        </p:blipFill>
        <p:spPr>
          <a:xfrm>
            <a:off x="7848600" y="1"/>
            <a:ext cx="1295400" cy="457200"/>
          </a:xfrm>
          <a:prstGeom prst="rect">
            <a:avLst/>
          </a:prstGeom>
        </p:spPr>
      </p:pic>
      <p:sp>
        <p:nvSpPr>
          <p:cNvPr id="16" name="Rectangle 15"/>
          <p:cNvSpPr/>
          <p:nvPr userDrawn="1"/>
        </p:nvSpPr>
        <p:spPr>
          <a:xfrm flipV="1">
            <a:off x="0" y="6324599"/>
            <a:ext cx="9144000" cy="533399"/>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r">
              <a:defRPr sz="4000"/>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7086600" cy="1752600"/>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D7170C5A-0BF8-4DEE-98AA-F2147FF78660}" type="slidenum">
              <a:rPr lang="en-US"/>
              <a:pPr>
                <a:defRPr/>
              </a:pPr>
              <a:t>‹#›</a:t>
            </a:fld>
            <a:endParaRPr lang="en-US"/>
          </a:p>
        </p:txBody>
      </p:sp>
    </p:spTree>
    <p:extLst>
      <p:ext uri="{BB962C8B-B14F-4D97-AF65-F5344CB8AC3E}">
        <p14:creationId xmlns:p14="http://schemas.microsoft.com/office/powerpoint/2010/main" val="3888757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DC30168-87D8-43C6-8391-0A5414B85979}" type="slidenum">
              <a:rPr lang="en-US"/>
              <a:pPr>
                <a:defRPr/>
              </a:pPr>
              <a:t>‹#›</a:t>
            </a:fld>
            <a:endParaRPr lang="en-US"/>
          </a:p>
        </p:txBody>
      </p:sp>
    </p:spTree>
    <p:extLst>
      <p:ext uri="{BB962C8B-B14F-4D97-AF65-F5344CB8AC3E}">
        <p14:creationId xmlns:p14="http://schemas.microsoft.com/office/powerpoint/2010/main" val="74572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FE99D46B-1658-427E-9D7E-EDEE39166D1B}" type="slidenum">
              <a:rPr lang="en-US"/>
              <a:pPr>
                <a:defRPr/>
              </a:pPr>
              <a:t>‹#›</a:t>
            </a:fld>
            <a:endParaRPr lang="en-US"/>
          </a:p>
        </p:txBody>
      </p:sp>
    </p:spTree>
    <p:extLst>
      <p:ext uri="{BB962C8B-B14F-4D97-AF65-F5344CB8AC3E}">
        <p14:creationId xmlns:p14="http://schemas.microsoft.com/office/powerpoint/2010/main" val="3170867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8BE019F8-7F4B-4A01-954C-86A6733F588A}" type="slidenum">
              <a:rPr lang="en-US"/>
              <a:pPr>
                <a:defRPr/>
              </a:pPr>
              <a:t>‹#›</a:t>
            </a:fld>
            <a:endParaRPr lang="en-US"/>
          </a:p>
        </p:txBody>
      </p:sp>
    </p:spTree>
    <p:extLst>
      <p:ext uri="{BB962C8B-B14F-4D97-AF65-F5344CB8AC3E}">
        <p14:creationId xmlns:p14="http://schemas.microsoft.com/office/powerpoint/2010/main" val="38695209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1A1B5845-B16A-48D0-B74B-7E1FBC4CD722}" type="slidenum">
              <a:rPr lang="en-US"/>
              <a:pPr>
                <a:defRPr/>
              </a:pPr>
              <a:t>‹#›</a:t>
            </a:fld>
            <a:endParaRPr lang="en-US"/>
          </a:p>
        </p:txBody>
      </p:sp>
    </p:spTree>
    <p:extLst>
      <p:ext uri="{BB962C8B-B14F-4D97-AF65-F5344CB8AC3E}">
        <p14:creationId xmlns:p14="http://schemas.microsoft.com/office/powerpoint/2010/main" val="25234747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B61E8585-46B9-432C-9AE0-87976AF49137}" type="slidenum">
              <a:rPr lang="en-US"/>
              <a:pPr>
                <a:defRPr/>
              </a:pPr>
              <a:t>‹#›</a:t>
            </a:fld>
            <a:endParaRPr lang="en-US"/>
          </a:p>
        </p:txBody>
      </p:sp>
    </p:spTree>
    <p:extLst>
      <p:ext uri="{BB962C8B-B14F-4D97-AF65-F5344CB8AC3E}">
        <p14:creationId xmlns:p14="http://schemas.microsoft.com/office/powerpoint/2010/main" val="26539157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FB174455-ECB9-4703-A4B4-0F7395C6C3F0}" type="slidenum">
              <a:rPr lang="en-US"/>
              <a:pPr>
                <a:defRPr/>
              </a:pPr>
              <a:t>‹#›</a:t>
            </a:fld>
            <a:endParaRPr lang="en-US"/>
          </a:p>
        </p:txBody>
      </p:sp>
    </p:spTree>
    <p:extLst>
      <p:ext uri="{BB962C8B-B14F-4D97-AF65-F5344CB8AC3E}">
        <p14:creationId xmlns:p14="http://schemas.microsoft.com/office/powerpoint/2010/main" val="1244693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smtClean="0"/>
              <a:t>XML Simplified - Session 3</a:t>
            </a:r>
            <a:endParaRPr lang="en-US" dirty="0"/>
          </a:p>
        </p:txBody>
      </p:sp>
      <p:sp>
        <p:nvSpPr>
          <p:cNvPr id="6" name="Rectangle 6"/>
          <p:cNvSpPr>
            <a:spLocks noGrp="1" noChangeArrowheads="1"/>
          </p:cNvSpPr>
          <p:nvPr>
            <p:ph type="sldNum" sz="quarter" idx="12"/>
          </p:nvPr>
        </p:nvSpPr>
        <p:spPr>
          <a:ln/>
        </p:spPr>
        <p:txBody>
          <a:bodyPr/>
          <a:lstStyle>
            <a:lvl1pPr>
              <a:defRPr/>
            </a:lvl1pPr>
          </a:lstStyle>
          <a:p>
            <a:r>
              <a:rPr lang="en-US" smtClean="0"/>
              <a:t>Page: </a:t>
            </a:r>
            <a:fld id="{181A4895-44D8-46D6-A7AB-E5AB70ECFB85}" type="slidenum">
              <a:rPr lang="en-US" smtClean="0"/>
              <a:pPr/>
              <a:t>‹#›</a:t>
            </a:fld>
            <a:endParaRPr lang="en-US" dirty="0"/>
          </a:p>
        </p:txBody>
      </p:sp>
      <p:sp>
        <p:nvSpPr>
          <p:cNvPr id="7" name="Rectangle 6"/>
          <p:cNvSpPr/>
          <p:nvPr userDrawn="1"/>
        </p:nvSpPr>
        <p:spPr>
          <a:xfrm flipV="1">
            <a:off x="0" y="6324601"/>
            <a:ext cx="9144000" cy="533399"/>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38"/>
          <p:cNvGrpSpPr/>
          <p:nvPr userDrawn="1"/>
        </p:nvGrpSpPr>
        <p:grpSpPr>
          <a:xfrm rot="16200000">
            <a:off x="4457699" y="-3695699"/>
            <a:ext cx="228602" cy="9144001"/>
            <a:chOff x="106680" y="457199"/>
            <a:chExt cx="198121" cy="6477001"/>
          </a:xfrm>
        </p:grpSpPr>
        <p:sp>
          <p:nvSpPr>
            <p:cNvPr id="9" name="Rectangle 8"/>
            <p:cNvSpPr/>
            <p:nvPr/>
          </p:nvSpPr>
          <p:spPr>
            <a:xfrm rot="5400000" flipV="1">
              <a:off x="-2956560" y="3672840"/>
              <a:ext cx="6477001" cy="45720"/>
            </a:xfrm>
            <a:prstGeom prst="rect">
              <a:avLst/>
            </a:prstGeom>
            <a:solidFill>
              <a:srgbClr val="43BB2F">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flipV="1">
              <a:off x="-3032761" y="3672840"/>
              <a:ext cx="6477001" cy="45720"/>
            </a:xfrm>
            <a:prstGeom prst="rect">
              <a:avLst/>
            </a:prstGeom>
            <a:solidFill>
              <a:srgbClr val="E24B08">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5400000" flipV="1">
              <a:off x="-3108961" y="3672840"/>
              <a:ext cx="6477001" cy="45720"/>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p:cNvSpPr/>
          <p:nvPr userDrawn="1"/>
        </p:nvSpPr>
        <p:spPr>
          <a:xfrm flipV="1">
            <a:off x="0" y="0"/>
            <a:ext cx="9144000" cy="762002"/>
          </a:xfrm>
          <a:prstGeom prst="rect">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Logo_FPT_University_doc.jpg"/>
          <p:cNvPicPr>
            <a:picLocks noChangeAspect="1"/>
          </p:cNvPicPr>
          <p:nvPr userDrawn="1"/>
        </p:nvPicPr>
        <p:blipFill>
          <a:blip r:embed="rId2" cstate="print"/>
          <a:stretch>
            <a:fillRect/>
          </a:stretch>
        </p:blipFill>
        <p:spPr>
          <a:xfrm>
            <a:off x="0" y="0"/>
            <a:ext cx="609600" cy="511278"/>
          </a:xfrm>
          <a:prstGeom prst="rect">
            <a:avLst/>
          </a:prstGeom>
        </p:spPr>
      </p:pic>
      <p:pic>
        <p:nvPicPr>
          <p:cNvPr id="14" name="Picture 13" descr="aptech.jpg"/>
          <p:cNvPicPr>
            <a:picLocks noChangeAspect="1"/>
          </p:cNvPicPr>
          <p:nvPr userDrawn="1"/>
        </p:nvPicPr>
        <p:blipFill>
          <a:blip r:embed="rId3"/>
          <a:stretch>
            <a:fillRect/>
          </a:stretch>
        </p:blipFill>
        <p:spPr>
          <a:xfrm>
            <a:off x="8064502" y="1"/>
            <a:ext cx="1079497" cy="457199"/>
          </a:xfrm>
          <a:prstGeom prst="rect">
            <a:avLst/>
          </a:prstGeom>
        </p:spPr>
      </p:pic>
    </p:spTree>
    <p:extLst>
      <p:ext uri="{BB962C8B-B14F-4D97-AF65-F5344CB8AC3E}">
        <p14:creationId xmlns:p14="http://schemas.microsoft.com/office/powerpoint/2010/main" val="30109072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F02160CE-0BC7-4601-AB68-A15CBC5CCF37}" type="slidenum">
              <a:rPr lang="en-US"/>
              <a:pPr>
                <a:defRPr/>
              </a:pPr>
              <a:t>‹#›</a:t>
            </a:fld>
            <a:endParaRPr lang="en-US"/>
          </a:p>
        </p:txBody>
      </p:sp>
    </p:spTree>
    <p:extLst>
      <p:ext uri="{BB962C8B-B14F-4D97-AF65-F5344CB8AC3E}">
        <p14:creationId xmlns:p14="http://schemas.microsoft.com/office/powerpoint/2010/main" val="22963225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AB5EA337-C220-4B0B-AAC5-DCEA49BB2B42}" type="slidenum">
              <a:rPr lang="en-US"/>
              <a:pPr>
                <a:defRPr/>
              </a:pPr>
              <a:t>‹#›</a:t>
            </a:fld>
            <a:endParaRPr lang="en-US"/>
          </a:p>
        </p:txBody>
      </p:sp>
    </p:spTree>
    <p:extLst>
      <p:ext uri="{BB962C8B-B14F-4D97-AF65-F5344CB8AC3E}">
        <p14:creationId xmlns:p14="http://schemas.microsoft.com/office/powerpoint/2010/main" val="16849818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1C2BAEB-C9ED-4606-8CDB-BA289E27DE38}" type="slidenum">
              <a:rPr lang="en-US"/>
              <a:pPr>
                <a:defRPr/>
              </a:pPr>
              <a:t>‹#›</a:t>
            </a:fld>
            <a:endParaRPr lang="en-US"/>
          </a:p>
        </p:txBody>
      </p:sp>
    </p:spTree>
    <p:extLst>
      <p:ext uri="{BB962C8B-B14F-4D97-AF65-F5344CB8AC3E}">
        <p14:creationId xmlns:p14="http://schemas.microsoft.com/office/powerpoint/2010/main" val="4359676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E6D2EDB-200C-4DFF-8388-08D0E395716F}" type="slidenum">
              <a:rPr lang="en-US"/>
              <a:pPr>
                <a:defRPr/>
              </a:pPr>
              <a:t>‹#›</a:t>
            </a:fld>
            <a:endParaRPr lang="en-US"/>
          </a:p>
        </p:txBody>
      </p:sp>
    </p:spTree>
    <p:extLst>
      <p:ext uri="{BB962C8B-B14F-4D97-AF65-F5344CB8AC3E}">
        <p14:creationId xmlns:p14="http://schemas.microsoft.com/office/powerpoint/2010/main" val="23229069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 - Session 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2D5E7A7-F1FA-473A-8790-1D479BFC6994}" type="slidenum">
              <a:rPr lang="en-US"/>
              <a:pPr>
                <a:defRPr/>
              </a:pPr>
              <a:t>‹#›</a:t>
            </a:fld>
            <a:endParaRPr lang="en-US"/>
          </a:p>
        </p:txBody>
      </p:sp>
    </p:spTree>
    <p:extLst>
      <p:ext uri="{BB962C8B-B14F-4D97-AF65-F5344CB8AC3E}">
        <p14:creationId xmlns:p14="http://schemas.microsoft.com/office/powerpoint/2010/main" val="21115371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371600"/>
            <a:ext cx="8229600" cy="4754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 - Session 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36D025E-7B57-49AD-9E73-B028A45DA8AF}" type="slidenum">
              <a:rPr lang="en-US"/>
              <a:pPr>
                <a:defRPr/>
              </a:pPr>
              <a:t>‹#›</a:t>
            </a:fld>
            <a:endParaRPr lang="en-US"/>
          </a:p>
        </p:txBody>
      </p:sp>
    </p:spTree>
    <p:extLst>
      <p:ext uri="{BB962C8B-B14F-4D97-AF65-F5344CB8AC3E}">
        <p14:creationId xmlns:p14="http://schemas.microsoft.com/office/powerpoint/2010/main" val="16187724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 - Session 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AFFBF33-7A16-49DA-B50D-F525AD15DF25}" type="slidenum">
              <a:rPr lang="en-US"/>
              <a:pPr>
                <a:defRPr/>
              </a:pPr>
              <a:t>‹#›</a:t>
            </a:fld>
            <a:endParaRPr lang="en-US"/>
          </a:p>
        </p:txBody>
      </p:sp>
    </p:spTree>
    <p:extLst>
      <p:ext uri="{BB962C8B-B14F-4D97-AF65-F5344CB8AC3E}">
        <p14:creationId xmlns:p14="http://schemas.microsoft.com/office/powerpoint/2010/main" val="4055995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 - Session 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C63A34-6CEB-42D0-8180-7486FDC577CA}" type="slidenum">
              <a:rPr lang="en-US"/>
              <a:pPr>
                <a:defRPr/>
              </a:pPr>
              <a:t>‹#›</a:t>
            </a:fld>
            <a:endParaRPr lang="en-US"/>
          </a:p>
        </p:txBody>
      </p:sp>
    </p:spTree>
    <p:extLst>
      <p:ext uri="{BB962C8B-B14F-4D97-AF65-F5344CB8AC3E}">
        <p14:creationId xmlns:p14="http://schemas.microsoft.com/office/powerpoint/2010/main" val="230375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XML Simplified - Session 3</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B0E25B2-AF5E-47B3-A8E7-00462F9E01D2}" type="slidenum">
              <a:rPr lang="en-US"/>
              <a:pPr>
                <a:defRPr/>
              </a:pPr>
              <a:t>‹#›</a:t>
            </a:fld>
            <a:endParaRPr lang="en-US"/>
          </a:p>
        </p:txBody>
      </p:sp>
    </p:spTree>
    <p:extLst>
      <p:ext uri="{BB962C8B-B14F-4D97-AF65-F5344CB8AC3E}">
        <p14:creationId xmlns:p14="http://schemas.microsoft.com/office/powerpoint/2010/main" val="16875977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XML Simplified - Session 3</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5EAF4E6-4E48-411D-8B95-BD7714B6D143}" type="slidenum">
              <a:rPr lang="en-US"/>
              <a:pPr>
                <a:defRPr/>
              </a:pPr>
              <a:t>‹#›</a:t>
            </a:fld>
            <a:endParaRPr lang="en-US"/>
          </a:p>
        </p:txBody>
      </p:sp>
    </p:spTree>
    <p:extLst>
      <p:ext uri="{BB962C8B-B14F-4D97-AF65-F5344CB8AC3E}">
        <p14:creationId xmlns:p14="http://schemas.microsoft.com/office/powerpoint/2010/main" val="2225430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smtClean="0"/>
              <a:t>XML Simplified - Session 3</a:t>
            </a:r>
            <a:endParaRPr lang="en-US"/>
          </a:p>
        </p:txBody>
      </p:sp>
      <p:sp>
        <p:nvSpPr>
          <p:cNvPr id="6" name="Rectangle 6"/>
          <p:cNvSpPr>
            <a:spLocks noGrp="1" noChangeArrowheads="1"/>
          </p:cNvSpPr>
          <p:nvPr>
            <p:ph type="sldNum" sz="quarter" idx="12"/>
          </p:nvPr>
        </p:nvSpPr>
        <p:spPr>
          <a:ln/>
        </p:spPr>
        <p:txBody>
          <a:bodyPr/>
          <a:lstStyle>
            <a:lvl1pPr>
              <a:defRPr/>
            </a:lvl1pPr>
          </a:lstStyle>
          <a:p>
            <a:fld id="{D735788D-378A-404F-BB60-4C58BB75379A}" type="slidenum">
              <a:rPr lang="en-US" smtClean="0"/>
              <a:pPr/>
              <a:t>‹#›</a:t>
            </a:fld>
            <a:endParaRPr lang="en-US"/>
          </a:p>
        </p:txBody>
      </p:sp>
      <p:grpSp>
        <p:nvGrpSpPr>
          <p:cNvPr id="7" name="Group 38"/>
          <p:cNvGrpSpPr/>
          <p:nvPr userDrawn="1"/>
        </p:nvGrpSpPr>
        <p:grpSpPr>
          <a:xfrm rot="16200000">
            <a:off x="4305302" y="495300"/>
            <a:ext cx="228600" cy="7772402"/>
            <a:chOff x="106680" y="457199"/>
            <a:chExt cx="198121" cy="6477001"/>
          </a:xfrm>
        </p:grpSpPr>
        <p:sp>
          <p:nvSpPr>
            <p:cNvPr id="8" name="Rectangle 7"/>
            <p:cNvSpPr/>
            <p:nvPr/>
          </p:nvSpPr>
          <p:spPr>
            <a:xfrm rot="5400000" flipV="1">
              <a:off x="-2956560" y="3672840"/>
              <a:ext cx="6477001" cy="45720"/>
            </a:xfrm>
            <a:prstGeom prst="rect">
              <a:avLst/>
            </a:prstGeom>
            <a:solidFill>
              <a:srgbClr val="43BB2F">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flipV="1">
              <a:off x="-3032761" y="3672840"/>
              <a:ext cx="6477001" cy="45720"/>
            </a:xfrm>
            <a:prstGeom prst="rect">
              <a:avLst/>
            </a:prstGeom>
            <a:solidFill>
              <a:srgbClr val="E24B08">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flipV="1">
              <a:off x="-3108961" y="3672840"/>
              <a:ext cx="6477001" cy="45720"/>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userDrawn="1"/>
        </p:nvSpPr>
        <p:spPr>
          <a:xfrm flipV="1">
            <a:off x="0" y="-2"/>
            <a:ext cx="9144000" cy="457202"/>
          </a:xfrm>
          <a:prstGeom prst="rect">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Logo_FPT_University_doc.jpg"/>
          <p:cNvPicPr>
            <a:picLocks noChangeAspect="1"/>
          </p:cNvPicPr>
          <p:nvPr userDrawn="1"/>
        </p:nvPicPr>
        <p:blipFill>
          <a:blip r:embed="rId2" cstate="print"/>
          <a:stretch>
            <a:fillRect/>
          </a:stretch>
        </p:blipFill>
        <p:spPr>
          <a:xfrm>
            <a:off x="0" y="0"/>
            <a:ext cx="609600" cy="511278"/>
          </a:xfrm>
          <a:prstGeom prst="rect">
            <a:avLst/>
          </a:prstGeom>
        </p:spPr>
      </p:pic>
      <p:pic>
        <p:nvPicPr>
          <p:cNvPr id="13" name="Picture 12" descr="aptech.jpg"/>
          <p:cNvPicPr>
            <a:picLocks noChangeAspect="1"/>
          </p:cNvPicPr>
          <p:nvPr userDrawn="1"/>
        </p:nvPicPr>
        <p:blipFill>
          <a:blip r:embed="rId3"/>
          <a:stretch>
            <a:fillRect/>
          </a:stretch>
        </p:blipFill>
        <p:spPr>
          <a:xfrm>
            <a:off x="7848600" y="1"/>
            <a:ext cx="1295400" cy="457200"/>
          </a:xfrm>
          <a:prstGeom prst="rect">
            <a:avLst/>
          </a:prstGeom>
        </p:spPr>
      </p:pic>
      <p:sp>
        <p:nvSpPr>
          <p:cNvPr id="14" name="Rectangle 13"/>
          <p:cNvSpPr/>
          <p:nvPr userDrawn="1"/>
        </p:nvSpPr>
        <p:spPr>
          <a:xfrm flipV="1">
            <a:off x="0" y="6324599"/>
            <a:ext cx="9144000" cy="533399"/>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44093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XML Simplified - Session 3</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11FC364-E54E-4501-96B1-DB59D3699E3C}" type="slidenum">
              <a:rPr lang="en-US"/>
              <a:pPr>
                <a:defRPr/>
              </a:pPr>
              <a:t>‹#›</a:t>
            </a:fld>
            <a:endParaRPr lang="en-US"/>
          </a:p>
        </p:txBody>
      </p:sp>
    </p:spTree>
    <p:extLst>
      <p:ext uri="{BB962C8B-B14F-4D97-AF65-F5344CB8AC3E}">
        <p14:creationId xmlns:p14="http://schemas.microsoft.com/office/powerpoint/2010/main" val="2203025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 - Session 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55E5DB2-7BB7-4C3F-843D-5132CCC61B4A}" type="slidenum">
              <a:rPr lang="en-US"/>
              <a:pPr>
                <a:defRPr/>
              </a:pPr>
              <a:t>‹#›</a:t>
            </a:fld>
            <a:endParaRPr lang="en-US"/>
          </a:p>
        </p:txBody>
      </p:sp>
    </p:spTree>
    <p:extLst>
      <p:ext uri="{BB962C8B-B14F-4D97-AF65-F5344CB8AC3E}">
        <p14:creationId xmlns:p14="http://schemas.microsoft.com/office/powerpoint/2010/main" val="18199639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 - Session 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54C52D0-B82F-4823-8986-810A98BFC7A4}" type="slidenum">
              <a:rPr lang="en-US"/>
              <a:pPr>
                <a:defRPr/>
              </a:pPr>
              <a:t>‹#›</a:t>
            </a:fld>
            <a:endParaRPr lang="en-US"/>
          </a:p>
        </p:txBody>
      </p:sp>
    </p:spTree>
    <p:extLst>
      <p:ext uri="{BB962C8B-B14F-4D97-AF65-F5344CB8AC3E}">
        <p14:creationId xmlns:p14="http://schemas.microsoft.com/office/powerpoint/2010/main" val="22504745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 - Session 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713C592-08DA-47DC-AACB-F5599A465607}" type="slidenum">
              <a:rPr lang="en-US"/>
              <a:pPr>
                <a:defRPr/>
              </a:pPr>
              <a:t>‹#›</a:t>
            </a:fld>
            <a:endParaRPr lang="en-US"/>
          </a:p>
        </p:txBody>
      </p:sp>
    </p:spTree>
    <p:extLst>
      <p:ext uri="{BB962C8B-B14F-4D97-AF65-F5344CB8AC3E}">
        <p14:creationId xmlns:p14="http://schemas.microsoft.com/office/powerpoint/2010/main" val="1437349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 - Session 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F50B09-6232-4BB2-A667-7F7CADA4A5B4}" type="slidenum">
              <a:rPr lang="en-US"/>
              <a:pPr>
                <a:defRPr/>
              </a:pPr>
              <a:t>‹#›</a:t>
            </a:fld>
            <a:endParaRPr lang="en-US"/>
          </a:p>
        </p:txBody>
      </p:sp>
    </p:spTree>
    <p:extLst>
      <p:ext uri="{BB962C8B-B14F-4D97-AF65-F5344CB8AC3E}">
        <p14:creationId xmlns:p14="http://schemas.microsoft.com/office/powerpoint/2010/main" val="2005678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 - Session 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4484B58-BBE1-4A17-9872-5710F71B0F79}" type="slidenum">
              <a:rPr lang="en-US"/>
              <a:pPr>
                <a:defRPr/>
              </a:pPr>
              <a:t>‹#›</a:t>
            </a:fld>
            <a:endParaRPr lang="en-US"/>
          </a:p>
        </p:txBody>
      </p:sp>
    </p:spTree>
    <p:extLst>
      <p:ext uri="{BB962C8B-B14F-4D97-AF65-F5344CB8AC3E}">
        <p14:creationId xmlns:p14="http://schemas.microsoft.com/office/powerpoint/2010/main" val="29900407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 - Session 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205AB57-C782-48BD-8591-E269ED9E0EB9}" type="slidenum">
              <a:rPr lang="en-US"/>
              <a:pPr>
                <a:defRPr/>
              </a:pPr>
              <a:t>‹#›</a:t>
            </a:fld>
            <a:endParaRPr lang="en-US"/>
          </a:p>
        </p:txBody>
      </p:sp>
    </p:spTree>
    <p:extLst>
      <p:ext uri="{BB962C8B-B14F-4D97-AF65-F5344CB8AC3E}">
        <p14:creationId xmlns:p14="http://schemas.microsoft.com/office/powerpoint/2010/main" val="37622787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 - Session 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C2A3FB9-0A0F-4C80-9AC5-FE721C55B05D}" type="slidenum">
              <a:rPr lang="en-US"/>
              <a:pPr>
                <a:defRPr/>
              </a:pPr>
              <a:t>‹#›</a:t>
            </a:fld>
            <a:endParaRPr lang="en-US"/>
          </a:p>
        </p:txBody>
      </p:sp>
    </p:spTree>
    <p:extLst>
      <p:ext uri="{BB962C8B-B14F-4D97-AF65-F5344CB8AC3E}">
        <p14:creationId xmlns:p14="http://schemas.microsoft.com/office/powerpoint/2010/main" val="13742858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 - Session 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27570FF-EE09-4E36-B239-4B08C08514FE}" type="slidenum">
              <a:rPr lang="en-US"/>
              <a:pPr>
                <a:defRPr/>
              </a:pPr>
              <a:t>‹#›</a:t>
            </a:fld>
            <a:endParaRPr lang="en-US"/>
          </a:p>
        </p:txBody>
      </p:sp>
    </p:spTree>
    <p:extLst>
      <p:ext uri="{BB962C8B-B14F-4D97-AF65-F5344CB8AC3E}">
        <p14:creationId xmlns:p14="http://schemas.microsoft.com/office/powerpoint/2010/main" val="20663926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XML Simplified - Session 3</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AEDC4A0-3D13-496A-ABA2-5B20B59DC009}" type="slidenum">
              <a:rPr lang="en-US"/>
              <a:pPr>
                <a:defRPr/>
              </a:pPr>
              <a:t>‹#›</a:t>
            </a:fld>
            <a:endParaRPr lang="en-US"/>
          </a:p>
        </p:txBody>
      </p:sp>
    </p:spTree>
    <p:extLst>
      <p:ext uri="{BB962C8B-B14F-4D97-AF65-F5344CB8AC3E}">
        <p14:creationId xmlns:p14="http://schemas.microsoft.com/office/powerpoint/2010/main" val="453829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r>
              <a:rPr lang="en-US" smtClean="0"/>
              <a:t>XML Simplified - Session 3</a:t>
            </a:r>
            <a:endParaRPr lang="en-US"/>
          </a:p>
        </p:txBody>
      </p:sp>
      <p:sp>
        <p:nvSpPr>
          <p:cNvPr id="7" name="Rectangle 6"/>
          <p:cNvSpPr>
            <a:spLocks noGrp="1" noChangeArrowheads="1"/>
          </p:cNvSpPr>
          <p:nvPr>
            <p:ph type="sldNum" sz="quarter" idx="12"/>
          </p:nvPr>
        </p:nvSpPr>
        <p:spPr>
          <a:ln/>
        </p:spPr>
        <p:txBody>
          <a:bodyPr/>
          <a:lstStyle>
            <a:lvl1pPr>
              <a:defRPr/>
            </a:lvl1pPr>
          </a:lstStyle>
          <a:p>
            <a:fld id="{D735788D-378A-404F-BB60-4C58BB75379A}" type="slidenum">
              <a:rPr lang="en-US" smtClean="0"/>
              <a:pPr/>
              <a:t>‹#›</a:t>
            </a:fld>
            <a:endParaRPr lang="en-US"/>
          </a:p>
        </p:txBody>
      </p:sp>
    </p:spTree>
    <p:extLst>
      <p:ext uri="{BB962C8B-B14F-4D97-AF65-F5344CB8AC3E}">
        <p14:creationId xmlns:p14="http://schemas.microsoft.com/office/powerpoint/2010/main" val="27742904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XML Simplified - Session 3</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4417136-7AB7-4B7F-97B8-C5563874E194}" type="slidenum">
              <a:rPr lang="en-US"/>
              <a:pPr>
                <a:defRPr/>
              </a:pPr>
              <a:t>‹#›</a:t>
            </a:fld>
            <a:endParaRPr lang="en-US"/>
          </a:p>
        </p:txBody>
      </p:sp>
    </p:spTree>
    <p:extLst>
      <p:ext uri="{BB962C8B-B14F-4D97-AF65-F5344CB8AC3E}">
        <p14:creationId xmlns:p14="http://schemas.microsoft.com/office/powerpoint/2010/main" val="21914567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XML Simplified - Session 3</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7BDD51E-890A-4C8F-8026-FF0CC5A4B946}" type="slidenum">
              <a:rPr lang="en-US"/>
              <a:pPr>
                <a:defRPr/>
              </a:pPr>
              <a:t>‹#›</a:t>
            </a:fld>
            <a:endParaRPr lang="en-US"/>
          </a:p>
        </p:txBody>
      </p:sp>
    </p:spTree>
    <p:extLst>
      <p:ext uri="{BB962C8B-B14F-4D97-AF65-F5344CB8AC3E}">
        <p14:creationId xmlns:p14="http://schemas.microsoft.com/office/powerpoint/2010/main" val="4818670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 - Session 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29E8FA3-DFCB-4B77-B8ED-504DE1D5E56E}" type="slidenum">
              <a:rPr lang="en-US"/>
              <a:pPr>
                <a:defRPr/>
              </a:pPr>
              <a:t>‹#›</a:t>
            </a:fld>
            <a:endParaRPr lang="en-US"/>
          </a:p>
        </p:txBody>
      </p:sp>
    </p:spTree>
    <p:extLst>
      <p:ext uri="{BB962C8B-B14F-4D97-AF65-F5344CB8AC3E}">
        <p14:creationId xmlns:p14="http://schemas.microsoft.com/office/powerpoint/2010/main" val="7369256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XML Simplified - Session 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B1195E0-E186-490E-AD09-F37AC6306641}" type="slidenum">
              <a:rPr lang="en-US"/>
              <a:pPr>
                <a:defRPr/>
              </a:pPr>
              <a:t>‹#›</a:t>
            </a:fld>
            <a:endParaRPr lang="en-US"/>
          </a:p>
        </p:txBody>
      </p:sp>
    </p:spTree>
    <p:extLst>
      <p:ext uri="{BB962C8B-B14F-4D97-AF65-F5344CB8AC3E}">
        <p14:creationId xmlns:p14="http://schemas.microsoft.com/office/powerpoint/2010/main" val="26746800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 - Session 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85D586E-1A72-4676-9927-E8AE4D20AE1B}" type="slidenum">
              <a:rPr lang="en-US"/>
              <a:pPr>
                <a:defRPr/>
              </a:pPr>
              <a:t>‹#›</a:t>
            </a:fld>
            <a:endParaRPr lang="en-US"/>
          </a:p>
        </p:txBody>
      </p:sp>
    </p:spTree>
    <p:extLst>
      <p:ext uri="{BB962C8B-B14F-4D97-AF65-F5344CB8AC3E}">
        <p14:creationId xmlns:p14="http://schemas.microsoft.com/office/powerpoint/2010/main" val="16734517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XML Simplified - Session 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6EF15DB-A6A0-4845-BE28-BC2BE75F63D7}" type="slidenum">
              <a:rPr lang="en-US"/>
              <a:pPr>
                <a:defRPr/>
              </a:pPr>
              <a:t>‹#›</a:t>
            </a:fld>
            <a:endParaRPr lang="en-US"/>
          </a:p>
        </p:txBody>
      </p:sp>
    </p:spTree>
    <p:extLst>
      <p:ext uri="{BB962C8B-B14F-4D97-AF65-F5344CB8AC3E}">
        <p14:creationId xmlns:p14="http://schemas.microsoft.com/office/powerpoint/2010/main" val="243220232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132405C9-B024-4496-963D-74B37E2E92F7}" type="slidenum">
              <a:rPr lang="en-US"/>
              <a:pPr>
                <a:defRPr/>
              </a:pPr>
              <a:t>‹#›</a:t>
            </a:fld>
            <a:endParaRPr lang="en-US"/>
          </a:p>
        </p:txBody>
      </p:sp>
    </p:spTree>
    <p:extLst>
      <p:ext uri="{BB962C8B-B14F-4D97-AF65-F5344CB8AC3E}">
        <p14:creationId xmlns:p14="http://schemas.microsoft.com/office/powerpoint/2010/main" val="39739559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07A68E03-87ED-473C-A984-3D5878A8F222}" type="slidenum">
              <a:rPr lang="en-US"/>
              <a:pPr>
                <a:defRPr/>
              </a:pPr>
              <a:t>‹#›</a:t>
            </a:fld>
            <a:endParaRPr lang="en-US"/>
          </a:p>
        </p:txBody>
      </p:sp>
    </p:spTree>
    <p:extLst>
      <p:ext uri="{BB962C8B-B14F-4D97-AF65-F5344CB8AC3E}">
        <p14:creationId xmlns:p14="http://schemas.microsoft.com/office/powerpoint/2010/main" val="212659988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C6AC8B18-A8E2-4F4F-BA26-C4218213008F}" type="slidenum">
              <a:rPr lang="en-US"/>
              <a:pPr>
                <a:defRPr/>
              </a:pPr>
              <a:t>‹#›</a:t>
            </a:fld>
            <a:endParaRPr lang="en-US"/>
          </a:p>
        </p:txBody>
      </p:sp>
    </p:spTree>
    <p:extLst>
      <p:ext uri="{BB962C8B-B14F-4D97-AF65-F5344CB8AC3E}">
        <p14:creationId xmlns:p14="http://schemas.microsoft.com/office/powerpoint/2010/main" val="23335151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CBCBDE82-1C58-4243-8E19-C3EE4EC37BDC}" type="slidenum">
              <a:rPr lang="en-US"/>
              <a:pPr>
                <a:defRPr/>
              </a:pPr>
              <a:t>‹#›</a:t>
            </a:fld>
            <a:endParaRPr lang="en-US"/>
          </a:p>
        </p:txBody>
      </p:sp>
    </p:spTree>
    <p:extLst>
      <p:ext uri="{BB962C8B-B14F-4D97-AF65-F5344CB8AC3E}">
        <p14:creationId xmlns:p14="http://schemas.microsoft.com/office/powerpoint/2010/main" val="4115239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r>
              <a:rPr lang="en-US" smtClean="0"/>
              <a:t>XML Simplified - Session 3</a:t>
            </a:r>
            <a:endParaRPr lang="en-US"/>
          </a:p>
        </p:txBody>
      </p:sp>
      <p:sp>
        <p:nvSpPr>
          <p:cNvPr id="9" name="Rectangle 6"/>
          <p:cNvSpPr>
            <a:spLocks noGrp="1" noChangeArrowheads="1"/>
          </p:cNvSpPr>
          <p:nvPr>
            <p:ph type="sldNum" sz="quarter" idx="12"/>
          </p:nvPr>
        </p:nvSpPr>
        <p:spPr>
          <a:ln/>
        </p:spPr>
        <p:txBody>
          <a:bodyPr/>
          <a:lstStyle>
            <a:lvl1pPr>
              <a:defRPr/>
            </a:lvl1pPr>
          </a:lstStyle>
          <a:p>
            <a:fld id="{D735788D-378A-404F-BB60-4C58BB75379A}" type="slidenum">
              <a:rPr lang="en-US" smtClean="0"/>
              <a:pPr/>
              <a:t>‹#›</a:t>
            </a:fld>
            <a:endParaRPr lang="en-US"/>
          </a:p>
        </p:txBody>
      </p:sp>
    </p:spTree>
    <p:extLst>
      <p:ext uri="{BB962C8B-B14F-4D97-AF65-F5344CB8AC3E}">
        <p14:creationId xmlns:p14="http://schemas.microsoft.com/office/powerpoint/2010/main" val="265618562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71967EA8-8745-4F51-98C8-8DC40B2B0199}" type="slidenum">
              <a:rPr lang="en-US"/>
              <a:pPr>
                <a:defRPr/>
              </a:pPr>
              <a:t>‹#›</a:t>
            </a:fld>
            <a:endParaRPr lang="en-US"/>
          </a:p>
        </p:txBody>
      </p:sp>
    </p:spTree>
    <p:extLst>
      <p:ext uri="{BB962C8B-B14F-4D97-AF65-F5344CB8AC3E}">
        <p14:creationId xmlns:p14="http://schemas.microsoft.com/office/powerpoint/2010/main" val="3698477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54C14E7C-608C-4171-802A-F045A2E3918F}" type="slidenum">
              <a:rPr lang="en-US"/>
              <a:pPr>
                <a:defRPr/>
              </a:pPr>
              <a:t>‹#›</a:t>
            </a:fld>
            <a:endParaRPr lang="en-US"/>
          </a:p>
        </p:txBody>
      </p:sp>
    </p:spTree>
    <p:extLst>
      <p:ext uri="{BB962C8B-B14F-4D97-AF65-F5344CB8AC3E}">
        <p14:creationId xmlns:p14="http://schemas.microsoft.com/office/powerpoint/2010/main" val="304552042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B6B0FBE8-D3F2-46DE-930B-0B75CC8C73CF}" type="slidenum">
              <a:rPr lang="en-US"/>
              <a:pPr>
                <a:defRPr/>
              </a:pPr>
              <a:t>‹#›</a:t>
            </a:fld>
            <a:endParaRPr lang="en-US"/>
          </a:p>
        </p:txBody>
      </p:sp>
    </p:spTree>
    <p:extLst>
      <p:ext uri="{BB962C8B-B14F-4D97-AF65-F5344CB8AC3E}">
        <p14:creationId xmlns:p14="http://schemas.microsoft.com/office/powerpoint/2010/main" val="406668038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273050"/>
            <a:ext cx="23225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38852E43-F2C9-4F78-8DAD-C89166363795}" type="slidenum">
              <a:rPr lang="en-US"/>
              <a:pPr>
                <a:defRPr/>
              </a:pPr>
              <a:t>‹#›</a:t>
            </a:fld>
            <a:endParaRPr lang="en-US"/>
          </a:p>
        </p:txBody>
      </p:sp>
    </p:spTree>
    <p:extLst>
      <p:ext uri="{BB962C8B-B14F-4D97-AF65-F5344CB8AC3E}">
        <p14:creationId xmlns:p14="http://schemas.microsoft.com/office/powerpoint/2010/main" val="269263084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0818313B-D91B-411C-A098-F3797D0AC243}" type="slidenum">
              <a:rPr lang="en-US"/>
              <a:pPr>
                <a:defRPr/>
              </a:pPr>
              <a:t>‹#›</a:t>
            </a:fld>
            <a:endParaRPr lang="en-US"/>
          </a:p>
        </p:txBody>
      </p:sp>
    </p:spTree>
    <p:extLst>
      <p:ext uri="{BB962C8B-B14F-4D97-AF65-F5344CB8AC3E}">
        <p14:creationId xmlns:p14="http://schemas.microsoft.com/office/powerpoint/2010/main" val="62143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AD6ED024-787F-4A3E-870A-29B984B68662}" type="slidenum">
              <a:rPr lang="en-US"/>
              <a:pPr>
                <a:defRPr/>
              </a:pPr>
              <a:t>‹#›</a:t>
            </a:fld>
            <a:endParaRPr lang="en-US"/>
          </a:p>
        </p:txBody>
      </p:sp>
    </p:spTree>
    <p:extLst>
      <p:ext uri="{BB962C8B-B14F-4D97-AF65-F5344CB8AC3E}">
        <p14:creationId xmlns:p14="http://schemas.microsoft.com/office/powerpoint/2010/main" val="260425544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BA497EFA-1ABD-4935-A7FC-9DFE0FE09578}" type="slidenum">
              <a:rPr lang="en-US"/>
              <a:pPr>
                <a:defRPr/>
              </a:pPr>
              <a:t>‹#›</a:t>
            </a:fld>
            <a:endParaRPr lang="en-US"/>
          </a:p>
        </p:txBody>
      </p:sp>
    </p:spTree>
    <p:extLst>
      <p:ext uri="{BB962C8B-B14F-4D97-AF65-F5344CB8AC3E}">
        <p14:creationId xmlns:p14="http://schemas.microsoft.com/office/powerpoint/2010/main" val="3426180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r>
              <a:rPr lang="en-US" smtClean="0"/>
              <a:t>XML Simplified - Session 3</a:t>
            </a:r>
            <a:endParaRPr lang="en-US"/>
          </a:p>
        </p:txBody>
      </p:sp>
      <p:sp>
        <p:nvSpPr>
          <p:cNvPr id="5" name="Rectangle 6"/>
          <p:cNvSpPr>
            <a:spLocks noGrp="1" noChangeArrowheads="1"/>
          </p:cNvSpPr>
          <p:nvPr>
            <p:ph type="sldNum" sz="quarter" idx="12"/>
          </p:nvPr>
        </p:nvSpPr>
        <p:spPr>
          <a:ln/>
        </p:spPr>
        <p:txBody>
          <a:bodyPr/>
          <a:lstStyle>
            <a:lvl1pPr>
              <a:defRPr/>
            </a:lvl1pPr>
          </a:lstStyle>
          <a:p>
            <a:fld id="{D735788D-378A-404F-BB60-4C58BB75379A}" type="slidenum">
              <a:rPr lang="en-US" smtClean="0"/>
              <a:pPr/>
              <a:t>‹#›</a:t>
            </a:fld>
            <a:endParaRPr lang="en-US"/>
          </a:p>
        </p:txBody>
      </p:sp>
    </p:spTree>
    <p:extLst>
      <p:ext uri="{BB962C8B-B14F-4D97-AF65-F5344CB8AC3E}">
        <p14:creationId xmlns:p14="http://schemas.microsoft.com/office/powerpoint/2010/main" val="869685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r>
              <a:rPr lang="en-US" smtClean="0"/>
              <a:t>XML Simplified - Session 3</a:t>
            </a:r>
            <a:endParaRPr lang="en-US"/>
          </a:p>
        </p:txBody>
      </p:sp>
      <p:sp>
        <p:nvSpPr>
          <p:cNvPr id="4" name="Rectangle 6"/>
          <p:cNvSpPr>
            <a:spLocks noGrp="1" noChangeArrowheads="1"/>
          </p:cNvSpPr>
          <p:nvPr>
            <p:ph type="sldNum" sz="quarter" idx="12"/>
          </p:nvPr>
        </p:nvSpPr>
        <p:spPr>
          <a:ln/>
        </p:spPr>
        <p:txBody>
          <a:bodyPr/>
          <a:lstStyle>
            <a:lvl1pPr>
              <a:defRPr/>
            </a:lvl1pPr>
          </a:lstStyle>
          <a:p>
            <a:fld id="{D735788D-378A-404F-BB60-4C58BB75379A}" type="slidenum">
              <a:rPr lang="en-US" smtClean="0"/>
              <a:pPr/>
              <a:t>‹#›</a:t>
            </a:fld>
            <a:endParaRPr lang="en-US"/>
          </a:p>
        </p:txBody>
      </p:sp>
    </p:spTree>
    <p:extLst>
      <p:ext uri="{BB962C8B-B14F-4D97-AF65-F5344CB8AC3E}">
        <p14:creationId xmlns:p14="http://schemas.microsoft.com/office/powerpoint/2010/main" val="1843509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r>
              <a:rPr lang="en-US" smtClean="0"/>
              <a:t>XML Simplified - Session 3</a:t>
            </a:r>
            <a:endParaRPr lang="en-US"/>
          </a:p>
        </p:txBody>
      </p:sp>
      <p:sp>
        <p:nvSpPr>
          <p:cNvPr id="7" name="Rectangle 6"/>
          <p:cNvSpPr>
            <a:spLocks noGrp="1" noChangeArrowheads="1"/>
          </p:cNvSpPr>
          <p:nvPr>
            <p:ph type="sldNum" sz="quarter" idx="12"/>
          </p:nvPr>
        </p:nvSpPr>
        <p:spPr>
          <a:ln/>
        </p:spPr>
        <p:txBody>
          <a:bodyPr/>
          <a:lstStyle>
            <a:lvl1pPr>
              <a:defRPr/>
            </a:lvl1pPr>
          </a:lstStyle>
          <a:p>
            <a:fld id="{D735788D-378A-404F-BB60-4C58BB75379A}" type="slidenum">
              <a:rPr lang="en-US" smtClean="0"/>
              <a:pPr/>
              <a:t>‹#›</a:t>
            </a:fld>
            <a:endParaRPr lang="en-US"/>
          </a:p>
        </p:txBody>
      </p:sp>
    </p:spTree>
    <p:extLst>
      <p:ext uri="{BB962C8B-B14F-4D97-AF65-F5344CB8AC3E}">
        <p14:creationId xmlns:p14="http://schemas.microsoft.com/office/powerpoint/2010/main" val="984425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vi-V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r>
              <a:rPr lang="en-US" smtClean="0"/>
              <a:t>XML Simplified - Session 3</a:t>
            </a:r>
            <a:endParaRPr lang="en-US"/>
          </a:p>
        </p:txBody>
      </p:sp>
      <p:sp>
        <p:nvSpPr>
          <p:cNvPr id="7" name="Rectangle 6"/>
          <p:cNvSpPr>
            <a:spLocks noGrp="1" noChangeArrowheads="1"/>
          </p:cNvSpPr>
          <p:nvPr>
            <p:ph type="sldNum" sz="quarter" idx="12"/>
          </p:nvPr>
        </p:nvSpPr>
        <p:spPr>
          <a:ln/>
        </p:spPr>
        <p:txBody>
          <a:bodyPr/>
          <a:lstStyle>
            <a:lvl1pPr>
              <a:defRPr/>
            </a:lvl1pPr>
          </a:lstStyle>
          <a:p>
            <a:fld id="{D735788D-378A-404F-BB60-4C58BB75379A}" type="slidenum">
              <a:rPr lang="en-US" smtClean="0"/>
              <a:pPr/>
              <a:t>‹#›</a:t>
            </a:fld>
            <a:endParaRPr lang="en-US"/>
          </a:p>
        </p:txBody>
      </p:sp>
    </p:spTree>
    <p:extLst>
      <p:ext uri="{BB962C8B-B14F-4D97-AF65-F5344CB8AC3E}">
        <p14:creationId xmlns:p14="http://schemas.microsoft.com/office/powerpoint/2010/main" val="2533206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17" Type="http://schemas.openxmlformats.org/officeDocument/2006/relationships/image" Target="../media/image7.png"/><Relationship Id="rId2" Type="http://schemas.openxmlformats.org/officeDocument/2006/relationships/slideLayout" Target="../slideLayouts/slideLayout14.xml"/><Relationship Id="rId16"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5.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8.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6" Type="http://schemas.openxmlformats.org/officeDocument/2006/relationships/image" Target="../media/image7.png"/><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10.pn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9.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8.pn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image" Target="../media/image11.png"/><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9.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3.pn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6" Type="http://schemas.openxmlformats.org/officeDocument/2006/relationships/image" Target="../media/image11.png"/><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image" Target="../media/image5.png"/><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150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mn-lt"/>
              </a:defRPr>
            </a:lvl1pPr>
          </a:lstStyle>
          <a:p>
            <a:endParaRPr lang="en-US"/>
          </a:p>
        </p:txBody>
      </p:sp>
      <p:sp>
        <p:nvSpPr>
          <p:cNvPr id="2150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r>
              <a:rPr lang="en-US" smtClean="0"/>
              <a:t>XML Simplified - Session 3</a:t>
            </a:r>
            <a:endParaRPr lang="en-US" dirty="0"/>
          </a:p>
        </p:txBody>
      </p:sp>
      <p:sp>
        <p:nvSpPr>
          <p:cNvPr id="2151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atin typeface="+mn-lt"/>
              </a:defRPr>
            </a:lvl1pPr>
          </a:lstStyle>
          <a:p>
            <a:fld id="{D735788D-378A-404F-BB60-4C58BB75379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1" r:id="rId12"/>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9600" y="1938338"/>
            <a:ext cx="8534400"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43050" y="63150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62200" y="4533900"/>
            <a:ext cx="632460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p:cNvSpPr>
            <a:spLocks noGrp="1" noChangeArrowheads="1"/>
          </p:cNvSpPr>
          <p:nvPr>
            <p:ph type="title"/>
          </p:nvPr>
        </p:nvSpPr>
        <p:spPr bwMode="auto">
          <a:xfrm>
            <a:off x="2667000" y="152400"/>
            <a:ext cx="6019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4"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solidFill>
                  <a:schemeClr val="tx1"/>
                </a:solidFill>
                <a:latin typeface="Arial" charset="0"/>
                <a:cs typeface="+mn-cs"/>
              </a:defRPr>
            </a:lvl1pPr>
          </a:lstStyle>
          <a:p>
            <a:pPr>
              <a:defRPr/>
            </a:pPr>
            <a:endParaRPr lang="en-US"/>
          </a:p>
        </p:txBody>
      </p:sp>
      <p:sp>
        <p:nvSpPr>
          <p:cNvPr id="15" name="Rectangle 6"/>
          <p:cNvSpPr>
            <a:spLocks noGrp="1" noChangeArrowheads="1"/>
          </p:cNvSpPr>
          <p:nvPr>
            <p:ph type="sldNum" sz="quarter" idx="4"/>
          </p:nvPr>
        </p:nvSpPr>
        <p:spPr bwMode="auto">
          <a:xfrm>
            <a:off x="6553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chemeClr val="tx1"/>
                </a:solidFill>
                <a:latin typeface="Arial" charset="0"/>
                <a:cs typeface="+mn-cs"/>
              </a:defRPr>
            </a:lvl1pPr>
          </a:lstStyle>
          <a:p>
            <a:pPr>
              <a:defRPr/>
            </a:pPr>
            <a:fld id="{B5EC84A2-61B1-47F2-87B0-DED523D5D9E2}" type="slidenum">
              <a:rPr lang="en-US"/>
              <a:pPr>
                <a:defRPr/>
              </a:pPr>
              <a:t>‹#›</a:t>
            </a:fld>
            <a:endParaRPr lang="en-US"/>
          </a:p>
        </p:txBody>
      </p:sp>
      <p:grpSp>
        <p:nvGrpSpPr>
          <p:cNvPr id="2" name="Group 10"/>
          <p:cNvGrpSpPr>
            <a:grpSpLocks/>
          </p:cNvGrpSpPr>
          <p:nvPr/>
        </p:nvGrpSpPr>
        <p:grpSpPr bwMode="auto">
          <a:xfrm>
            <a:off x="838200" y="854075"/>
            <a:ext cx="3784600" cy="1076325"/>
            <a:chOff x="838200" y="854075"/>
            <a:chExt cx="3784600" cy="1076325"/>
          </a:xfrm>
        </p:grpSpPr>
        <p:pic>
          <p:nvPicPr>
            <p:cNvPr id="2059" name="Picture 19"/>
            <p:cNvPicPr>
              <a:picLocks noChangeAspect="1" noChangeArrowheads="1"/>
            </p:cNvPicPr>
            <p:nvPr/>
          </p:nvPicPr>
          <p:blipFill>
            <a:blip r:embed="rId16">
              <a:extLst>
                <a:ext uri="{28A0092B-C50C-407E-A947-70E740481C1C}">
                  <a14:useLocalDpi xmlns:a14="http://schemas.microsoft.com/office/drawing/2010/main" val="0"/>
                </a:ext>
              </a:extLst>
            </a:blip>
            <a:srcRect r="66216"/>
            <a:stretch>
              <a:fillRect/>
            </a:stretch>
          </p:blipFill>
          <p:spPr bwMode="auto">
            <a:xfrm>
              <a:off x="838200" y="854075"/>
              <a:ext cx="19050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0" name="Picture 2"/>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2971800" y="1219200"/>
              <a:ext cx="165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34" name="TextBox 11"/>
          <p:cNvSpPr txBox="1">
            <a:spLocks noChangeArrowheads="1"/>
          </p:cNvSpPr>
          <p:nvPr/>
        </p:nvSpPr>
        <p:spPr bwMode="auto">
          <a:xfrm>
            <a:off x="3276600" y="6400800"/>
            <a:ext cx="46259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r>
              <a:rPr lang="en-US" sz="1600" b="1" smtClean="0"/>
              <a:t>FPT APTECH COMPUTER EDUCATION HANOI</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dt="0"/>
  <p:txStyles>
    <p:titleStyle>
      <a:lvl1pPr algn="r" rtl="0" eaLnBrk="1" fontAlgn="base" hangingPunct="1">
        <a:spcBef>
          <a:spcPct val="0"/>
        </a:spcBef>
        <a:spcAft>
          <a:spcPct val="0"/>
        </a:spcAft>
        <a:defRPr sz="2700" b="1">
          <a:solidFill>
            <a:schemeClr val="tx2"/>
          </a:solidFill>
          <a:latin typeface="+mj-lt"/>
          <a:ea typeface="+mj-ea"/>
          <a:cs typeface="+mj-cs"/>
        </a:defRPr>
      </a:lvl1pPr>
      <a:lvl2pPr algn="r" rtl="0" eaLnBrk="1" fontAlgn="base" hangingPunct="1">
        <a:spcBef>
          <a:spcPct val="0"/>
        </a:spcBef>
        <a:spcAft>
          <a:spcPct val="0"/>
        </a:spcAft>
        <a:defRPr sz="2700" b="1">
          <a:solidFill>
            <a:schemeClr val="tx2"/>
          </a:solidFill>
          <a:latin typeface="Arial" charset="0"/>
          <a:cs typeface="Arial" charset="0"/>
        </a:defRPr>
      </a:lvl2pPr>
      <a:lvl3pPr algn="r" rtl="0" eaLnBrk="1" fontAlgn="base" hangingPunct="1">
        <a:spcBef>
          <a:spcPct val="0"/>
        </a:spcBef>
        <a:spcAft>
          <a:spcPct val="0"/>
        </a:spcAft>
        <a:defRPr sz="2700" b="1">
          <a:solidFill>
            <a:schemeClr val="tx2"/>
          </a:solidFill>
          <a:latin typeface="Arial" charset="0"/>
          <a:cs typeface="Arial" charset="0"/>
        </a:defRPr>
      </a:lvl3pPr>
      <a:lvl4pPr algn="r" rtl="0" eaLnBrk="1" fontAlgn="base" hangingPunct="1">
        <a:spcBef>
          <a:spcPct val="0"/>
        </a:spcBef>
        <a:spcAft>
          <a:spcPct val="0"/>
        </a:spcAft>
        <a:defRPr sz="2700" b="1">
          <a:solidFill>
            <a:schemeClr val="tx2"/>
          </a:solidFill>
          <a:latin typeface="Arial" charset="0"/>
          <a:cs typeface="Arial" charset="0"/>
        </a:defRPr>
      </a:lvl4pPr>
      <a:lvl5pPr algn="r" rtl="0" eaLnBrk="1" fontAlgn="base" hangingPunct="1">
        <a:spcBef>
          <a:spcPct val="0"/>
        </a:spcBef>
        <a:spcAft>
          <a:spcPct val="0"/>
        </a:spcAft>
        <a:defRPr sz="2700" b="1">
          <a:solidFill>
            <a:schemeClr val="tx2"/>
          </a:solidFill>
          <a:latin typeface="Arial" charset="0"/>
          <a:cs typeface="Arial" charset="0"/>
        </a:defRPr>
      </a:lvl5pPr>
      <a:lvl6pPr marL="457200" algn="r" rtl="0" eaLnBrk="1" fontAlgn="base" hangingPunct="1">
        <a:spcBef>
          <a:spcPct val="0"/>
        </a:spcBef>
        <a:spcAft>
          <a:spcPct val="0"/>
        </a:spcAft>
        <a:defRPr sz="2700" b="1">
          <a:solidFill>
            <a:schemeClr val="tx2"/>
          </a:solidFill>
          <a:latin typeface="Arial" charset="0"/>
          <a:cs typeface="Arial" charset="0"/>
        </a:defRPr>
      </a:lvl6pPr>
      <a:lvl7pPr marL="914400" algn="r" rtl="0" eaLnBrk="1" fontAlgn="base" hangingPunct="1">
        <a:spcBef>
          <a:spcPct val="0"/>
        </a:spcBef>
        <a:spcAft>
          <a:spcPct val="0"/>
        </a:spcAft>
        <a:defRPr sz="2700" b="1">
          <a:solidFill>
            <a:schemeClr val="tx2"/>
          </a:solidFill>
          <a:latin typeface="Arial" charset="0"/>
          <a:cs typeface="Arial" charset="0"/>
        </a:defRPr>
      </a:lvl7pPr>
      <a:lvl8pPr marL="1371600" algn="r" rtl="0" eaLnBrk="1" fontAlgn="base" hangingPunct="1">
        <a:spcBef>
          <a:spcPct val="0"/>
        </a:spcBef>
        <a:spcAft>
          <a:spcPct val="0"/>
        </a:spcAft>
        <a:defRPr sz="2700" b="1">
          <a:solidFill>
            <a:schemeClr val="tx2"/>
          </a:solidFill>
          <a:latin typeface="Arial" charset="0"/>
          <a:cs typeface="Arial" charset="0"/>
        </a:defRPr>
      </a:lvl8pPr>
      <a:lvl9pPr marL="1828800" algn="r" rtl="0" eaLnBrk="1" fontAlgn="base" hangingPunct="1">
        <a:spcBef>
          <a:spcPct val="0"/>
        </a:spcBef>
        <a:spcAft>
          <a:spcPct val="0"/>
        </a:spcAft>
        <a:defRPr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cs typeface="+mn-cs"/>
        </a:defRPr>
      </a:lvl2pPr>
      <a:lvl3pPr marL="1143000" indent="-228600" algn="l" rtl="0" eaLnBrk="1" fontAlgn="base" hangingPunct="1">
        <a:spcBef>
          <a:spcPct val="20000"/>
        </a:spcBef>
        <a:spcAft>
          <a:spcPct val="0"/>
        </a:spcAft>
        <a:buChar char="•"/>
        <a:defRPr sz="20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1500">
          <a:solidFill>
            <a:schemeClr val="tx1"/>
          </a:solidFill>
          <a:latin typeface="+mn-lt"/>
          <a:cs typeface="+mn-cs"/>
        </a:defRPr>
      </a:lvl5pPr>
      <a:lvl6pPr marL="2514600" indent="-228600" algn="l" rtl="0" eaLnBrk="1" fontAlgn="base" hangingPunct="1">
        <a:spcBef>
          <a:spcPct val="20000"/>
        </a:spcBef>
        <a:spcAft>
          <a:spcPct val="0"/>
        </a:spcAft>
        <a:buChar char="»"/>
        <a:defRPr sz="1500">
          <a:solidFill>
            <a:schemeClr val="tx1"/>
          </a:solidFill>
          <a:latin typeface="+mn-lt"/>
          <a:cs typeface="+mn-cs"/>
        </a:defRPr>
      </a:lvl6pPr>
      <a:lvl7pPr marL="2971800" indent="-228600" algn="l" rtl="0" eaLnBrk="1" fontAlgn="base" hangingPunct="1">
        <a:spcBef>
          <a:spcPct val="20000"/>
        </a:spcBef>
        <a:spcAft>
          <a:spcPct val="0"/>
        </a:spcAft>
        <a:buChar char="»"/>
        <a:defRPr sz="1500">
          <a:solidFill>
            <a:schemeClr val="tx1"/>
          </a:solidFill>
          <a:latin typeface="+mn-lt"/>
          <a:cs typeface="+mn-cs"/>
        </a:defRPr>
      </a:lvl7pPr>
      <a:lvl8pPr marL="3429000" indent="-228600" algn="l" rtl="0" eaLnBrk="1" fontAlgn="base" hangingPunct="1">
        <a:spcBef>
          <a:spcPct val="20000"/>
        </a:spcBef>
        <a:spcAft>
          <a:spcPct val="0"/>
        </a:spcAft>
        <a:buChar char="»"/>
        <a:defRPr sz="1500">
          <a:solidFill>
            <a:schemeClr val="tx1"/>
          </a:solidFill>
          <a:latin typeface="+mn-lt"/>
          <a:cs typeface="+mn-cs"/>
        </a:defRPr>
      </a:lvl8pPr>
      <a:lvl9pPr marL="3886200" indent="-228600" algn="l"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71600" y="0"/>
            <a:ext cx="71437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p:cNvSpPr>
            <a:spLocks noGrp="1" noChangeArrowheads="1"/>
          </p:cNvSpPr>
          <p:nvPr>
            <p:ph type="title"/>
          </p:nvPr>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6"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tx1"/>
                </a:solidFill>
                <a:latin typeface="Arial" charset="0"/>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tx1"/>
                </a:solidFill>
                <a:latin typeface="Arial" charset="0"/>
                <a:cs typeface="+mn-cs"/>
              </a:defRPr>
            </a:lvl1pPr>
          </a:lstStyle>
          <a:p>
            <a:pPr>
              <a:defRPr/>
            </a:pPr>
            <a:r>
              <a:rPr lang="en-US" smtClean="0"/>
              <a:t>XML Simplified - Session 3</a:t>
            </a:r>
            <a:endParaRPr lang="en-US"/>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latin typeface="Arial" charset="0"/>
                <a:cs typeface="+mn-cs"/>
              </a:defRPr>
            </a:lvl1pPr>
          </a:lstStyle>
          <a:p>
            <a:pPr>
              <a:defRPr/>
            </a:pPr>
            <a:fld id="{E912D377-F3C3-4155-B2C3-9B7D836D9BAA}" type="slidenum">
              <a:rPr lang="en-US"/>
              <a:pPr>
                <a:defRPr/>
              </a:pPr>
              <a:t>‹#›</a:t>
            </a:fld>
            <a:endParaRPr lang="en-US"/>
          </a:p>
        </p:txBody>
      </p:sp>
      <p:pic>
        <p:nvPicPr>
          <p:cNvPr id="3080"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0050" y="1052513"/>
            <a:ext cx="83439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10"/>
          <p:cNvGrpSpPr>
            <a:grpSpLocks/>
          </p:cNvGrpSpPr>
          <p:nvPr/>
        </p:nvGrpSpPr>
        <p:grpSpPr bwMode="auto">
          <a:xfrm>
            <a:off x="457200" y="314325"/>
            <a:ext cx="1676400" cy="523875"/>
            <a:chOff x="457200" y="228600"/>
            <a:chExt cx="1676400" cy="523875"/>
          </a:xfrm>
        </p:grpSpPr>
        <p:pic>
          <p:nvPicPr>
            <p:cNvPr id="3082" name="Picture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7200" y="228600"/>
              <a:ext cx="8667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2"/>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371600" y="381000"/>
              <a:ext cx="762000" cy="175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r" rtl="0" eaLnBrk="1" fontAlgn="base" hangingPunct="1">
        <a:spcBef>
          <a:spcPct val="0"/>
        </a:spcBef>
        <a:spcAft>
          <a:spcPct val="0"/>
        </a:spcAft>
        <a:defRPr sz="2700" b="1">
          <a:solidFill>
            <a:schemeClr val="tx2"/>
          </a:solidFill>
          <a:latin typeface="+mj-lt"/>
          <a:ea typeface="+mj-ea"/>
          <a:cs typeface="+mj-cs"/>
        </a:defRPr>
      </a:lvl1pPr>
      <a:lvl2pPr algn="r" rtl="0" eaLnBrk="1" fontAlgn="base" hangingPunct="1">
        <a:spcBef>
          <a:spcPct val="0"/>
        </a:spcBef>
        <a:spcAft>
          <a:spcPct val="0"/>
        </a:spcAft>
        <a:defRPr sz="2700" b="1">
          <a:solidFill>
            <a:schemeClr val="tx2"/>
          </a:solidFill>
          <a:latin typeface="Arial" charset="0"/>
          <a:cs typeface="Arial" charset="0"/>
        </a:defRPr>
      </a:lvl2pPr>
      <a:lvl3pPr algn="r" rtl="0" eaLnBrk="1" fontAlgn="base" hangingPunct="1">
        <a:spcBef>
          <a:spcPct val="0"/>
        </a:spcBef>
        <a:spcAft>
          <a:spcPct val="0"/>
        </a:spcAft>
        <a:defRPr sz="2700" b="1">
          <a:solidFill>
            <a:schemeClr val="tx2"/>
          </a:solidFill>
          <a:latin typeface="Arial" charset="0"/>
          <a:cs typeface="Arial" charset="0"/>
        </a:defRPr>
      </a:lvl3pPr>
      <a:lvl4pPr algn="r" rtl="0" eaLnBrk="1" fontAlgn="base" hangingPunct="1">
        <a:spcBef>
          <a:spcPct val="0"/>
        </a:spcBef>
        <a:spcAft>
          <a:spcPct val="0"/>
        </a:spcAft>
        <a:defRPr sz="2700" b="1">
          <a:solidFill>
            <a:schemeClr val="tx2"/>
          </a:solidFill>
          <a:latin typeface="Arial" charset="0"/>
          <a:cs typeface="Arial" charset="0"/>
        </a:defRPr>
      </a:lvl4pPr>
      <a:lvl5pPr algn="r" rtl="0" eaLnBrk="1" fontAlgn="base" hangingPunct="1">
        <a:spcBef>
          <a:spcPct val="0"/>
        </a:spcBef>
        <a:spcAft>
          <a:spcPct val="0"/>
        </a:spcAft>
        <a:defRPr sz="2700" b="1">
          <a:solidFill>
            <a:schemeClr val="tx2"/>
          </a:solidFill>
          <a:latin typeface="Arial" charset="0"/>
          <a:cs typeface="Arial" charset="0"/>
        </a:defRPr>
      </a:lvl5pPr>
      <a:lvl6pPr marL="457200" algn="r" rtl="0" eaLnBrk="1" fontAlgn="base" hangingPunct="1">
        <a:spcBef>
          <a:spcPct val="0"/>
        </a:spcBef>
        <a:spcAft>
          <a:spcPct val="0"/>
        </a:spcAft>
        <a:defRPr sz="2700" b="1">
          <a:solidFill>
            <a:schemeClr val="tx2"/>
          </a:solidFill>
          <a:latin typeface="Arial" charset="0"/>
          <a:cs typeface="Arial" charset="0"/>
        </a:defRPr>
      </a:lvl6pPr>
      <a:lvl7pPr marL="914400" algn="r" rtl="0" eaLnBrk="1" fontAlgn="base" hangingPunct="1">
        <a:spcBef>
          <a:spcPct val="0"/>
        </a:spcBef>
        <a:spcAft>
          <a:spcPct val="0"/>
        </a:spcAft>
        <a:defRPr sz="2700" b="1">
          <a:solidFill>
            <a:schemeClr val="tx2"/>
          </a:solidFill>
          <a:latin typeface="Arial" charset="0"/>
          <a:cs typeface="Arial" charset="0"/>
        </a:defRPr>
      </a:lvl7pPr>
      <a:lvl8pPr marL="1371600" algn="r" rtl="0" eaLnBrk="1" fontAlgn="base" hangingPunct="1">
        <a:spcBef>
          <a:spcPct val="0"/>
        </a:spcBef>
        <a:spcAft>
          <a:spcPct val="0"/>
        </a:spcAft>
        <a:defRPr sz="2700" b="1">
          <a:solidFill>
            <a:schemeClr val="tx2"/>
          </a:solidFill>
          <a:latin typeface="Arial" charset="0"/>
          <a:cs typeface="Arial" charset="0"/>
        </a:defRPr>
      </a:lvl8pPr>
      <a:lvl9pPr marL="1828800" algn="r" rtl="0" eaLnBrk="1" fontAlgn="base" hangingPunct="1">
        <a:spcBef>
          <a:spcPct val="0"/>
        </a:spcBef>
        <a:spcAft>
          <a:spcPct val="0"/>
        </a:spcAft>
        <a:defRPr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cs typeface="+mn-cs"/>
        </a:defRPr>
      </a:lvl2pPr>
      <a:lvl3pPr marL="1143000" indent="-228600" algn="l" rtl="0" eaLnBrk="1" fontAlgn="base" hangingPunct="1">
        <a:spcBef>
          <a:spcPct val="20000"/>
        </a:spcBef>
        <a:spcAft>
          <a:spcPct val="0"/>
        </a:spcAft>
        <a:buChar char="•"/>
        <a:defRPr sz="20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1500">
          <a:solidFill>
            <a:schemeClr val="tx1"/>
          </a:solidFill>
          <a:latin typeface="+mn-lt"/>
          <a:cs typeface="+mn-cs"/>
        </a:defRPr>
      </a:lvl5pPr>
      <a:lvl6pPr marL="2514600" indent="-228600" algn="l" rtl="0" eaLnBrk="1" fontAlgn="base" hangingPunct="1">
        <a:spcBef>
          <a:spcPct val="20000"/>
        </a:spcBef>
        <a:spcAft>
          <a:spcPct val="0"/>
        </a:spcAft>
        <a:buChar char="»"/>
        <a:defRPr sz="1500">
          <a:solidFill>
            <a:schemeClr val="tx1"/>
          </a:solidFill>
          <a:latin typeface="+mn-lt"/>
          <a:cs typeface="+mn-cs"/>
        </a:defRPr>
      </a:lvl6pPr>
      <a:lvl7pPr marL="2971800" indent="-228600" algn="l" rtl="0" eaLnBrk="1" fontAlgn="base" hangingPunct="1">
        <a:spcBef>
          <a:spcPct val="20000"/>
        </a:spcBef>
        <a:spcAft>
          <a:spcPct val="0"/>
        </a:spcAft>
        <a:buChar char="»"/>
        <a:defRPr sz="1500">
          <a:solidFill>
            <a:schemeClr val="tx1"/>
          </a:solidFill>
          <a:latin typeface="+mn-lt"/>
          <a:cs typeface="+mn-cs"/>
        </a:defRPr>
      </a:lvl7pPr>
      <a:lvl8pPr marL="3429000" indent="-228600" algn="l" rtl="0" eaLnBrk="1" fontAlgn="base" hangingPunct="1">
        <a:spcBef>
          <a:spcPct val="20000"/>
        </a:spcBef>
        <a:spcAft>
          <a:spcPct val="0"/>
        </a:spcAft>
        <a:buChar char="»"/>
        <a:defRPr sz="1500">
          <a:solidFill>
            <a:schemeClr val="tx1"/>
          </a:solidFill>
          <a:latin typeface="+mn-lt"/>
          <a:cs typeface="+mn-cs"/>
        </a:defRPr>
      </a:lvl8pPr>
      <a:lvl9pPr marL="3886200" indent="-228600" algn="l"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71600" y="0"/>
            <a:ext cx="71437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title"/>
          </p:nvPr>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00"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tx1"/>
                </a:solidFill>
                <a:latin typeface="Arial" charset="0"/>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tx1"/>
                </a:solidFill>
                <a:latin typeface="Arial" charset="0"/>
                <a:cs typeface="+mn-cs"/>
              </a:defRPr>
            </a:lvl1pPr>
          </a:lstStyle>
          <a:p>
            <a:pPr>
              <a:defRPr/>
            </a:pPr>
            <a:r>
              <a:rPr lang="en-US" smtClean="0"/>
              <a:t>XML Simplified - Session 3</a:t>
            </a:r>
            <a:endParaRPr lang="en-US"/>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latin typeface="Arial" charset="0"/>
                <a:cs typeface="+mn-cs"/>
              </a:defRPr>
            </a:lvl1pPr>
          </a:lstStyle>
          <a:p>
            <a:pPr>
              <a:defRPr/>
            </a:pPr>
            <a:fld id="{1632CDF6-874E-4864-876B-C23A143C765A}" type="slidenum">
              <a:rPr lang="en-US"/>
              <a:pPr>
                <a:defRPr/>
              </a:pPr>
              <a:t>‹#›</a:t>
            </a:fld>
            <a:endParaRPr lang="en-US"/>
          </a:p>
        </p:txBody>
      </p:sp>
      <p:pic>
        <p:nvPicPr>
          <p:cNvPr id="4104"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0050" y="1052513"/>
            <a:ext cx="83439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1" descr="C:\Users\tandt\Documents\FAT\Marketing\logo.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7200" y="146050"/>
            <a:ext cx="8001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r" rtl="0" eaLnBrk="1" fontAlgn="base" hangingPunct="1">
        <a:spcBef>
          <a:spcPct val="0"/>
        </a:spcBef>
        <a:spcAft>
          <a:spcPct val="0"/>
        </a:spcAft>
        <a:defRPr sz="2700" b="1">
          <a:solidFill>
            <a:schemeClr val="tx2"/>
          </a:solidFill>
          <a:latin typeface="+mj-lt"/>
          <a:ea typeface="+mj-ea"/>
          <a:cs typeface="+mj-cs"/>
        </a:defRPr>
      </a:lvl1pPr>
      <a:lvl2pPr algn="r" rtl="0" eaLnBrk="1" fontAlgn="base" hangingPunct="1">
        <a:spcBef>
          <a:spcPct val="0"/>
        </a:spcBef>
        <a:spcAft>
          <a:spcPct val="0"/>
        </a:spcAft>
        <a:defRPr sz="2700" b="1">
          <a:solidFill>
            <a:schemeClr val="tx2"/>
          </a:solidFill>
          <a:latin typeface="Arial" charset="0"/>
          <a:cs typeface="Arial" charset="0"/>
        </a:defRPr>
      </a:lvl2pPr>
      <a:lvl3pPr algn="r" rtl="0" eaLnBrk="1" fontAlgn="base" hangingPunct="1">
        <a:spcBef>
          <a:spcPct val="0"/>
        </a:spcBef>
        <a:spcAft>
          <a:spcPct val="0"/>
        </a:spcAft>
        <a:defRPr sz="2700" b="1">
          <a:solidFill>
            <a:schemeClr val="tx2"/>
          </a:solidFill>
          <a:latin typeface="Arial" charset="0"/>
          <a:cs typeface="Arial" charset="0"/>
        </a:defRPr>
      </a:lvl3pPr>
      <a:lvl4pPr algn="r" rtl="0" eaLnBrk="1" fontAlgn="base" hangingPunct="1">
        <a:spcBef>
          <a:spcPct val="0"/>
        </a:spcBef>
        <a:spcAft>
          <a:spcPct val="0"/>
        </a:spcAft>
        <a:defRPr sz="2700" b="1">
          <a:solidFill>
            <a:schemeClr val="tx2"/>
          </a:solidFill>
          <a:latin typeface="Arial" charset="0"/>
          <a:cs typeface="Arial" charset="0"/>
        </a:defRPr>
      </a:lvl4pPr>
      <a:lvl5pPr algn="r" rtl="0" eaLnBrk="1" fontAlgn="base" hangingPunct="1">
        <a:spcBef>
          <a:spcPct val="0"/>
        </a:spcBef>
        <a:spcAft>
          <a:spcPct val="0"/>
        </a:spcAft>
        <a:defRPr sz="2700" b="1">
          <a:solidFill>
            <a:schemeClr val="tx2"/>
          </a:solidFill>
          <a:latin typeface="Arial" charset="0"/>
          <a:cs typeface="Arial" charset="0"/>
        </a:defRPr>
      </a:lvl5pPr>
      <a:lvl6pPr marL="457200" algn="r" rtl="0" eaLnBrk="1" fontAlgn="base" hangingPunct="1">
        <a:spcBef>
          <a:spcPct val="0"/>
        </a:spcBef>
        <a:spcAft>
          <a:spcPct val="0"/>
        </a:spcAft>
        <a:defRPr sz="2700" b="1">
          <a:solidFill>
            <a:schemeClr val="tx2"/>
          </a:solidFill>
          <a:latin typeface="Arial" charset="0"/>
          <a:cs typeface="Arial" charset="0"/>
        </a:defRPr>
      </a:lvl6pPr>
      <a:lvl7pPr marL="914400" algn="r" rtl="0" eaLnBrk="1" fontAlgn="base" hangingPunct="1">
        <a:spcBef>
          <a:spcPct val="0"/>
        </a:spcBef>
        <a:spcAft>
          <a:spcPct val="0"/>
        </a:spcAft>
        <a:defRPr sz="2700" b="1">
          <a:solidFill>
            <a:schemeClr val="tx2"/>
          </a:solidFill>
          <a:latin typeface="Arial" charset="0"/>
          <a:cs typeface="Arial" charset="0"/>
        </a:defRPr>
      </a:lvl7pPr>
      <a:lvl8pPr marL="1371600" algn="r" rtl="0" eaLnBrk="1" fontAlgn="base" hangingPunct="1">
        <a:spcBef>
          <a:spcPct val="0"/>
        </a:spcBef>
        <a:spcAft>
          <a:spcPct val="0"/>
        </a:spcAft>
        <a:defRPr sz="2700" b="1">
          <a:solidFill>
            <a:schemeClr val="tx2"/>
          </a:solidFill>
          <a:latin typeface="Arial" charset="0"/>
          <a:cs typeface="Arial" charset="0"/>
        </a:defRPr>
      </a:lvl8pPr>
      <a:lvl9pPr marL="1828800" algn="r" rtl="0" eaLnBrk="1" fontAlgn="base" hangingPunct="1">
        <a:spcBef>
          <a:spcPct val="0"/>
        </a:spcBef>
        <a:spcAft>
          <a:spcPct val="0"/>
        </a:spcAft>
        <a:defRPr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cs typeface="+mn-cs"/>
        </a:defRPr>
      </a:lvl2pPr>
      <a:lvl3pPr marL="1143000" indent="-228600" algn="l" rtl="0" eaLnBrk="1" fontAlgn="base" hangingPunct="1">
        <a:spcBef>
          <a:spcPct val="20000"/>
        </a:spcBef>
        <a:spcAft>
          <a:spcPct val="0"/>
        </a:spcAft>
        <a:buChar char="•"/>
        <a:defRPr sz="20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1500">
          <a:solidFill>
            <a:schemeClr val="tx1"/>
          </a:solidFill>
          <a:latin typeface="+mn-lt"/>
          <a:cs typeface="+mn-cs"/>
        </a:defRPr>
      </a:lvl5pPr>
      <a:lvl6pPr marL="2514600" indent="-228600" algn="l" rtl="0" eaLnBrk="1" fontAlgn="base" hangingPunct="1">
        <a:spcBef>
          <a:spcPct val="20000"/>
        </a:spcBef>
        <a:spcAft>
          <a:spcPct val="0"/>
        </a:spcAft>
        <a:buChar char="»"/>
        <a:defRPr sz="1500">
          <a:solidFill>
            <a:schemeClr val="tx1"/>
          </a:solidFill>
          <a:latin typeface="+mn-lt"/>
          <a:cs typeface="+mn-cs"/>
        </a:defRPr>
      </a:lvl6pPr>
      <a:lvl7pPr marL="2971800" indent="-228600" algn="l" rtl="0" eaLnBrk="1" fontAlgn="base" hangingPunct="1">
        <a:spcBef>
          <a:spcPct val="20000"/>
        </a:spcBef>
        <a:spcAft>
          <a:spcPct val="0"/>
        </a:spcAft>
        <a:buChar char="»"/>
        <a:defRPr sz="1500">
          <a:solidFill>
            <a:schemeClr val="tx1"/>
          </a:solidFill>
          <a:latin typeface="+mn-lt"/>
          <a:cs typeface="+mn-cs"/>
        </a:defRPr>
      </a:lvl7pPr>
      <a:lvl8pPr marL="3429000" indent="-228600" algn="l" rtl="0" eaLnBrk="1" fontAlgn="base" hangingPunct="1">
        <a:spcBef>
          <a:spcPct val="20000"/>
        </a:spcBef>
        <a:spcAft>
          <a:spcPct val="0"/>
        </a:spcAft>
        <a:buChar char="»"/>
        <a:defRPr sz="1500">
          <a:solidFill>
            <a:schemeClr val="tx1"/>
          </a:solidFill>
          <a:latin typeface="+mn-lt"/>
          <a:cs typeface="+mn-cs"/>
        </a:defRPr>
      </a:lvl8pPr>
      <a:lvl9pPr marL="3886200" indent="-228600" algn="l"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9600" y="1938338"/>
            <a:ext cx="8534400"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43050" y="63150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62200" y="4533900"/>
            <a:ext cx="632460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Rectangle 2"/>
          <p:cNvSpPr>
            <a:spLocks noGrp="1" noChangeArrowheads="1"/>
          </p:cNvSpPr>
          <p:nvPr>
            <p:ph type="title"/>
          </p:nvPr>
        </p:nvSpPr>
        <p:spPr bwMode="auto">
          <a:xfrm>
            <a:off x="1981200" y="152400"/>
            <a:ext cx="6705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6" name="Rectangle 3"/>
          <p:cNvSpPr>
            <a:spLocks noGrp="1" noChangeArrowheads="1"/>
          </p:cNvSpPr>
          <p:nvPr>
            <p:ph type="body" idx="1"/>
          </p:nvPr>
        </p:nvSpPr>
        <p:spPr bwMode="auto">
          <a:xfrm>
            <a:off x="457200" y="1295400"/>
            <a:ext cx="82296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solidFill>
                  <a:schemeClr val="tx1"/>
                </a:solidFill>
                <a:latin typeface="Arial" charset="0"/>
                <a:cs typeface="+mn-cs"/>
              </a:defRPr>
            </a:lvl1pPr>
          </a:lstStyle>
          <a:p>
            <a:pPr>
              <a:defRPr/>
            </a:pPr>
            <a:endParaRPr lang="en-US"/>
          </a:p>
        </p:txBody>
      </p:sp>
      <p:sp>
        <p:nvSpPr>
          <p:cNvPr id="15" name="Rectangle 6"/>
          <p:cNvSpPr>
            <a:spLocks noGrp="1" noChangeArrowheads="1"/>
          </p:cNvSpPr>
          <p:nvPr>
            <p:ph type="sldNum" sz="quarter" idx="4"/>
          </p:nvPr>
        </p:nvSpPr>
        <p:spPr bwMode="auto">
          <a:xfrm>
            <a:off x="6553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chemeClr val="tx1"/>
                </a:solidFill>
                <a:latin typeface="Arial" charset="0"/>
                <a:cs typeface="+mn-cs"/>
              </a:defRPr>
            </a:lvl1pPr>
          </a:lstStyle>
          <a:p>
            <a:pPr>
              <a:defRPr/>
            </a:pPr>
            <a:fld id="{04635272-C471-4086-9CCA-E3EDE74F05F8}" type="slidenum">
              <a:rPr lang="en-US"/>
              <a:pPr>
                <a:defRPr/>
              </a:pPr>
              <a:t>‹#›</a:t>
            </a:fld>
            <a:endParaRPr lang="en-US"/>
          </a:p>
        </p:txBody>
      </p:sp>
      <p:pic>
        <p:nvPicPr>
          <p:cNvPr id="5129" name="Picture 1" descr="C:\Users\tandt\Documents\FAT\Marketing\logo.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8600" y="228600"/>
            <a:ext cx="914400"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r" rtl="0" eaLnBrk="1" fontAlgn="base" hangingPunct="1">
        <a:spcBef>
          <a:spcPct val="0"/>
        </a:spcBef>
        <a:spcAft>
          <a:spcPct val="0"/>
        </a:spcAft>
        <a:defRPr sz="2800" b="1">
          <a:solidFill>
            <a:schemeClr val="tx2"/>
          </a:solidFill>
          <a:latin typeface="+mj-lt"/>
          <a:ea typeface="+mj-ea"/>
          <a:cs typeface="+mj-cs"/>
        </a:defRPr>
      </a:lvl1pPr>
      <a:lvl2pPr algn="r" rtl="0" eaLnBrk="1" fontAlgn="base" hangingPunct="1">
        <a:spcBef>
          <a:spcPct val="0"/>
        </a:spcBef>
        <a:spcAft>
          <a:spcPct val="0"/>
        </a:spcAft>
        <a:defRPr sz="2800" b="1">
          <a:solidFill>
            <a:schemeClr val="tx2"/>
          </a:solidFill>
          <a:latin typeface="Arial" charset="0"/>
          <a:cs typeface="Arial" charset="0"/>
        </a:defRPr>
      </a:lvl2pPr>
      <a:lvl3pPr algn="r" rtl="0" eaLnBrk="1" fontAlgn="base" hangingPunct="1">
        <a:spcBef>
          <a:spcPct val="0"/>
        </a:spcBef>
        <a:spcAft>
          <a:spcPct val="0"/>
        </a:spcAft>
        <a:defRPr sz="2800" b="1">
          <a:solidFill>
            <a:schemeClr val="tx2"/>
          </a:solidFill>
          <a:latin typeface="Arial" charset="0"/>
          <a:cs typeface="Arial" charset="0"/>
        </a:defRPr>
      </a:lvl3pPr>
      <a:lvl4pPr algn="r" rtl="0" eaLnBrk="1" fontAlgn="base" hangingPunct="1">
        <a:spcBef>
          <a:spcPct val="0"/>
        </a:spcBef>
        <a:spcAft>
          <a:spcPct val="0"/>
        </a:spcAft>
        <a:defRPr sz="2800" b="1">
          <a:solidFill>
            <a:schemeClr val="tx2"/>
          </a:solidFill>
          <a:latin typeface="Arial" charset="0"/>
          <a:cs typeface="Arial" charset="0"/>
        </a:defRPr>
      </a:lvl4pPr>
      <a:lvl5pPr algn="r" rtl="0" eaLnBrk="1" fontAlgn="base" hangingPunct="1">
        <a:spcBef>
          <a:spcPct val="0"/>
        </a:spcBef>
        <a:spcAft>
          <a:spcPct val="0"/>
        </a:spcAft>
        <a:defRPr sz="2800" b="1">
          <a:solidFill>
            <a:schemeClr val="tx2"/>
          </a:solidFill>
          <a:latin typeface="Arial" charset="0"/>
          <a:cs typeface="Arial" charset="0"/>
        </a:defRPr>
      </a:lvl5pPr>
      <a:lvl6pPr marL="457200" algn="r" rtl="0" eaLnBrk="1" fontAlgn="base" hangingPunct="1">
        <a:spcBef>
          <a:spcPct val="0"/>
        </a:spcBef>
        <a:spcAft>
          <a:spcPct val="0"/>
        </a:spcAft>
        <a:defRPr sz="2700" b="1">
          <a:solidFill>
            <a:schemeClr val="tx2"/>
          </a:solidFill>
          <a:latin typeface="Arial" charset="0"/>
          <a:cs typeface="Arial" charset="0"/>
        </a:defRPr>
      </a:lvl6pPr>
      <a:lvl7pPr marL="914400" algn="r" rtl="0" eaLnBrk="1" fontAlgn="base" hangingPunct="1">
        <a:spcBef>
          <a:spcPct val="0"/>
        </a:spcBef>
        <a:spcAft>
          <a:spcPct val="0"/>
        </a:spcAft>
        <a:defRPr sz="2700" b="1">
          <a:solidFill>
            <a:schemeClr val="tx2"/>
          </a:solidFill>
          <a:latin typeface="Arial" charset="0"/>
          <a:cs typeface="Arial" charset="0"/>
        </a:defRPr>
      </a:lvl7pPr>
      <a:lvl8pPr marL="1371600" algn="r" rtl="0" eaLnBrk="1" fontAlgn="base" hangingPunct="1">
        <a:spcBef>
          <a:spcPct val="0"/>
        </a:spcBef>
        <a:spcAft>
          <a:spcPct val="0"/>
        </a:spcAft>
        <a:defRPr sz="2700" b="1">
          <a:solidFill>
            <a:schemeClr val="tx2"/>
          </a:solidFill>
          <a:latin typeface="Arial" charset="0"/>
          <a:cs typeface="Arial" charset="0"/>
        </a:defRPr>
      </a:lvl8pPr>
      <a:lvl9pPr marL="1828800" algn="r" rtl="0" eaLnBrk="1" fontAlgn="base" hangingPunct="1">
        <a:spcBef>
          <a:spcPct val="0"/>
        </a:spcBef>
        <a:spcAft>
          <a:spcPct val="0"/>
        </a:spcAft>
        <a:defRPr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cs typeface="+mn-cs"/>
        </a:defRPr>
      </a:lvl2pPr>
      <a:lvl3pPr marL="1143000" indent="-228600" algn="l" rtl="0" eaLnBrk="1" fontAlgn="base" hangingPunct="1">
        <a:spcBef>
          <a:spcPct val="20000"/>
        </a:spcBef>
        <a:spcAft>
          <a:spcPct val="0"/>
        </a:spcAft>
        <a:buChar char="•"/>
        <a:defRPr sz="20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1500">
          <a:solidFill>
            <a:schemeClr val="tx1"/>
          </a:solidFill>
          <a:latin typeface="+mn-lt"/>
          <a:cs typeface="+mn-cs"/>
        </a:defRPr>
      </a:lvl5pPr>
      <a:lvl6pPr marL="2514600" indent="-228600" algn="l" rtl="0" eaLnBrk="1" fontAlgn="base" hangingPunct="1">
        <a:spcBef>
          <a:spcPct val="20000"/>
        </a:spcBef>
        <a:spcAft>
          <a:spcPct val="0"/>
        </a:spcAft>
        <a:buChar char="»"/>
        <a:defRPr sz="1500">
          <a:solidFill>
            <a:schemeClr val="tx1"/>
          </a:solidFill>
          <a:latin typeface="+mn-lt"/>
          <a:cs typeface="+mn-cs"/>
        </a:defRPr>
      </a:lvl6pPr>
      <a:lvl7pPr marL="2971800" indent="-228600" algn="l" rtl="0" eaLnBrk="1" fontAlgn="base" hangingPunct="1">
        <a:spcBef>
          <a:spcPct val="20000"/>
        </a:spcBef>
        <a:spcAft>
          <a:spcPct val="0"/>
        </a:spcAft>
        <a:buChar char="»"/>
        <a:defRPr sz="1500">
          <a:solidFill>
            <a:schemeClr val="tx1"/>
          </a:solidFill>
          <a:latin typeface="+mn-lt"/>
          <a:cs typeface="+mn-cs"/>
        </a:defRPr>
      </a:lvl7pPr>
      <a:lvl8pPr marL="3429000" indent="-228600" algn="l" rtl="0" eaLnBrk="1" fontAlgn="base" hangingPunct="1">
        <a:spcBef>
          <a:spcPct val="20000"/>
        </a:spcBef>
        <a:spcAft>
          <a:spcPct val="0"/>
        </a:spcAft>
        <a:buChar char="»"/>
        <a:defRPr sz="1500">
          <a:solidFill>
            <a:schemeClr val="tx1"/>
          </a:solidFill>
          <a:latin typeface="+mn-lt"/>
          <a:cs typeface="+mn-cs"/>
        </a:defRPr>
      </a:lvl8pPr>
      <a:lvl9pPr marL="3886200" indent="-228600" algn="l"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36.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36.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36.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36.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36.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36.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6.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XML Simplified – Session 3</a:t>
            </a:r>
            <a:endParaRPr lang="en-US" dirty="0"/>
          </a:p>
        </p:txBody>
      </p:sp>
      <p:sp>
        <p:nvSpPr>
          <p:cNvPr id="3" name="Subtitle 2"/>
          <p:cNvSpPr>
            <a:spLocks noGrp="1"/>
          </p:cNvSpPr>
          <p:nvPr>
            <p:ph type="subTitle" idx="1"/>
          </p:nvPr>
        </p:nvSpPr>
        <p:spPr>
          <a:xfrm>
            <a:off x="1371600" y="3810000"/>
            <a:ext cx="7086600" cy="1752600"/>
          </a:xfrm>
        </p:spPr>
        <p:txBody>
          <a:bodyPr/>
          <a:lstStyle/>
          <a:p>
            <a:r>
              <a:rPr lang="en-US" dirty="0" smtClean="0"/>
              <a:t>Module 5 – </a:t>
            </a:r>
            <a:r>
              <a:rPr lang="en-US" dirty="0" err="1" smtClean="0"/>
              <a:t>Stylesheets</a:t>
            </a:r>
            <a:endParaRPr lang="en-US" dirty="0" smtClean="0"/>
          </a:p>
          <a:p>
            <a:endParaRPr lang="en-US" dirty="0" smtClean="0"/>
          </a:p>
          <a:p>
            <a:endParaRPr lang="en-US" dirty="0"/>
          </a:p>
        </p:txBody>
      </p:sp>
      <p:sp>
        <p:nvSpPr>
          <p:cNvPr id="4" name="Slide Number Placeholder 3"/>
          <p:cNvSpPr>
            <a:spLocks noGrp="1"/>
          </p:cNvSpPr>
          <p:nvPr>
            <p:ph type="sldNum" sz="quarter" idx="11"/>
          </p:nvPr>
        </p:nvSpPr>
        <p:spPr/>
        <p:txBody>
          <a:bodyPr/>
          <a:lstStyle/>
          <a:p>
            <a:fld id="{D735788D-378A-404F-BB60-4C58BB75379A}"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Simple Selectors</a:t>
            </a:r>
            <a:endParaRPr lang="en-US" dirty="0"/>
          </a:p>
        </p:txBody>
      </p:sp>
      <p:sp>
        <p:nvSpPr>
          <p:cNvPr id="5" name="Footer Placeholder 4"/>
          <p:cNvSpPr>
            <a:spLocks noGrp="1"/>
          </p:cNvSpPr>
          <p:nvPr>
            <p:ph type="ftr" sz="quarter" idx="11"/>
          </p:nvPr>
        </p:nvSpPr>
        <p:spPr/>
        <p:txBody>
          <a:bodyPr/>
          <a:lstStyle/>
          <a:p>
            <a:r>
              <a:rPr lang="en-US" smtClean="0"/>
              <a:t>XML Simplified - Session 3</a:t>
            </a:r>
            <a:endParaRPr lang="en-US" dirty="0"/>
          </a:p>
        </p:txBody>
      </p:sp>
      <p:sp>
        <p:nvSpPr>
          <p:cNvPr id="4" name="Slide Number Placeholder 3"/>
          <p:cNvSpPr>
            <a:spLocks noGrp="1"/>
          </p:cNvSpPr>
          <p:nvPr>
            <p:ph type="sldNum" sz="quarter" idx="12"/>
          </p:nvPr>
        </p:nvSpPr>
        <p:spPr/>
        <p:txBody>
          <a:bodyPr/>
          <a:lstStyle/>
          <a:p>
            <a:fld id="{181A4895-44D8-46D6-A7AB-E5AB70ECFB85}" type="slidenum">
              <a:rPr lang="en-US" smtClean="0"/>
              <a:pPr/>
              <a:t>10</a:t>
            </a:fld>
            <a:endParaRPr lang="en-US" dirty="0"/>
          </a:p>
        </p:txBody>
      </p:sp>
      <p:pic>
        <p:nvPicPr>
          <p:cNvPr id="7" name="Picture 4"/>
          <p:cNvPicPr>
            <a:picLocks noChangeAspect="1" noChangeArrowheads="1"/>
          </p:cNvPicPr>
          <p:nvPr/>
        </p:nvPicPr>
        <p:blipFill>
          <a:blip r:embed="rId3">
            <a:lum bright="-20000" contrast="40000"/>
          </a:blip>
          <a:srcRect/>
          <a:stretch>
            <a:fillRect/>
          </a:stretch>
        </p:blipFill>
        <p:spPr bwMode="auto">
          <a:xfrm>
            <a:off x="990600" y="1244294"/>
            <a:ext cx="7239000" cy="4851706"/>
          </a:xfrm>
          <a:prstGeom prst="rect">
            <a:avLst/>
          </a:prstGeom>
          <a:noFill/>
          <a:ln w="9525">
            <a:solidFill>
              <a:srgbClr val="FF0000"/>
            </a:solid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Universal &amp; ID Selector</a:t>
            </a:r>
            <a:endParaRPr lang="en-US" dirty="0"/>
          </a:p>
        </p:txBody>
      </p:sp>
      <p:sp>
        <p:nvSpPr>
          <p:cNvPr id="5" name="Footer Placeholder 4"/>
          <p:cNvSpPr>
            <a:spLocks noGrp="1"/>
          </p:cNvSpPr>
          <p:nvPr>
            <p:ph type="ftr" sz="quarter" idx="11"/>
          </p:nvPr>
        </p:nvSpPr>
        <p:spPr/>
        <p:txBody>
          <a:bodyPr/>
          <a:lstStyle/>
          <a:p>
            <a:r>
              <a:rPr lang="en-US" smtClean="0"/>
              <a:t>XML Simplified - Session 3</a:t>
            </a:r>
            <a:endParaRPr lang="en-US" dirty="0"/>
          </a:p>
        </p:txBody>
      </p:sp>
      <p:sp>
        <p:nvSpPr>
          <p:cNvPr id="4" name="Slide Number Placeholder 3"/>
          <p:cNvSpPr>
            <a:spLocks noGrp="1"/>
          </p:cNvSpPr>
          <p:nvPr>
            <p:ph type="sldNum" sz="quarter" idx="12"/>
          </p:nvPr>
        </p:nvSpPr>
        <p:spPr/>
        <p:txBody>
          <a:bodyPr/>
          <a:lstStyle/>
          <a:p>
            <a:fld id="{181A4895-44D8-46D6-A7AB-E5AB70ECFB85}" type="slidenum">
              <a:rPr lang="en-US" smtClean="0"/>
              <a:pPr/>
              <a:t>11</a:t>
            </a:fld>
            <a:endParaRPr lang="en-US" dirty="0"/>
          </a:p>
        </p:txBody>
      </p:sp>
      <p:pic>
        <p:nvPicPr>
          <p:cNvPr id="8" name="Picture 4"/>
          <p:cNvPicPr>
            <a:picLocks noChangeAspect="1" noChangeArrowheads="1"/>
          </p:cNvPicPr>
          <p:nvPr/>
        </p:nvPicPr>
        <p:blipFill>
          <a:blip r:embed="rId3"/>
          <a:srcRect/>
          <a:stretch>
            <a:fillRect/>
          </a:stretch>
        </p:blipFill>
        <p:spPr bwMode="auto">
          <a:xfrm>
            <a:off x="228600" y="2286000"/>
            <a:ext cx="5467350" cy="3935413"/>
          </a:xfrm>
          <a:prstGeom prst="rect">
            <a:avLst/>
          </a:prstGeom>
          <a:noFill/>
          <a:ln w="9525">
            <a:solidFill>
              <a:srgbClr val="FF0000"/>
            </a:solidFill>
            <a:miter lim="800000"/>
            <a:headEnd/>
            <a:tailEnd/>
          </a:ln>
        </p:spPr>
      </p:pic>
      <p:pic>
        <p:nvPicPr>
          <p:cNvPr id="7" name="Picture 5"/>
          <p:cNvPicPr>
            <a:picLocks noChangeAspect="1" noChangeArrowheads="1"/>
          </p:cNvPicPr>
          <p:nvPr/>
        </p:nvPicPr>
        <p:blipFill>
          <a:blip r:embed="rId4">
            <a:lum bright="-20000" contrast="40000"/>
          </a:blip>
          <a:srcRect/>
          <a:stretch>
            <a:fillRect/>
          </a:stretch>
        </p:blipFill>
        <p:spPr bwMode="auto">
          <a:xfrm>
            <a:off x="3733800" y="1157287"/>
            <a:ext cx="5181600" cy="1890713"/>
          </a:xfrm>
          <a:prstGeom prst="rect">
            <a:avLst/>
          </a:prstGeom>
          <a:noFill/>
          <a:ln w="9525">
            <a:solidFill>
              <a:srgbClr val="0000CC"/>
            </a:solid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895600"/>
            <a:ext cx="6934200" cy="1209675"/>
          </a:xfrm>
        </p:spPr>
        <p:txBody>
          <a:bodyPr>
            <a:normAutofit/>
          </a:bodyPr>
          <a:lstStyle/>
          <a:p>
            <a:pPr algn="ctr"/>
            <a:r>
              <a:rPr lang="en-US" sz="4800" dirty="0" smtClean="0"/>
              <a:t>Properties and Values</a:t>
            </a:r>
            <a:endParaRPr lang="en-US" sz="4800" dirty="0"/>
          </a:p>
        </p:txBody>
      </p:sp>
      <p:sp>
        <p:nvSpPr>
          <p:cNvPr id="5" name="Footer Placeholder 4"/>
          <p:cNvSpPr>
            <a:spLocks noGrp="1"/>
          </p:cNvSpPr>
          <p:nvPr>
            <p:ph type="ftr" sz="quarter" idx="11"/>
          </p:nvPr>
        </p:nvSpPr>
        <p:spPr/>
        <p:txBody>
          <a:bodyPr/>
          <a:lstStyle/>
          <a:p>
            <a:r>
              <a:rPr lang="en-US" smtClean="0"/>
              <a:t>XML Simplified - Session 3</a:t>
            </a:r>
            <a:endParaRPr lang="en-US"/>
          </a:p>
        </p:txBody>
      </p:sp>
      <p:sp>
        <p:nvSpPr>
          <p:cNvPr id="4" name="Slide Number Placeholder 3"/>
          <p:cNvSpPr>
            <a:spLocks noGrp="1"/>
          </p:cNvSpPr>
          <p:nvPr>
            <p:ph type="sldNum" sz="quarter" idx="12"/>
          </p:nvPr>
        </p:nvSpPr>
        <p:spPr/>
        <p:txBody>
          <a:bodyPr/>
          <a:lstStyle/>
          <a:p>
            <a:fld id="{D735788D-378A-404F-BB60-4C58BB75379A}"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Color Properties</a:t>
            </a:r>
            <a:endParaRPr lang="en-US" dirty="0"/>
          </a:p>
        </p:txBody>
      </p:sp>
      <p:sp>
        <p:nvSpPr>
          <p:cNvPr id="5" name="Footer Placeholder 4"/>
          <p:cNvSpPr>
            <a:spLocks noGrp="1"/>
          </p:cNvSpPr>
          <p:nvPr>
            <p:ph type="ftr" sz="quarter" idx="11"/>
          </p:nvPr>
        </p:nvSpPr>
        <p:spPr/>
        <p:txBody>
          <a:bodyPr/>
          <a:lstStyle/>
          <a:p>
            <a:r>
              <a:rPr lang="en-US" smtClean="0"/>
              <a:t>XML Simplified - Session 3</a:t>
            </a:r>
            <a:endParaRPr lang="en-US" dirty="0"/>
          </a:p>
        </p:txBody>
      </p:sp>
      <p:sp>
        <p:nvSpPr>
          <p:cNvPr id="4" name="Slide Number Placeholder 3"/>
          <p:cNvSpPr>
            <a:spLocks noGrp="1"/>
          </p:cNvSpPr>
          <p:nvPr>
            <p:ph type="sldNum" sz="quarter" idx="12"/>
          </p:nvPr>
        </p:nvSpPr>
        <p:spPr/>
        <p:txBody>
          <a:bodyPr/>
          <a:lstStyle/>
          <a:p>
            <a:fld id="{181A4895-44D8-46D6-A7AB-E5AB70ECFB85}" type="slidenum">
              <a:rPr lang="en-US" smtClean="0"/>
              <a:pPr/>
              <a:t>13</a:t>
            </a:fld>
            <a:endParaRPr lang="en-US" dirty="0"/>
          </a:p>
        </p:txBody>
      </p:sp>
      <p:pic>
        <p:nvPicPr>
          <p:cNvPr id="1026" name="Picture 2"/>
          <p:cNvPicPr>
            <a:picLocks noChangeAspect="1" noChangeArrowheads="1"/>
          </p:cNvPicPr>
          <p:nvPr/>
        </p:nvPicPr>
        <p:blipFill>
          <a:blip r:embed="rId3"/>
          <a:srcRect/>
          <a:stretch>
            <a:fillRect/>
          </a:stretch>
        </p:blipFill>
        <p:spPr bwMode="auto">
          <a:xfrm>
            <a:off x="689897" y="1147697"/>
            <a:ext cx="7768303" cy="4948303"/>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Font Properties</a:t>
            </a:r>
            <a:endParaRPr lang="en-US" dirty="0"/>
          </a:p>
        </p:txBody>
      </p:sp>
      <p:sp>
        <p:nvSpPr>
          <p:cNvPr id="5" name="Footer Placeholder 4"/>
          <p:cNvSpPr>
            <a:spLocks noGrp="1"/>
          </p:cNvSpPr>
          <p:nvPr>
            <p:ph type="ftr" sz="quarter" idx="11"/>
          </p:nvPr>
        </p:nvSpPr>
        <p:spPr/>
        <p:txBody>
          <a:bodyPr/>
          <a:lstStyle/>
          <a:p>
            <a:r>
              <a:rPr lang="en-US" smtClean="0"/>
              <a:t>XML Simplified - Session 3</a:t>
            </a:r>
            <a:endParaRPr lang="en-US" dirty="0"/>
          </a:p>
        </p:txBody>
      </p:sp>
      <p:sp>
        <p:nvSpPr>
          <p:cNvPr id="4" name="Slide Number Placeholder 3"/>
          <p:cNvSpPr>
            <a:spLocks noGrp="1"/>
          </p:cNvSpPr>
          <p:nvPr>
            <p:ph type="sldNum" sz="quarter" idx="12"/>
          </p:nvPr>
        </p:nvSpPr>
        <p:spPr/>
        <p:txBody>
          <a:bodyPr/>
          <a:lstStyle/>
          <a:p>
            <a:fld id="{181A4895-44D8-46D6-A7AB-E5AB70ECFB85}" type="slidenum">
              <a:rPr lang="en-US" smtClean="0"/>
              <a:pPr/>
              <a:t>14</a:t>
            </a:fld>
            <a:endParaRPr lang="en-US" dirty="0"/>
          </a:p>
        </p:txBody>
      </p:sp>
      <p:pic>
        <p:nvPicPr>
          <p:cNvPr id="2050" name="Picture 2"/>
          <p:cNvPicPr>
            <a:picLocks noChangeAspect="1" noChangeArrowheads="1"/>
          </p:cNvPicPr>
          <p:nvPr/>
        </p:nvPicPr>
        <p:blipFill>
          <a:blip r:embed="rId3"/>
          <a:srcRect/>
          <a:stretch>
            <a:fillRect/>
          </a:stretch>
        </p:blipFill>
        <p:spPr bwMode="auto">
          <a:xfrm>
            <a:off x="5988294" y="1600200"/>
            <a:ext cx="2927106" cy="38862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293914" y="3810000"/>
            <a:ext cx="5573486" cy="1676400"/>
          </a:xfrm>
          <a:prstGeom prst="rect">
            <a:avLst/>
          </a:prstGeom>
          <a:noFill/>
          <a:ln w="9525">
            <a:noFill/>
            <a:miter lim="800000"/>
            <a:headEnd/>
            <a:tailEnd/>
          </a:ln>
          <a:effectLst/>
        </p:spPr>
      </p:pic>
      <p:sp>
        <p:nvSpPr>
          <p:cNvPr id="8" name="Rectangle 7"/>
          <p:cNvSpPr/>
          <p:nvPr/>
        </p:nvSpPr>
        <p:spPr>
          <a:xfrm>
            <a:off x="457200" y="1752600"/>
            <a:ext cx="5181600" cy="1754326"/>
          </a:xfrm>
          <a:prstGeom prst="rect">
            <a:avLst/>
          </a:prstGeom>
        </p:spPr>
        <p:txBody>
          <a:bodyPr wrap="square">
            <a:spAutoFit/>
          </a:bodyPr>
          <a:lstStyle/>
          <a:p>
            <a:r>
              <a:rPr lang="en-US" dirty="0" smtClean="0"/>
              <a:t>The CSS specification defines several font properties to set the font family, font size, font style such as bold, italics and so on.</a:t>
            </a:r>
          </a:p>
          <a:p>
            <a:endParaRPr lang="en-US" dirty="0" smtClean="0"/>
          </a:p>
          <a:p>
            <a:r>
              <a:rPr lang="en-US" dirty="0" smtClean="0"/>
              <a:t>Some of these properties are listed in the following table: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Margins in CSS</a:t>
            </a:r>
            <a:endParaRPr lang="en-US" dirty="0"/>
          </a:p>
        </p:txBody>
      </p:sp>
      <p:sp>
        <p:nvSpPr>
          <p:cNvPr id="5" name="Footer Placeholder 4"/>
          <p:cNvSpPr>
            <a:spLocks noGrp="1"/>
          </p:cNvSpPr>
          <p:nvPr>
            <p:ph type="ftr" sz="quarter" idx="11"/>
          </p:nvPr>
        </p:nvSpPr>
        <p:spPr/>
        <p:txBody>
          <a:bodyPr/>
          <a:lstStyle/>
          <a:p>
            <a:r>
              <a:rPr lang="en-US" smtClean="0"/>
              <a:t>XML Simplified - Session 3</a:t>
            </a:r>
            <a:endParaRPr lang="en-US" dirty="0"/>
          </a:p>
        </p:txBody>
      </p:sp>
      <p:sp>
        <p:nvSpPr>
          <p:cNvPr id="4" name="Slide Number Placeholder 3"/>
          <p:cNvSpPr>
            <a:spLocks noGrp="1"/>
          </p:cNvSpPr>
          <p:nvPr>
            <p:ph type="sldNum" sz="quarter" idx="12"/>
          </p:nvPr>
        </p:nvSpPr>
        <p:spPr/>
        <p:txBody>
          <a:bodyPr/>
          <a:lstStyle/>
          <a:p>
            <a:fld id="{181A4895-44D8-46D6-A7AB-E5AB70ECFB85}" type="slidenum">
              <a:rPr lang="en-US" smtClean="0"/>
              <a:pPr/>
              <a:t>15</a:t>
            </a:fld>
            <a:endParaRPr lang="en-US" dirty="0"/>
          </a:p>
        </p:txBody>
      </p:sp>
      <p:pic>
        <p:nvPicPr>
          <p:cNvPr id="3074" name="Picture 2"/>
          <p:cNvPicPr>
            <a:picLocks noChangeAspect="1" noChangeArrowheads="1"/>
          </p:cNvPicPr>
          <p:nvPr/>
        </p:nvPicPr>
        <p:blipFill>
          <a:blip r:embed="rId3"/>
          <a:srcRect/>
          <a:stretch>
            <a:fillRect/>
          </a:stretch>
        </p:blipFill>
        <p:spPr bwMode="auto">
          <a:xfrm>
            <a:off x="457201" y="1524000"/>
            <a:ext cx="8357190" cy="685800"/>
          </a:xfrm>
          <a:prstGeom prst="rect">
            <a:avLst/>
          </a:prstGeom>
          <a:noFill/>
          <a:ln w="9525">
            <a:noFill/>
            <a:miter lim="800000"/>
            <a:headEnd/>
            <a:tailEnd/>
          </a:ln>
          <a:effectLst/>
        </p:spPr>
      </p:pic>
      <p:sp>
        <p:nvSpPr>
          <p:cNvPr id="7" name="Rectangle 6"/>
          <p:cNvSpPr/>
          <p:nvPr/>
        </p:nvSpPr>
        <p:spPr>
          <a:xfrm>
            <a:off x="228600" y="1143000"/>
            <a:ext cx="796821" cy="369332"/>
          </a:xfrm>
          <a:prstGeom prst="rect">
            <a:avLst/>
          </a:prstGeom>
        </p:spPr>
        <p:txBody>
          <a:bodyPr wrap="none">
            <a:spAutoFit/>
          </a:bodyPr>
          <a:lstStyle/>
          <a:p>
            <a:r>
              <a:rPr lang="en-US" i="1" dirty="0" smtClean="0">
                <a:solidFill>
                  <a:srgbClr val="0070C0"/>
                </a:solidFill>
              </a:rPr>
              <a:t>Syntax</a:t>
            </a:r>
          </a:p>
        </p:txBody>
      </p:sp>
      <p:pic>
        <p:nvPicPr>
          <p:cNvPr id="3075" name="Picture 3"/>
          <p:cNvPicPr>
            <a:picLocks noChangeAspect="1" noChangeArrowheads="1"/>
          </p:cNvPicPr>
          <p:nvPr/>
        </p:nvPicPr>
        <p:blipFill>
          <a:blip r:embed="rId4"/>
          <a:srcRect/>
          <a:stretch>
            <a:fillRect/>
          </a:stretch>
        </p:blipFill>
        <p:spPr bwMode="auto">
          <a:xfrm>
            <a:off x="1371600" y="2971800"/>
            <a:ext cx="6096000" cy="2820318"/>
          </a:xfrm>
          <a:prstGeom prst="rect">
            <a:avLst/>
          </a:prstGeom>
          <a:noFill/>
          <a:ln w="9525">
            <a:noFill/>
            <a:miter lim="800000"/>
            <a:headEnd/>
            <a:tailEnd/>
          </a:ln>
          <a:effectLst/>
        </p:spPr>
      </p:pic>
      <p:sp>
        <p:nvSpPr>
          <p:cNvPr id="9" name="Rectangle 8"/>
          <p:cNvSpPr/>
          <p:nvPr/>
        </p:nvSpPr>
        <p:spPr>
          <a:xfrm>
            <a:off x="228600" y="2438400"/>
            <a:ext cx="652743" cy="369332"/>
          </a:xfrm>
          <a:prstGeom prst="rect">
            <a:avLst/>
          </a:prstGeom>
        </p:spPr>
        <p:txBody>
          <a:bodyPr wrap="none">
            <a:spAutoFit/>
          </a:bodyPr>
          <a:lstStyle/>
          <a:p>
            <a:r>
              <a:rPr lang="en-US" i="1" dirty="0" smtClean="0">
                <a:solidFill>
                  <a:srgbClr val="0070C0"/>
                </a:solidFill>
              </a:rPr>
              <a:t>Code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Margins in CSS</a:t>
            </a:r>
            <a:endParaRPr lang="en-US" dirty="0"/>
          </a:p>
        </p:txBody>
      </p:sp>
      <p:sp>
        <p:nvSpPr>
          <p:cNvPr id="5" name="Footer Placeholder 4"/>
          <p:cNvSpPr>
            <a:spLocks noGrp="1"/>
          </p:cNvSpPr>
          <p:nvPr>
            <p:ph type="ftr" sz="quarter" idx="11"/>
          </p:nvPr>
        </p:nvSpPr>
        <p:spPr/>
        <p:txBody>
          <a:bodyPr/>
          <a:lstStyle/>
          <a:p>
            <a:r>
              <a:rPr lang="en-US" smtClean="0"/>
              <a:t>XML Simplified - Session 3</a:t>
            </a:r>
            <a:endParaRPr lang="en-US" dirty="0"/>
          </a:p>
        </p:txBody>
      </p:sp>
      <p:sp>
        <p:nvSpPr>
          <p:cNvPr id="4" name="Slide Number Placeholder 3"/>
          <p:cNvSpPr>
            <a:spLocks noGrp="1"/>
          </p:cNvSpPr>
          <p:nvPr>
            <p:ph type="sldNum" sz="quarter" idx="12"/>
          </p:nvPr>
        </p:nvSpPr>
        <p:spPr/>
        <p:txBody>
          <a:bodyPr/>
          <a:lstStyle/>
          <a:p>
            <a:r>
              <a:rPr lang="en-US" smtClean="0"/>
              <a:t> </a:t>
            </a:r>
            <a:fld id="{181A4895-44D8-46D6-A7AB-E5AB70ECFB85}" type="slidenum">
              <a:rPr lang="en-US" smtClean="0"/>
              <a:pPr/>
              <a:t>16</a:t>
            </a:fld>
            <a:endParaRPr lang="en-US" dirty="0"/>
          </a:p>
        </p:txBody>
      </p:sp>
      <p:sp>
        <p:nvSpPr>
          <p:cNvPr id="7" name="Rectangle 6"/>
          <p:cNvSpPr/>
          <p:nvPr/>
        </p:nvSpPr>
        <p:spPr>
          <a:xfrm>
            <a:off x="228600" y="1143000"/>
            <a:ext cx="1204561" cy="369332"/>
          </a:xfrm>
          <a:prstGeom prst="rect">
            <a:avLst/>
          </a:prstGeom>
        </p:spPr>
        <p:txBody>
          <a:bodyPr wrap="none">
            <a:spAutoFit/>
          </a:bodyPr>
          <a:lstStyle/>
          <a:p>
            <a:r>
              <a:rPr lang="en-US" i="1" dirty="0" smtClean="0">
                <a:solidFill>
                  <a:srgbClr val="0070C0"/>
                </a:solidFill>
              </a:rPr>
              <a:t>Style Sheet</a:t>
            </a:r>
          </a:p>
        </p:txBody>
      </p:sp>
      <p:sp>
        <p:nvSpPr>
          <p:cNvPr id="9" name="Rectangle 8"/>
          <p:cNvSpPr/>
          <p:nvPr/>
        </p:nvSpPr>
        <p:spPr>
          <a:xfrm>
            <a:off x="228600" y="3745468"/>
            <a:ext cx="845103" cy="369332"/>
          </a:xfrm>
          <a:prstGeom prst="rect">
            <a:avLst/>
          </a:prstGeom>
        </p:spPr>
        <p:txBody>
          <a:bodyPr wrap="none">
            <a:spAutoFit/>
          </a:bodyPr>
          <a:lstStyle/>
          <a:p>
            <a:r>
              <a:rPr lang="en-US" i="1" dirty="0" smtClean="0">
                <a:solidFill>
                  <a:srgbClr val="0070C0"/>
                </a:solidFill>
              </a:rPr>
              <a:t>Output</a:t>
            </a:r>
          </a:p>
        </p:txBody>
      </p:sp>
      <p:pic>
        <p:nvPicPr>
          <p:cNvPr id="4098" name="Picture 2"/>
          <p:cNvPicPr>
            <a:picLocks noChangeAspect="1" noChangeArrowheads="1"/>
          </p:cNvPicPr>
          <p:nvPr/>
        </p:nvPicPr>
        <p:blipFill>
          <a:blip r:embed="rId3"/>
          <a:srcRect/>
          <a:stretch>
            <a:fillRect/>
          </a:stretch>
        </p:blipFill>
        <p:spPr bwMode="auto">
          <a:xfrm>
            <a:off x="228600" y="1676400"/>
            <a:ext cx="8752123" cy="1371601"/>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228600" y="4419600"/>
            <a:ext cx="8534400" cy="7758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Border Properties in CSS</a:t>
            </a:r>
            <a:endParaRPr lang="en-US" dirty="0"/>
          </a:p>
        </p:txBody>
      </p:sp>
      <p:sp>
        <p:nvSpPr>
          <p:cNvPr id="5" name="Footer Placeholder 4"/>
          <p:cNvSpPr>
            <a:spLocks noGrp="1"/>
          </p:cNvSpPr>
          <p:nvPr>
            <p:ph type="ftr" sz="quarter" idx="11"/>
          </p:nvPr>
        </p:nvSpPr>
        <p:spPr/>
        <p:txBody>
          <a:bodyPr/>
          <a:lstStyle/>
          <a:p>
            <a:r>
              <a:rPr lang="en-US" smtClean="0"/>
              <a:t>XML Simplified - Session 3</a:t>
            </a:r>
            <a:endParaRPr lang="en-US" dirty="0"/>
          </a:p>
        </p:txBody>
      </p:sp>
      <p:sp>
        <p:nvSpPr>
          <p:cNvPr id="4" name="Slide Number Placeholder 3"/>
          <p:cNvSpPr>
            <a:spLocks noGrp="1"/>
          </p:cNvSpPr>
          <p:nvPr>
            <p:ph type="sldNum" sz="quarter" idx="12"/>
          </p:nvPr>
        </p:nvSpPr>
        <p:spPr/>
        <p:txBody>
          <a:bodyPr/>
          <a:lstStyle/>
          <a:p>
            <a:r>
              <a:rPr lang="en-US" smtClean="0"/>
              <a:t> </a:t>
            </a:r>
            <a:fld id="{181A4895-44D8-46D6-A7AB-E5AB70ECFB85}" type="slidenum">
              <a:rPr lang="en-US" smtClean="0"/>
              <a:pPr/>
              <a:t>17</a:t>
            </a:fld>
            <a:endParaRPr lang="en-US" dirty="0"/>
          </a:p>
        </p:txBody>
      </p:sp>
      <p:sp>
        <p:nvSpPr>
          <p:cNvPr id="6" name="Rectangle 5"/>
          <p:cNvSpPr/>
          <p:nvPr/>
        </p:nvSpPr>
        <p:spPr>
          <a:xfrm>
            <a:off x="228600" y="1143000"/>
            <a:ext cx="796821" cy="369332"/>
          </a:xfrm>
          <a:prstGeom prst="rect">
            <a:avLst/>
          </a:prstGeom>
        </p:spPr>
        <p:txBody>
          <a:bodyPr wrap="none">
            <a:spAutoFit/>
          </a:bodyPr>
          <a:lstStyle/>
          <a:p>
            <a:r>
              <a:rPr lang="en-US" i="1" dirty="0" smtClean="0">
                <a:solidFill>
                  <a:srgbClr val="0070C0"/>
                </a:solidFill>
              </a:rPr>
              <a:t>Syntax</a:t>
            </a:r>
          </a:p>
        </p:txBody>
      </p:sp>
      <p:pic>
        <p:nvPicPr>
          <p:cNvPr id="5122" name="Picture 2"/>
          <p:cNvPicPr>
            <a:picLocks noChangeAspect="1" noChangeArrowheads="1"/>
          </p:cNvPicPr>
          <p:nvPr/>
        </p:nvPicPr>
        <p:blipFill>
          <a:blip r:embed="rId3"/>
          <a:srcRect/>
          <a:stretch>
            <a:fillRect/>
          </a:stretch>
        </p:blipFill>
        <p:spPr bwMode="auto">
          <a:xfrm>
            <a:off x="762000" y="1676400"/>
            <a:ext cx="6811241" cy="361950"/>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1143000" y="2971800"/>
            <a:ext cx="6477540" cy="3057525"/>
          </a:xfrm>
          <a:prstGeom prst="rect">
            <a:avLst/>
          </a:prstGeom>
          <a:noFill/>
          <a:ln w="9525">
            <a:noFill/>
            <a:miter lim="800000"/>
            <a:headEnd/>
            <a:tailEnd/>
          </a:ln>
          <a:effectLst/>
        </p:spPr>
      </p:pic>
      <p:sp>
        <p:nvSpPr>
          <p:cNvPr id="9" name="Rectangle 8"/>
          <p:cNvSpPr/>
          <p:nvPr/>
        </p:nvSpPr>
        <p:spPr>
          <a:xfrm>
            <a:off x="228600" y="2438400"/>
            <a:ext cx="652743" cy="369332"/>
          </a:xfrm>
          <a:prstGeom prst="rect">
            <a:avLst/>
          </a:prstGeom>
        </p:spPr>
        <p:txBody>
          <a:bodyPr wrap="none">
            <a:spAutoFit/>
          </a:bodyPr>
          <a:lstStyle/>
          <a:p>
            <a:r>
              <a:rPr lang="en-US" i="1" dirty="0" smtClean="0">
                <a:solidFill>
                  <a:srgbClr val="0070C0"/>
                </a:solidFill>
              </a:rPr>
              <a:t>Code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Border Properties in CSS</a:t>
            </a:r>
            <a:endParaRPr lang="en-US" dirty="0"/>
          </a:p>
        </p:txBody>
      </p:sp>
      <p:sp>
        <p:nvSpPr>
          <p:cNvPr id="5" name="Footer Placeholder 4"/>
          <p:cNvSpPr>
            <a:spLocks noGrp="1"/>
          </p:cNvSpPr>
          <p:nvPr>
            <p:ph type="ftr" sz="quarter" idx="11"/>
          </p:nvPr>
        </p:nvSpPr>
        <p:spPr/>
        <p:txBody>
          <a:bodyPr/>
          <a:lstStyle/>
          <a:p>
            <a:r>
              <a:rPr lang="en-US" smtClean="0"/>
              <a:t>XML Simplified - Session 3</a:t>
            </a:r>
            <a:endParaRPr lang="en-US" dirty="0"/>
          </a:p>
        </p:txBody>
      </p:sp>
      <p:sp>
        <p:nvSpPr>
          <p:cNvPr id="4" name="Slide Number Placeholder 3"/>
          <p:cNvSpPr>
            <a:spLocks noGrp="1"/>
          </p:cNvSpPr>
          <p:nvPr>
            <p:ph type="sldNum" sz="quarter" idx="12"/>
          </p:nvPr>
        </p:nvSpPr>
        <p:spPr/>
        <p:txBody>
          <a:bodyPr/>
          <a:lstStyle/>
          <a:p>
            <a:fld id="{181A4895-44D8-46D6-A7AB-E5AB70ECFB85}" type="slidenum">
              <a:rPr lang="en-US" smtClean="0"/>
              <a:pPr/>
              <a:t>18</a:t>
            </a:fld>
            <a:endParaRPr lang="en-US" dirty="0"/>
          </a:p>
        </p:txBody>
      </p:sp>
      <p:sp>
        <p:nvSpPr>
          <p:cNvPr id="6" name="Rectangle 5"/>
          <p:cNvSpPr/>
          <p:nvPr/>
        </p:nvSpPr>
        <p:spPr>
          <a:xfrm>
            <a:off x="228600" y="1143000"/>
            <a:ext cx="1204561" cy="369332"/>
          </a:xfrm>
          <a:prstGeom prst="rect">
            <a:avLst/>
          </a:prstGeom>
        </p:spPr>
        <p:txBody>
          <a:bodyPr wrap="none">
            <a:spAutoFit/>
          </a:bodyPr>
          <a:lstStyle/>
          <a:p>
            <a:r>
              <a:rPr lang="en-US" i="1" dirty="0" smtClean="0">
                <a:solidFill>
                  <a:srgbClr val="0070C0"/>
                </a:solidFill>
              </a:rPr>
              <a:t>Style Sheet</a:t>
            </a:r>
          </a:p>
        </p:txBody>
      </p:sp>
      <p:sp>
        <p:nvSpPr>
          <p:cNvPr id="9" name="Rectangle 8"/>
          <p:cNvSpPr/>
          <p:nvPr/>
        </p:nvSpPr>
        <p:spPr>
          <a:xfrm>
            <a:off x="228600" y="3593068"/>
            <a:ext cx="845103" cy="369332"/>
          </a:xfrm>
          <a:prstGeom prst="rect">
            <a:avLst/>
          </a:prstGeom>
        </p:spPr>
        <p:txBody>
          <a:bodyPr wrap="none">
            <a:spAutoFit/>
          </a:bodyPr>
          <a:lstStyle/>
          <a:p>
            <a:r>
              <a:rPr lang="en-US" i="1" dirty="0" smtClean="0">
                <a:solidFill>
                  <a:srgbClr val="0070C0"/>
                </a:solidFill>
              </a:rPr>
              <a:t>Output</a:t>
            </a:r>
          </a:p>
        </p:txBody>
      </p:sp>
      <p:pic>
        <p:nvPicPr>
          <p:cNvPr id="6146" name="Picture 2"/>
          <p:cNvPicPr>
            <a:picLocks noChangeAspect="1" noChangeArrowheads="1"/>
          </p:cNvPicPr>
          <p:nvPr/>
        </p:nvPicPr>
        <p:blipFill>
          <a:blip r:embed="rId3"/>
          <a:srcRect/>
          <a:stretch>
            <a:fillRect/>
          </a:stretch>
        </p:blipFill>
        <p:spPr bwMode="auto">
          <a:xfrm>
            <a:off x="1241925" y="1757362"/>
            <a:ext cx="6301875" cy="1443038"/>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a:srcRect/>
          <a:stretch>
            <a:fillRect/>
          </a:stretch>
        </p:blipFill>
        <p:spPr bwMode="auto">
          <a:xfrm>
            <a:off x="662354" y="4343400"/>
            <a:ext cx="7643446" cy="9144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048000"/>
            <a:ext cx="6858000" cy="828675"/>
          </a:xfrm>
        </p:spPr>
        <p:txBody>
          <a:bodyPr>
            <a:noAutofit/>
          </a:bodyPr>
          <a:lstStyle/>
          <a:p>
            <a:pPr algn="ctr"/>
            <a:r>
              <a:rPr lang="en-US" sz="4000" smtClean="0"/>
              <a:t>Inheritance and Cascades </a:t>
            </a:r>
            <a:r>
              <a:rPr lang="en-US" sz="4000" dirty="0" smtClean="0"/>
              <a:t>in CSS</a:t>
            </a:r>
            <a:endParaRPr lang="en-US" sz="4000" dirty="0"/>
          </a:p>
        </p:txBody>
      </p:sp>
      <p:sp>
        <p:nvSpPr>
          <p:cNvPr id="5" name="Footer Placeholder 4"/>
          <p:cNvSpPr>
            <a:spLocks noGrp="1"/>
          </p:cNvSpPr>
          <p:nvPr>
            <p:ph type="ftr" sz="quarter" idx="11"/>
          </p:nvPr>
        </p:nvSpPr>
        <p:spPr/>
        <p:txBody>
          <a:bodyPr/>
          <a:lstStyle/>
          <a:p>
            <a:r>
              <a:rPr lang="en-US" smtClean="0"/>
              <a:t>XML Simplified - Session 3</a:t>
            </a:r>
            <a:endParaRPr lang="en-US"/>
          </a:p>
        </p:txBody>
      </p:sp>
      <p:sp>
        <p:nvSpPr>
          <p:cNvPr id="4" name="Slide Number Placeholder 3"/>
          <p:cNvSpPr>
            <a:spLocks noGrp="1"/>
          </p:cNvSpPr>
          <p:nvPr>
            <p:ph type="sldNum" sz="quarter" idx="12"/>
          </p:nvPr>
        </p:nvSpPr>
        <p:spPr/>
        <p:txBody>
          <a:bodyPr/>
          <a:lstStyle/>
          <a:p>
            <a:fld id="{D735788D-378A-404F-BB60-4C58BB75379A}"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Module 5 - </a:t>
            </a:r>
            <a:r>
              <a:rPr lang="en-US" dirty="0" err="1" smtClean="0"/>
              <a:t>Stylesheets</a:t>
            </a:r>
            <a:endParaRPr lang="en-US" dirty="0"/>
          </a:p>
        </p:txBody>
      </p:sp>
      <p:sp>
        <p:nvSpPr>
          <p:cNvPr id="6" name="Footer Placeholder 5"/>
          <p:cNvSpPr>
            <a:spLocks noGrp="1"/>
          </p:cNvSpPr>
          <p:nvPr>
            <p:ph type="ftr" sz="quarter" idx="11"/>
          </p:nvPr>
        </p:nvSpPr>
        <p:spPr>
          <a:prstGeom prst="rect">
            <a:avLst/>
          </a:prstGeom>
        </p:spPr>
        <p:txBody>
          <a:bodyPr/>
          <a:lstStyle/>
          <a:p>
            <a:r>
              <a:rPr lang="en-US" smtClean="0"/>
              <a:t>XML Simplified - Session 3</a:t>
            </a:r>
            <a:endParaRPr lang="en-US" dirty="0"/>
          </a:p>
        </p:txBody>
      </p:sp>
      <p:sp>
        <p:nvSpPr>
          <p:cNvPr id="5" name="Slide Number Placeholder 4"/>
          <p:cNvSpPr>
            <a:spLocks noGrp="1"/>
          </p:cNvSpPr>
          <p:nvPr>
            <p:ph type="sldNum" sz="quarter" idx="12"/>
          </p:nvPr>
        </p:nvSpPr>
        <p:spPr/>
        <p:txBody>
          <a:bodyPr/>
          <a:lstStyle/>
          <a:p>
            <a:fld id="{181A4895-44D8-46D6-A7AB-E5AB70ECFB85}" type="slidenum">
              <a:rPr lang="en-US" smtClean="0"/>
              <a:pPr/>
              <a:t>2</a:t>
            </a:fld>
            <a:endParaRPr lang="en-US" dirty="0"/>
          </a:p>
        </p:txBody>
      </p:sp>
      <p:pic>
        <p:nvPicPr>
          <p:cNvPr id="3" name="Picture 2"/>
          <p:cNvPicPr>
            <a:picLocks noChangeAspect="1" noChangeArrowheads="1"/>
          </p:cNvPicPr>
          <p:nvPr/>
        </p:nvPicPr>
        <p:blipFill>
          <a:blip r:embed="rId3"/>
          <a:srcRect/>
          <a:stretch>
            <a:fillRect/>
          </a:stretch>
        </p:blipFill>
        <p:spPr bwMode="auto">
          <a:xfrm>
            <a:off x="1828799" y="1286934"/>
            <a:ext cx="5768309" cy="45042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Cascading in CSS</a:t>
            </a:r>
            <a:endParaRPr lang="en-US" dirty="0"/>
          </a:p>
        </p:txBody>
      </p:sp>
      <p:sp>
        <p:nvSpPr>
          <p:cNvPr id="3" name="Content Placeholder 2"/>
          <p:cNvSpPr>
            <a:spLocks noGrp="1"/>
          </p:cNvSpPr>
          <p:nvPr>
            <p:ph idx="1"/>
          </p:nvPr>
        </p:nvSpPr>
        <p:spPr/>
        <p:txBody>
          <a:bodyPr/>
          <a:lstStyle/>
          <a:p>
            <a:r>
              <a:rPr lang="en-US" dirty="0" smtClean="0"/>
              <a:t>All declarations that apply to an element and property are grouped.</a:t>
            </a:r>
          </a:p>
          <a:p>
            <a:r>
              <a:rPr lang="en-US" dirty="0" smtClean="0"/>
              <a:t>Declarations are sorted by weight and origin. </a:t>
            </a:r>
          </a:p>
          <a:p>
            <a:r>
              <a:rPr lang="en-US" dirty="0" smtClean="0"/>
              <a:t>Declarations are sorted by specificity of selector.</a:t>
            </a:r>
          </a:p>
          <a:p>
            <a:r>
              <a:rPr lang="en-US" dirty="0" smtClean="0"/>
              <a:t>Declarations are sorted by the order specified.</a:t>
            </a:r>
          </a:p>
          <a:p>
            <a:endParaRPr lang="en-US" dirty="0"/>
          </a:p>
        </p:txBody>
      </p:sp>
      <p:sp>
        <p:nvSpPr>
          <p:cNvPr id="5" name="Footer Placeholder 4"/>
          <p:cNvSpPr>
            <a:spLocks noGrp="1"/>
          </p:cNvSpPr>
          <p:nvPr>
            <p:ph type="ftr" sz="quarter" idx="11"/>
          </p:nvPr>
        </p:nvSpPr>
        <p:spPr/>
        <p:txBody>
          <a:bodyPr/>
          <a:lstStyle/>
          <a:p>
            <a:r>
              <a:rPr lang="en-US" smtClean="0"/>
              <a:t>XML Simplified - Session 3</a:t>
            </a:r>
            <a:endParaRPr lang="en-US" dirty="0"/>
          </a:p>
        </p:txBody>
      </p:sp>
      <p:sp>
        <p:nvSpPr>
          <p:cNvPr id="4" name="Slide Number Placeholder 3"/>
          <p:cNvSpPr>
            <a:spLocks noGrp="1"/>
          </p:cNvSpPr>
          <p:nvPr>
            <p:ph type="sldNum" sz="quarter" idx="12"/>
          </p:nvPr>
        </p:nvSpPr>
        <p:spPr/>
        <p:txBody>
          <a:bodyPr/>
          <a:lstStyle/>
          <a:p>
            <a:r>
              <a:rPr lang="en-US" smtClean="0"/>
              <a:t> </a:t>
            </a:r>
            <a:fld id="{181A4895-44D8-46D6-A7AB-E5AB70ECFB85}"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Inheritance in CSS</a:t>
            </a:r>
            <a:endParaRPr lang="en-US" dirty="0"/>
          </a:p>
        </p:txBody>
      </p:sp>
      <p:sp>
        <p:nvSpPr>
          <p:cNvPr id="5" name="Footer Placeholder 4"/>
          <p:cNvSpPr>
            <a:spLocks noGrp="1"/>
          </p:cNvSpPr>
          <p:nvPr>
            <p:ph type="ftr" sz="quarter" idx="11"/>
          </p:nvPr>
        </p:nvSpPr>
        <p:spPr/>
        <p:txBody>
          <a:bodyPr/>
          <a:lstStyle/>
          <a:p>
            <a:r>
              <a:rPr lang="en-US" smtClean="0"/>
              <a:t>XML Simplified - Session 3</a:t>
            </a:r>
            <a:endParaRPr lang="en-US" dirty="0"/>
          </a:p>
        </p:txBody>
      </p:sp>
      <p:sp>
        <p:nvSpPr>
          <p:cNvPr id="4" name="Slide Number Placeholder 3"/>
          <p:cNvSpPr>
            <a:spLocks noGrp="1"/>
          </p:cNvSpPr>
          <p:nvPr>
            <p:ph type="sldNum" sz="quarter" idx="12"/>
          </p:nvPr>
        </p:nvSpPr>
        <p:spPr/>
        <p:txBody>
          <a:bodyPr/>
          <a:lstStyle/>
          <a:p>
            <a:fld id="{181A4895-44D8-46D6-A7AB-E5AB70ECFB85}" type="slidenum">
              <a:rPr lang="en-US" smtClean="0"/>
              <a:pPr/>
              <a:t>21</a:t>
            </a:fld>
            <a:endParaRPr lang="en-US" dirty="0"/>
          </a:p>
        </p:txBody>
      </p:sp>
      <p:pic>
        <p:nvPicPr>
          <p:cNvPr id="7" name="Picture 4"/>
          <p:cNvPicPr>
            <a:picLocks noChangeAspect="1" noChangeArrowheads="1"/>
          </p:cNvPicPr>
          <p:nvPr/>
        </p:nvPicPr>
        <p:blipFill>
          <a:blip r:embed="rId3">
            <a:lum bright="-20000" contrast="40000"/>
          </a:blip>
          <a:srcRect/>
          <a:stretch>
            <a:fillRect/>
          </a:stretch>
        </p:blipFill>
        <p:spPr bwMode="auto">
          <a:xfrm>
            <a:off x="1462575" y="1143001"/>
            <a:ext cx="5928825" cy="48768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smtClean="0"/>
              <a:t>Style Sheets</a:t>
            </a:r>
          </a:p>
          <a:p>
            <a:r>
              <a:rPr lang="en-US" dirty="0" smtClean="0"/>
              <a:t>Selectors in CSS</a:t>
            </a:r>
          </a:p>
          <a:p>
            <a:r>
              <a:rPr lang="en-US" dirty="0" smtClean="0"/>
              <a:t>Properties and Values</a:t>
            </a:r>
          </a:p>
          <a:p>
            <a:r>
              <a:rPr lang="en-US" dirty="0" smtClean="0"/>
              <a:t>Inheritance and Cascades in CSS</a:t>
            </a:r>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XML Simplified - Session 3</a:t>
            </a:r>
            <a:endParaRPr lang="en-US" dirty="0"/>
          </a:p>
        </p:txBody>
      </p:sp>
      <p:sp>
        <p:nvSpPr>
          <p:cNvPr id="4" name="Slide Number Placeholder 3"/>
          <p:cNvSpPr>
            <a:spLocks noGrp="1"/>
          </p:cNvSpPr>
          <p:nvPr>
            <p:ph type="sldNum" sz="quarter" idx="12"/>
          </p:nvPr>
        </p:nvSpPr>
        <p:spPr/>
        <p:txBody>
          <a:bodyPr/>
          <a:lstStyle/>
          <a:p>
            <a:r>
              <a:rPr lang="en-US" smtClean="0"/>
              <a:t> </a:t>
            </a:r>
            <a:fld id="{181A4895-44D8-46D6-A7AB-E5AB70ECFB85}"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52400"/>
            <a:ext cx="7086600" cy="828675"/>
          </a:xfrm>
        </p:spPr>
        <p:txBody>
          <a:bodyPr/>
          <a:lstStyle/>
          <a:p>
            <a:r>
              <a:rPr lang="en-US" sz="2400" dirty="0" err="1" smtClean="0"/>
              <a:t>Stylesheets</a:t>
            </a:r>
            <a:endParaRPr lang="en-US" sz="2000" dirty="0"/>
          </a:p>
        </p:txBody>
      </p:sp>
      <p:sp>
        <p:nvSpPr>
          <p:cNvPr id="3" name="Text Placeholder 2"/>
          <p:cNvSpPr>
            <a:spLocks noGrp="1"/>
          </p:cNvSpPr>
          <p:nvPr>
            <p:ph idx="1"/>
          </p:nvPr>
        </p:nvSpPr>
        <p:spPr/>
        <p:txBody>
          <a:bodyPr/>
          <a:lstStyle/>
          <a:p>
            <a:r>
              <a:rPr lang="en-US" dirty="0" smtClean="0"/>
              <a:t>XML Simplified</a:t>
            </a:r>
            <a:endParaRPr lang="en-US" dirty="0"/>
          </a:p>
        </p:txBody>
      </p:sp>
      <p:sp>
        <p:nvSpPr>
          <p:cNvPr id="6" name="Footer Placeholder 5"/>
          <p:cNvSpPr>
            <a:spLocks noGrp="1"/>
          </p:cNvSpPr>
          <p:nvPr>
            <p:ph type="ftr" sz="quarter" idx="11"/>
          </p:nvPr>
        </p:nvSpPr>
        <p:spPr/>
        <p:txBody>
          <a:bodyPr/>
          <a:lstStyle/>
          <a:p>
            <a:r>
              <a:rPr lang="en-US" smtClean="0"/>
              <a:t>XML Simplified - Session 3</a:t>
            </a:r>
            <a:endParaRPr lang="en-US"/>
          </a:p>
        </p:txBody>
      </p:sp>
      <p:sp>
        <p:nvSpPr>
          <p:cNvPr id="5" name="Slide Number Placeholder 4"/>
          <p:cNvSpPr>
            <a:spLocks noGrp="1"/>
          </p:cNvSpPr>
          <p:nvPr>
            <p:ph type="sldNum" sz="quarter" idx="12"/>
          </p:nvPr>
        </p:nvSpPr>
        <p:spPr/>
        <p:txBody>
          <a:bodyPr/>
          <a:lstStyle/>
          <a:p>
            <a:fld id="{D735788D-378A-404F-BB60-4C58BB75379A}" type="slidenum">
              <a:rPr lang="en-US" smtClean="0"/>
              <a:pPr/>
              <a:t>23</a:t>
            </a:fld>
            <a:endParaRPr lang="en-US"/>
          </a:p>
        </p:txBody>
      </p:sp>
      <p:sp>
        <p:nvSpPr>
          <p:cNvPr id="4" name="Rectangle 3"/>
          <p:cNvSpPr/>
          <p:nvPr/>
        </p:nvSpPr>
        <p:spPr>
          <a:xfrm>
            <a:off x="3129643" y="2310080"/>
            <a:ext cx="2635265" cy="1323439"/>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8000" b="1" dirty="0" smtClean="0">
                <a:ln w="11430"/>
                <a:solidFill>
                  <a:schemeClr val="accent1">
                    <a:lumMod val="60000"/>
                    <a:lumOff val="40000"/>
                  </a:schemeClr>
                </a:solidFill>
                <a:effectLst>
                  <a:outerShdw blurRad="50800" dist="39000" dir="5460000" algn="tl">
                    <a:srgbClr val="000000">
                      <a:alpha val="38000"/>
                    </a:srgbClr>
                  </a:outerShdw>
                </a:effectLst>
                <a:latin typeface="Courier New" pitchFamily="49" charset="0"/>
                <a:cs typeface="Courier New" pitchFamily="49" charset="0"/>
              </a:rPr>
              <a:t>Q</a:t>
            </a:r>
            <a:r>
              <a:rPr lang="en-US" sz="4000" b="1" dirty="0" smtClean="0">
                <a:ln w="11430"/>
                <a:solidFill>
                  <a:schemeClr val="accent1">
                    <a:lumMod val="60000"/>
                    <a:lumOff val="40000"/>
                  </a:schemeClr>
                </a:solidFill>
                <a:effectLst>
                  <a:outerShdw blurRad="50800" dist="39000" dir="5460000" algn="tl">
                    <a:srgbClr val="000000">
                      <a:alpha val="38000"/>
                    </a:srgbClr>
                  </a:outerShdw>
                </a:effectLst>
                <a:latin typeface="Courier New" pitchFamily="49" charset="0"/>
                <a:cs typeface="Courier New" pitchFamily="49" charset="0"/>
              </a:rPr>
              <a:t>&amp;</a:t>
            </a:r>
            <a:r>
              <a:rPr lang="en-US" sz="8000" b="1" dirty="0" smtClean="0">
                <a:ln w="11430"/>
                <a:solidFill>
                  <a:schemeClr val="accent1">
                    <a:lumMod val="60000"/>
                    <a:lumOff val="40000"/>
                  </a:schemeClr>
                </a:solidFill>
                <a:effectLst>
                  <a:outerShdw blurRad="50800" dist="39000" dir="5460000" algn="tl">
                    <a:srgbClr val="000000">
                      <a:alpha val="38000"/>
                    </a:srgbClr>
                  </a:outerShdw>
                </a:effectLst>
                <a:latin typeface="Courier New" pitchFamily="49" charset="0"/>
                <a:cs typeface="Courier New" pitchFamily="49" charset="0"/>
              </a:rPr>
              <a:t>A</a:t>
            </a:r>
            <a:endParaRPr lang="en-US" sz="8000" b="1" dirty="0">
              <a:ln w="11430"/>
              <a:solidFill>
                <a:schemeClr val="accent1">
                  <a:lumMod val="60000"/>
                  <a:lumOff val="40000"/>
                </a:schemeClr>
              </a:solidFill>
              <a:effectLst>
                <a:outerShdw blurRad="50800" dist="39000" dir="5460000" algn="tl">
                  <a:srgbClr val="000000">
                    <a:alpha val="38000"/>
                  </a:srgbClr>
                </a:outerShdw>
              </a:effectLst>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Next …</a:t>
            </a:r>
            <a:endParaRPr lang="en-US" dirty="0"/>
          </a:p>
        </p:txBody>
      </p:sp>
      <p:sp>
        <p:nvSpPr>
          <p:cNvPr id="3" name="Content Placeholder 2"/>
          <p:cNvSpPr>
            <a:spLocks noGrp="1"/>
          </p:cNvSpPr>
          <p:nvPr>
            <p:ph idx="1"/>
          </p:nvPr>
        </p:nvSpPr>
        <p:spPr/>
        <p:txBody>
          <a:bodyPr/>
          <a:lstStyle/>
          <a:p>
            <a:r>
              <a:rPr lang="en-US" dirty="0" smtClean="0"/>
              <a:t>In the next session, we will discuss about </a:t>
            </a:r>
            <a:r>
              <a:rPr lang="en-US" dirty="0" smtClean="0"/>
              <a:t>XSL XSLT</a:t>
            </a:r>
            <a:endParaRPr lang="en-US" dirty="0"/>
          </a:p>
        </p:txBody>
      </p:sp>
      <p:sp>
        <p:nvSpPr>
          <p:cNvPr id="5" name="Footer Placeholder 4"/>
          <p:cNvSpPr>
            <a:spLocks noGrp="1"/>
          </p:cNvSpPr>
          <p:nvPr>
            <p:ph type="ftr" sz="quarter" idx="11"/>
          </p:nvPr>
        </p:nvSpPr>
        <p:spPr/>
        <p:txBody>
          <a:bodyPr/>
          <a:lstStyle/>
          <a:p>
            <a:r>
              <a:rPr lang="en-US" smtClean="0"/>
              <a:t>XML Simplified - Session 3</a:t>
            </a:r>
            <a:endParaRPr lang="en-US" dirty="0"/>
          </a:p>
        </p:txBody>
      </p:sp>
      <p:sp>
        <p:nvSpPr>
          <p:cNvPr id="4" name="Slide Number Placeholder 3"/>
          <p:cNvSpPr>
            <a:spLocks noGrp="1"/>
          </p:cNvSpPr>
          <p:nvPr>
            <p:ph type="sldNum" sz="quarter" idx="12"/>
          </p:nvPr>
        </p:nvSpPr>
        <p:spPr/>
        <p:txBody>
          <a:bodyPr/>
          <a:lstStyle/>
          <a:p>
            <a:fld id="{181A4895-44D8-46D6-A7AB-E5AB70ECFB85}" type="slidenum">
              <a:rPr lang="en-US" smtClean="0"/>
              <a:pPr/>
              <a:t>24</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352800"/>
            <a:ext cx="6019800" cy="828675"/>
          </a:xfrm>
        </p:spPr>
        <p:txBody>
          <a:bodyPr>
            <a:normAutofit fontScale="90000"/>
          </a:bodyPr>
          <a:lstStyle/>
          <a:p>
            <a:pPr algn="ctr"/>
            <a:r>
              <a:rPr lang="en-US" sz="6000" dirty="0" smtClean="0"/>
              <a:t>Style Sheets</a:t>
            </a:r>
            <a:endParaRPr lang="en-US" sz="6000" dirty="0"/>
          </a:p>
        </p:txBody>
      </p:sp>
      <p:sp>
        <p:nvSpPr>
          <p:cNvPr id="5" name="Footer Placeholder 4"/>
          <p:cNvSpPr>
            <a:spLocks noGrp="1"/>
          </p:cNvSpPr>
          <p:nvPr>
            <p:ph type="ftr" sz="quarter" idx="11"/>
          </p:nvPr>
        </p:nvSpPr>
        <p:spPr>
          <a:prstGeom prst="rect">
            <a:avLst/>
          </a:prstGeom>
        </p:spPr>
        <p:txBody>
          <a:bodyPr/>
          <a:lstStyle/>
          <a:p>
            <a:r>
              <a:rPr lang="en-US" smtClean="0"/>
              <a:t>XML Simplified - Session 3</a:t>
            </a:r>
            <a:endParaRPr lang="en-US"/>
          </a:p>
        </p:txBody>
      </p:sp>
      <p:sp>
        <p:nvSpPr>
          <p:cNvPr id="4" name="Slide Number Placeholder 3"/>
          <p:cNvSpPr>
            <a:spLocks noGrp="1"/>
          </p:cNvSpPr>
          <p:nvPr>
            <p:ph type="sldNum" sz="quarter" idx="12"/>
          </p:nvPr>
        </p:nvSpPr>
        <p:spPr/>
        <p:txBody>
          <a:bodyPr/>
          <a:lstStyle/>
          <a:p>
            <a:fld id="{D735788D-378A-404F-BB60-4C58BB75379A}"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Need of Style Sheets</a:t>
            </a:r>
            <a:endParaRPr lang="en-US" dirty="0"/>
          </a:p>
        </p:txBody>
      </p:sp>
      <p:sp>
        <p:nvSpPr>
          <p:cNvPr id="3" name="Content Placeholder 2"/>
          <p:cNvSpPr>
            <a:spLocks noGrp="1"/>
          </p:cNvSpPr>
          <p:nvPr>
            <p:ph idx="1"/>
          </p:nvPr>
        </p:nvSpPr>
        <p:spPr>
          <a:xfrm>
            <a:off x="457200" y="1600200"/>
            <a:ext cx="4648200" cy="4525963"/>
          </a:xfrm>
        </p:spPr>
        <p:txBody>
          <a:bodyPr>
            <a:normAutofit/>
          </a:bodyPr>
          <a:lstStyle/>
          <a:p>
            <a:pPr>
              <a:buNone/>
            </a:pPr>
            <a:r>
              <a:rPr lang="en-US" dirty="0" smtClean="0"/>
              <a:t>	Style sheets are a set of rules that describe the appearance of data in a XML document.</a:t>
            </a:r>
          </a:p>
          <a:p>
            <a:pPr>
              <a:buNone/>
            </a:pPr>
            <a:endParaRPr lang="en-US" dirty="0" smtClean="0"/>
          </a:p>
          <a:p>
            <a:pPr>
              <a:lnSpc>
                <a:spcPct val="90000"/>
              </a:lnSpc>
              <a:buNone/>
            </a:pPr>
            <a:r>
              <a:rPr lang="en-US" sz="2800" dirty="0" smtClean="0"/>
              <a:t>	</a:t>
            </a:r>
            <a:r>
              <a:rPr lang="en-US" dirty="0" smtClean="0"/>
              <a:t>Two most popular types of Style Sheets:</a:t>
            </a:r>
          </a:p>
          <a:p>
            <a:pPr lvl="1">
              <a:lnSpc>
                <a:spcPct val="90000"/>
              </a:lnSpc>
            </a:pPr>
            <a:r>
              <a:rPr lang="en-US" dirty="0" smtClean="0"/>
              <a:t>Cascading Style Sheets (</a:t>
            </a:r>
            <a:r>
              <a:rPr lang="en-US" dirty="0" smtClean="0">
                <a:solidFill>
                  <a:srgbClr val="0000CC"/>
                </a:solidFill>
              </a:rPr>
              <a:t>CSS</a:t>
            </a:r>
            <a:r>
              <a:rPr lang="en-US" dirty="0" smtClean="0"/>
              <a:t>)</a:t>
            </a:r>
          </a:p>
          <a:p>
            <a:pPr lvl="1">
              <a:lnSpc>
                <a:spcPct val="90000"/>
              </a:lnSpc>
            </a:pPr>
            <a:r>
              <a:rPr lang="en-US" dirty="0" smtClean="0"/>
              <a:t>Extensible Style Sheets (</a:t>
            </a:r>
            <a:r>
              <a:rPr lang="en-US" dirty="0" smtClean="0">
                <a:solidFill>
                  <a:srgbClr val="0000CC"/>
                </a:solidFill>
              </a:rPr>
              <a:t>XSL</a:t>
            </a:r>
            <a:r>
              <a:rPr lang="en-US" dirty="0" smtClean="0"/>
              <a:t>)</a:t>
            </a:r>
          </a:p>
          <a:p>
            <a:endParaRPr lang="en-US" dirty="0"/>
          </a:p>
        </p:txBody>
      </p:sp>
      <p:sp>
        <p:nvSpPr>
          <p:cNvPr id="5" name="Footer Placeholder 4"/>
          <p:cNvSpPr>
            <a:spLocks noGrp="1"/>
          </p:cNvSpPr>
          <p:nvPr>
            <p:ph type="ftr" sz="quarter" idx="11"/>
          </p:nvPr>
        </p:nvSpPr>
        <p:spPr/>
        <p:txBody>
          <a:bodyPr/>
          <a:lstStyle/>
          <a:p>
            <a:r>
              <a:rPr lang="en-US" smtClean="0"/>
              <a:t>XML Simplified - Session 3</a:t>
            </a:r>
            <a:endParaRPr lang="en-US" dirty="0"/>
          </a:p>
        </p:txBody>
      </p:sp>
      <p:sp>
        <p:nvSpPr>
          <p:cNvPr id="4" name="Slide Number Placeholder 3"/>
          <p:cNvSpPr>
            <a:spLocks noGrp="1"/>
          </p:cNvSpPr>
          <p:nvPr>
            <p:ph type="sldNum" sz="quarter" idx="12"/>
          </p:nvPr>
        </p:nvSpPr>
        <p:spPr/>
        <p:txBody>
          <a:bodyPr/>
          <a:lstStyle/>
          <a:p>
            <a:fld id="{181A4895-44D8-46D6-A7AB-E5AB70ECFB85}" type="slidenum">
              <a:rPr lang="en-US" smtClean="0"/>
              <a:pPr/>
              <a:t>4</a:t>
            </a:fld>
            <a:endParaRPr lang="en-US" dirty="0"/>
          </a:p>
        </p:txBody>
      </p:sp>
      <p:pic>
        <p:nvPicPr>
          <p:cNvPr id="6" name="Picture 5"/>
          <p:cNvPicPr>
            <a:picLocks noChangeAspect="1" noChangeArrowheads="1"/>
          </p:cNvPicPr>
          <p:nvPr/>
        </p:nvPicPr>
        <p:blipFill>
          <a:blip r:embed="rId3">
            <a:lum bright="-20000" contrast="40000"/>
          </a:blip>
          <a:srcRect/>
          <a:stretch>
            <a:fillRect/>
          </a:stretch>
        </p:blipFill>
        <p:spPr bwMode="auto">
          <a:xfrm>
            <a:off x="5257800" y="1295400"/>
            <a:ext cx="3511550" cy="4572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Cascading Style Sheet (CSS)</a:t>
            </a:r>
            <a:endParaRPr lang="en-US" dirty="0"/>
          </a:p>
        </p:txBody>
      </p:sp>
      <p:sp>
        <p:nvSpPr>
          <p:cNvPr id="3" name="Content Placeholder 2"/>
          <p:cNvSpPr>
            <a:spLocks noGrp="1"/>
          </p:cNvSpPr>
          <p:nvPr>
            <p:ph idx="1"/>
          </p:nvPr>
        </p:nvSpPr>
        <p:spPr>
          <a:xfrm>
            <a:off x="-76200" y="1143000"/>
            <a:ext cx="8229600" cy="4525963"/>
          </a:xfrm>
        </p:spPr>
        <p:txBody>
          <a:bodyPr>
            <a:normAutofit/>
          </a:bodyPr>
          <a:lstStyle/>
          <a:p>
            <a:pPr>
              <a:buNone/>
            </a:pPr>
            <a:r>
              <a:rPr lang="en-US" sz="1800" dirty="0" smtClean="0"/>
              <a:t>	CSS allows you to control the appearance of data in HTML and XML documents by providing various properties to define:</a:t>
            </a:r>
          </a:p>
          <a:p>
            <a:pPr>
              <a:buNone/>
            </a:pPr>
            <a:r>
              <a:rPr lang="en-US" sz="1800" dirty="0" smtClean="0"/>
              <a:t>	• Position and size of data to be displayed</a:t>
            </a:r>
          </a:p>
          <a:p>
            <a:pPr>
              <a:buNone/>
            </a:pPr>
            <a:r>
              <a:rPr lang="en-US" sz="1800" dirty="0" smtClean="0"/>
              <a:t>	• Foreground and background color of data</a:t>
            </a:r>
          </a:p>
          <a:p>
            <a:pPr>
              <a:buNone/>
            </a:pPr>
            <a:r>
              <a:rPr lang="en-US" sz="1800" dirty="0" smtClean="0"/>
              <a:t>	• Font to be used to display data</a:t>
            </a:r>
          </a:p>
          <a:p>
            <a:pPr>
              <a:buNone/>
            </a:pPr>
            <a:r>
              <a:rPr lang="en-US" sz="1800" dirty="0" smtClean="0"/>
              <a:t>	• Spacing between data</a:t>
            </a:r>
            <a:endParaRPr lang="en-US" sz="1800" dirty="0"/>
          </a:p>
        </p:txBody>
      </p:sp>
      <p:sp>
        <p:nvSpPr>
          <p:cNvPr id="5" name="Footer Placeholder 4"/>
          <p:cNvSpPr>
            <a:spLocks noGrp="1"/>
          </p:cNvSpPr>
          <p:nvPr>
            <p:ph type="ftr" sz="quarter" idx="11"/>
          </p:nvPr>
        </p:nvSpPr>
        <p:spPr/>
        <p:txBody>
          <a:bodyPr/>
          <a:lstStyle/>
          <a:p>
            <a:r>
              <a:rPr lang="en-US" smtClean="0"/>
              <a:t>XML Simplified - Session 3</a:t>
            </a:r>
            <a:endParaRPr lang="en-US" dirty="0"/>
          </a:p>
        </p:txBody>
      </p:sp>
      <p:sp>
        <p:nvSpPr>
          <p:cNvPr id="4" name="Slide Number Placeholder 3"/>
          <p:cNvSpPr>
            <a:spLocks noGrp="1"/>
          </p:cNvSpPr>
          <p:nvPr>
            <p:ph type="sldNum" sz="quarter" idx="12"/>
          </p:nvPr>
        </p:nvSpPr>
        <p:spPr/>
        <p:txBody>
          <a:bodyPr/>
          <a:lstStyle/>
          <a:p>
            <a:fld id="{181A4895-44D8-46D6-A7AB-E5AB70ECFB85}" type="slidenum">
              <a:rPr lang="en-US" smtClean="0"/>
              <a:pPr/>
              <a:t>5</a:t>
            </a:fld>
            <a:endParaRPr lang="en-US" dirty="0"/>
          </a:p>
        </p:txBody>
      </p:sp>
      <p:pic>
        <p:nvPicPr>
          <p:cNvPr id="2050" name="Picture 2"/>
          <p:cNvPicPr>
            <a:picLocks noChangeAspect="1" noChangeArrowheads="1"/>
          </p:cNvPicPr>
          <p:nvPr/>
        </p:nvPicPr>
        <p:blipFill>
          <a:blip r:embed="rId3"/>
          <a:srcRect/>
          <a:stretch>
            <a:fillRect/>
          </a:stretch>
        </p:blipFill>
        <p:spPr bwMode="auto">
          <a:xfrm>
            <a:off x="4495800" y="2434591"/>
            <a:ext cx="4386404" cy="3691890"/>
          </a:xfrm>
          <a:prstGeom prst="rect">
            <a:avLst/>
          </a:prstGeom>
          <a:noFill/>
          <a:ln w="9525">
            <a:noFill/>
            <a:miter lim="800000"/>
            <a:headEnd/>
            <a:tailEnd/>
          </a:ln>
          <a:effectLst/>
        </p:spPr>
      </p:pic>
      <p:sp>
        <p:nvSpPr>
          <p:cNvPr id="7" name="Rectangle 6"/>
          <p:cNvSpPr/>
          <p:nvPr/>
        </p:nvSpPr>
        <p:spPr>
          <a:xfrm>
            <a:off x="381000" y="3840540"/>
            <a:ext cx="3657600" cy="1569660"/>
          </a:xfrm>
          <a:prstGeom prst="rect">
            <a:avLst/>
          </a:prstGeom>
        </p:spPr>
        <p:txBody>
          <a:bodyPr wrap="square">
            <a:spAutoFit/>
          </a:bodyPr>
          <a:lstStyle/>
          <a:p>
            <a:r>
              <a:rPr lang="en-US" sz="2400" b="1" i="1" dirty="0" smtClean="0">
                <a:solidFill>
                  <a:srgbClr val="0070C0"/>
                </a:solidFill>
              </a:rPr>
              <a:t>Benefits of CSS</a:t>
            </a:r>
          </a:p>
          <a:p>
            <a:r>
              <a:rPr lang="en-US" sz="2400" dirty="0" smtClean="0"/>
              <a:t> - Code reusability</a:t>
            </a:r>
          </a:p>
          <a:p>
            <a:r>
              <a:rPr lang="en-US" sz="2400" dirty="0" smtClean="0"/>
              <a:t> - Device independence</a:t>
            </a:r>
          </a:p>
          <a:p>
            <a:r>
              <a:rPr lang="en-US" sz="2400" dirty="0" smtClean="0"/>
              <a:t> - Change in one place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Style rules</a:t>
            </a:r>
            <a:endParaRPr lang="en-US" dirty="0"/>
          </a:p>
        </p:txBody>
      </p:sp>
      <p:sp>
        <p:nvSpPr>
          <p:cNvPr id="3" name="Content Placeholder 2"/>
          <p:cNvSpPr>
            <a:spLocks noGrp="1"/>
          </p:cNvSpPr>
          <p:nvPr>
            <p:ph idx="1"/>
          </p:nvPr>
        </p:nvSpPr>
        <p:spPr>
          <a:xfrm>
            <a:off x="457200" y="1981200"/>
            <a:ext cx="8229600" cy="4144963"/>
          </a:xfrm>
        </p:spPr>
        <p:txBody>
          <a:bodyPr>
            <a:normAutofit fontScale="92500" lnSpcReduction="20000"/>
          </a:bodyPr>
          <a:lstStyle/>
          <a:p>
            <a:r>
              <a:rPr lang="en-US" sz="2800" i="1" dirty="0" smtClean="0">
                <a:solidFill>
                  <a:srgbClr val="0070C0"/>
                </a:solidFill>
              </a:rPr>
              <a:t>selector:</a:t>
            </a:r>
          </a:p>
          <a:p>
            <a:pPr>
              <a:buNone/>
            </a:pPr>
            <a:r>
              <a:rPr lang="en-US" dirty="0" smtClean="0"/>
              <a:t>	</a:t>
            </a:r>
            <a:r>
              <a:rPr lang="en-US" sz="2400" dirty="0" smtClean="0"/>
              <a:t>Selector is an element name of an XML document. A typical element name could be CD, Name, or Title.</a:t>
            </a:r>
          </a:p>
          <a:p>
            <a:r>
              <a:rPr lang="en-US" sz="2800" i="1" dirty="0" smtClean="0">
                <a:solidFill>
                  <a:srgbClr val="0070C0"/>
                </a:solidFill>
              </a:rPr>
              <a:t>property:</a:t>
            </a:r>
          </a:p>
          <a:p>
            <a:pPr>
              <a:buNone/>
            </a:pPr>
            <a:r>
              <a:rPr lang="en-US" sz="2400" dirty="0" smtClean="0"/>
              <a:t>	Property is a CSS style property that defines how the element will be rendered. Some of the CSS properties are border, font, and color.</a:t>
            </a:r>
          </a:p>
          <a:p>
            <a:r>
              <a:rPr lang="en-US" sz="2800" i="1" dirty="0" smtClean="0">
                <a:solidFill>
                  <a:srgbClr val="0070C0"/>
                </a:solidFill>
              </a:rPr>
              <a:t>value:</a:t>
            </a:r>
          </a:p>
          <a:p>
            <a:pPr>
              <a:buNone/>
            </a:pPr>
            <a:r>
              <a:rPr lang="en-US" sz="2400" dirty="0" smtClean="0"/>
              <a:t>	Value is the value associated with a CSS property. One CSS property can have several values. The various values for property font-family are the various font family names such as "times", "</a:t>
            </a:r>
            <a:r>
              <a:rPr lang="en-US" sz="2400" dirty="0" err="1" smtClean="0"/>
              <a:t>arial</a:t>
            </a:r>
            <a:r>
              <a:rPr lang="en-US" sz="2400" dirty="0" smtClean="0"/>
              <a:t>", and "courier" to name a few.</a:t>
            </a:r>
          </a:p>
          <a:p>
            <a:pPr>
              <a:buNone/>
            </a:pPr>
            <a:endParaRPr lang="en-US" sz="2400" dirty="0" smtClean="0"/>
          </a:p>
          <a:p>
            <a:pPr>
              <a:buNone/>
            </a:pPr>
            <a:endParaRPr lang="en-US" sz="2400" i="1" dirty="0">
              <a:solidFill>
                <a:srgbClr val="0070C0"/>
              </a:solidFill>
            </a:endParaRPr>
          </a:p>
        </p:txBody>
      </p:sp>
      <p:sp>
        <p:nvSpPr>
          <p:cNvPr id="5" name="Footer Placeholder 4"/>
          <p:cNvSpPr>
            <a:spLocks noGrp="1"/>
          </p:cNvSpPr>
          <p:nvPr>
            <p:ph type="ftr" sz="quarter" idx="11"/>
          </p:nvPr>
        </p:nvSpPr>
        <p:spPr/>
        <p:txBody>
          <a:bodyPr/>
          <a:lstStyle/>
          <a:p>
            <a:r>
              <a:rPr lang="en-US" smtClean="0"/>
              <a:t>XML Simplified - Session 3</a:t>
            </a:r>
            <a:endParaRPr lang="en-US" dirty="0"/>
          </a:p>
        </p:txBody>
      </p:sp>
      <p:sp>
        <p:nvSpPr>
          <p:cNvPr id="4" name="Slide Number Placeholder 3"/>
          <p:cNvSpPr>
            <a:spLocks noGrp="1"/>
          </p:cNvSpPr>
          <p:nvPr>
            <p:ph type="sldNum" sz="quarter" idx="12"/>
          </p:nvPr>
        </p:nvSpPr>
        <p:spPr/>
        <p:txBody>
          <a:bodyPr/>
          <a:lstStyle/>
          <a:p>
            <a:fld id="{181A4895-44D8-46D6-A7AB-E5AB70ECFB85}" type="slidenum">
              <a:rPr lang="en-US" smtClean="0"/>
              <a:pPr/>
              <a:t>6</a:t>
            </a:fld>
            <a:endParaRPr lang="en-US" dirty="0"/>
          </a:p>
        </p:txBody>
      </p:sp>
      <p:pic>
        <p:nvPicPr>
          <p:cNvPr id="3074" name="Picture 2"/>
          <p:cNvPicPr>
            <a:picLocks noChangeAspect="1" noChangeArrowheads="1"/>
          </p:cNvPicPr>
          <p:nvPr/>
        </p:nvPicPr>
        <p:blipFill>
          <a:blip r:embed="rId3"/>
          <a:srcRect/>
          <a:stretch>
            <a:fillRect/>
          </a:stretch>
        </p:blipFill>
        <p:spPr bwMode="auto">
          <a:xfrm>
            <a:off x="2362200" y="1219200"/>
            <a:ext cx="4384624" cy="7620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Ways of writing Style rules</a:t>
            </a:r>
            <a:endParaRPr lang="en-US" dirty="0"/>
          </a:p>
        </p:txBody>
      </p:sp>
      <p:sp>
        <p:nvSpPr>
          <p:cNvPr id="3" name="Content Placeholder 2"/>
          <p:cNvSpPr>
            <a:spLocks noGrp="1"/>
          </p:cNvSpPr>
          <p:nvPr>
            <p:ph idx="1"/>
          </p:nvPr>
        </p:nvSpPr>
        <p:spPr>
          <a:xfrm>
            <a:off x="457200" y="3962400"/>
            <a:ext cx="8229600" cy="2163763"/>
          </a:xfrm>
        </p:spPr>
        <p:txBody>
          <a:bodyPr>
            <a:normAutofit fontScale="92500" lnSpcReduction="10000"/>
          </a:bodyPr>
          <a:lstStyle/>
          <a:p>
            <a:pPr>
              <a:buNone/>
            </a:pPr>
            <a:r>
              <a:rPr lang="en-US" dirty="0" smtClean="0"/>
              <a:t> 	A single selector can have more than one property-value pairs associated with it. </a:t>
            </a:r>
          </a:p>
          <a:p>
            <a:pPr>
              <a:buNone/>
            </a:pPr>
            <a:r>
              <a:rPr lang="en-US" dirty="0" smtClean="0"/>
              <a:t>	For example, the figure shows a CD element having two property declarations - one to set the font family to sans-serif, and other to set the color of text to black. Notice the property -value pairs are separated by a semi-colon.</a:t>
            </a:r>
          </a:p>
          <a:p>
            <a:endParaRPr lang="en-US" dirty="0"/>
          </a:p>
        </p:txBody>
      </p:sp>
      <p:sp>
        <p:nvSpPr>
          <p:cNvPr id="5" name="Footer Placeholder 4"/>
          <p:cNvSpPr>
            <a:spLocks noGrp="1"/>
          </p:cNvSpPr>
          <p:nvPr>
            <p:ph type="ftr" sz="quarter" idx="11"/>
          </p:nvPr>
        </p:nvSpPr>
        <p:spPr/>
        <p:txBody>
          <a:bodyPr/>
          <a:lstStyle/>
          <a:p>
            <a:r>
              <a:rPr lang="en-US" smtClean="0"/>
              <a:t>XML Simplified - Session 3</a:t>
            </a:r>
            <a:endParaRPr lang="en-US" dirty="0"/>
          </a:p>
        </p:txBody>
      </p:sp>
      <p:sp>
        <p:nvSpPr>
          <p:cNvPr id="4" name="Slide Number Placeholder 3"/>
          <p:cNvSpPr>
            <a:spLocks noGrp="1"/>
          </p:cNvSpPr>
          <p:nvPr>
            <p:ph type="sldNum" sz="quarter" idx="12"/>
          </p:nvPr>
        </p:nvSpPr>
        <p:spPr/>
        <p:txBody>
          <a:bodyPr/>
          <a:lstStyle/>
          <a:p>
            <a:fld id="{181A4895-44D8-46D6-A7AB-E5AB70ECFB85}" type="slidenum">
              <a:rPr lang="en-US" smtClean="0"/>
              <a:pPr/>
              <a:t>7</a:t>
            </a:fld>
            <a:endParaRPr lang="en-US" dirty="0"/>
          </a:p>
        </p:txBody>
      </p:sp>
      <p:pic>
        <p:nvPicPr>
          <p:cNvPr id="1026" name="Picture 2"/>
          <p:cNvPicPr>
            <a:picLocks noChangeAspect="1" noChangeArrowheads="1"/>
          </p:cNvPicPr>
          <p:nvPr/>
        </p:nvPicPr>
        <p:blipFill>
          <a:blip r:embed="rId3"/>
          <a:srcRect/>
          <a:stretch>
            <a:fillRect/>
          </a:stretch>
        </p:blipFill>
        <p:spPr bwMode="auto">
          <a:xfrm>
            <a:off x="905483" y="1219200"/>
            <a:ext cx="7324117" cy="264795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External style sheets</a:t>
            </a:r>
            <a:endParaRPr lang="en-US" dirty="0"/>
          </a:p>
        </p:txBody>
      </p:sp>
      <p:sp>
        <p:nvSpPr>
          <p:cNvPr id="11" name="Content Placeholder 10"/>
          <p:cNvSpPr>
            <a:spLocks noGrp="1"/>
          </p:cNvSpPr>
          <p:nvPr>
            <p:ph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XML Simplified - Session 3</a:t>
            </a:r>
            <a:endParaRPr lang="en-US" dirty="0"/>
          </a:p>
        </p:txBody>
      </p:sp>
      <p:sp>
        <p:nvSpPr>
          <p:cNvPr id="4" name="Slide Number Placeholder 3"/>
          <p:cNvSpPr>
            <a:spLocks noGrp="1"/>
          </p:cNvSpPr>
          <p:nvPr>
            <p:ph type="sldNum" sz="quarter" idx="12"/>
          </p:nvPr>
        </p:nvSpPr>
        <p:spPr/>
        <p:txBody>
          <a:bodyPr/>
          <a:lstStyle/>
          <a:p>
            <a:fld id="{181A4895-44D8-46D6-A7AB-E5AB70ECFB85}" type="slidenum">
              <a:rPr lang="en-US" smtClean="0"/>
              <a:pPr/>
              <a:t>8</a:t>
            </a:fld>
            <a:endParaRPr lang="en-US" dirty="0"/>
          </a:p>
        </p:txBody>
      </p:sp>
      <p:grpSp>
        <p:nvGrpSpPr>
          <p:cNvPr id="6" name="Group 4"/>
          <p:cNvGrpSpPr>
            <a:grpSpLocks/>
          </p:cNvGrpSpPr>
          <p:nvPr/>
        </p:nvGrpSpPr>
        <p:grpSpPr bwMode="auto">
          <a:xfrm>
            <a:off x="533400" y="1047750"/>
            <a:ext cx="8001000" cy="5124450"/>
            <a:chOff x="192" y="480"/>
            <a:chExt cx="5316" cy="3468"/>
          </a:xfrm>
        </p:grpSpPr>
        <p:pic>
          <p:nvPicPr>
            <p:cNvPr id="7" name="Picture 5"/>
            <p:cNvPicPr>
              <a:picLocks noChangeAspect="1" noChangeArrowheads="1"/>
            </p:cNvPicPr>
            <p:nvPr/>
          </p:nvPicPr>
          <p:blipFill>
            <a:blip r:embed="rId3">
              <a:lum bright="-20000" contrast="20000"/>
            </a:blip>
            <a:srcRect/>
            <a:stretch>
              <a:fillRect/>
            </a:stretch>
          </p:blipFill>
          <p:spPr bwMode="auto">
            <a:xfrm>
              <a:off x="192" y="576"/>
              <a:ext cx="3024" cy="3372"/>
            </a:xfrm>
            <a:prstGeom prst="rect">
              <a:avLst/>
            </a:prstGeom>
            <a:noFill/>
            <a:ln w="9525">
              <a:noFill/>
              <a:miter lim="800000"/>
              <a:headEnd/>
              <a:tailEnd/>
            </a:ln>
          </p:spPr>
        </p:pic>
        <p:pic>
          <p:nvPicPr>
            <p:cNvPr id="8" name="Picture 6"/>
            <p:cNvPicPr>
              <a:picLocks noChangeAspect="1" noChangeArrowheads="1"/>
            </p:cNvPicPr>
            <p:nvPr/>
          </p:nvPicPr>
          <p:blipFill>
            <a:blip r:embed="rId4">
              <a:lum bright="-20000" contrast="20000"/>
            </a:blip>
            <a:srcRect/>
            <a:stretch>
              <a:fillRect/>
            </a:stretch>
          </p:blipFill>
          <p:spPr bwMode="auto">
            <a:xfrm>
              <a:off x="2352" y="480"/>
              <a:ext cx="3156" cy="1650"/>
            </a:xfrm>
            <a:prstGeom prst="rect">
              <a:avLst/>
            </a:prstGeom>
            <a:noFill/>
            <a:ln w="9525">
              <a:noFill/>
              <a:miter lim="800000"/>
              <a:headEnd/>
              <a:tailEnd/>
            </a:ln>
          </p:spPr>
        </p:pic>
        <p:pic>
          <p:nvPicPr>
            <p:cNvPr id="9" name="Picture 7"/>
            <p:cNvPicPr>
              <a:picLocks noChangeAspect="1" noChangeArrowheads="1"/>
            </p:cNvPicPr>
            <p:nvPr/>
          </p:nvPicPr>
          <p:blipFill>
            <a:blip r:embed="rId5">
              <a:lum bright="-20000" contrast="20000"/>
            </a:blip>
            <a:srcRect/>
            <a:stretch>
              <a:fillRect/>
            </a:stretch>
          </p:blipFill>
          <p:spPr bwMode="auto">
            <a:xfrm>
              <a:off x="2736" y="2304"/>
              <a:ext cx="2640" cy="1560"/>
            </a:xfrm>
            <a:prstGeom prst="rect">
              <a:avLst/>
            </a:prstGeom>
            <a:noFill/>
            <a:ln w="9525">
              <a:noFill/>
              <a:miter lim="800000"/>
              <a:headEnd/>
              <a:tailEnd/>
            </a:ln>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3124200"/>
            <a:ext cx="6019800" cy="828675"/>
          </a:xfrm>
        </p:spPr>
        <p:txBody>
          <a:bodyPr>
            <a:normAutofit fontScale="90000"/>
          </a:bodyPr>
          <a:lstStyle/>
          <a:p>
            <a:pPr algn="ctr"/>
            <a:r>
              <a:rPr lang="en-US" sz="6000" dirty="0" smtClean="0"/>
              <a:t>Selectors in CSS</a:t>
            </a:r>
            <a:endParaRPr lang="en-US" sz="6000" dirty="0"/>
          </a:p>
        </p:txBody>
      </p:sp>
      <p:sp>
        <p:nvSpPr>
          <p:cNvPr id="5" name="Footer Placeholder 4"/>
          <p:cNvSpPr>
            <a:spLocks noGrp="1"/>
          </p:cNvSpPr>
          <p:nvPr>
            <p:ph type="ftr" sz="quarter" idx="11"/>
          </p:nvPr>
        </p:nvSpPr>
        <p:spPr/>
        <p:txBody>
          <a:bodyPr/>
          <a:lstStyle/>
          <a:p>
            <a:r>
              <a:rPr lang="en-US" smtClean="0"/>
              <a:t>XML Simplified - Session 3</a:t>
            </a:r>
            <a:endParaRPr lang="en-US"/>
          </a:p>
        </p:txBody>
      </p:sp>
      <p:sp>
        <p:nvSpPr>
          <p:cNvPr id="4" name="Slide Number Placeholder 3"/>
          <p:cNvSpPr>
            <a:spLocks noGrp="1"/>
          </p:cNvSpPr>
          <p:nvPr>
            <p:ph type="sldNum" sz="quarter" idx="12"/>
          </p:nvPr>
        </p:nvSpPr>
        <p:spPr/>
        <p:txBody>
          <a:bodyPr/>
          <a:lstStyle/>
          <a:p>
            <a:fld id="{D735788D-378A-404F-BB60-4C58BB75379A}"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heme">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FPT">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FPT">
  <a:themeElements>
    <a:clrScheme name="2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5_FPT">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Template>
  <TotalTime>2064</TotalTime>
  <Words>1560</Words>
  <Application>Microsoft Office PowerPoint</Application>
  <PresentationFormat>On-screen Show (4:3)</PresentationFormat>
  <Paragraphs>186</Paragraphs>
  <Slides>24</Slides>
  <Notes>24</Notes>
  <HiddenSlides>0</HiddenSlides>
  <MMClips>0</MMClips>
  <ScaleCrop>false</ScaleCrop>
  <HeadingPairs>
    <vt:vector size="6" baseType="variant">
      <vt:variant>
        <vt:lpstr>Fonts Used</vt:lpstr>
      </vt:variant>
      <vt:variant>
        <vt:i4>3</vt:i4>
      </vt:variant>
      <vt:variant>
        <vt:lpstr>Theme</vt:lpstr>
      </vt:variant>
      <vt:variant>
        <vt:i4>5</vt:i4>
      </vt:variant>
      <vt:variant>
        <vt:lpstr>Slide Titles</vt:lpstr>
      </vt:variant>
      <vt:variant>
        <vt:i4>24</vt:i4>
      </vt:variant>
    </vt:vector>
  </HeadingPairs>
  <TitlesOfParts>
    <vt:vector size="32" baseType="lpstr">
      <vt:lpstr>Arial</vt:lpstr>
      <vt:lpstr>Calibri</vt:lpstr>
      <vt:lpstr>Courier New</vt:lpstr>
      <vt:lpstr>Theme</vt:lpstr>
      <vt:lpstr>1_theme</vt:lpstr>
      <vt:lpstr>FPT</vt:lpstr>
      <vt:lpstr>3_FPT</vt:lpstr>
      <vt:lpstr>5_FPT</vt:lpstr>
      <vt:lpstr>XML Simplified – Session 3</vt:lpstr>
      <vt:lpstr>Module 5 - Stylesheets</vt:lpstr>
      <vt:lpstr>Style Sheets</vt:lpstr>
      <vt:lpstr>Need of Style Sheets</vt:lpstr>
      <vt:lpstr>Cascading Style Sheet (CSS)</vt:lpstr>
      <vt:lpstr>Style rules</vt:lpstr>
      <vt:lpstr>Ways of writing Style rules</vt:lpstr>
      <vt:lpstr>External style sheets</vt:lpstr>
      <vt:lpstr>Selectors in CSS</vt:lpstr>
      <vt:lpstr>Simple Selectors</vt:lpstr>
      <vt:lpstr>Universal &amp; ID Selector</vt:lpstr>
      <vt:lpstr>Properties and Values</vt:lpstr>
      <vt:lpstr>Color Properties</vt:lpstr>
      <vt:lpstr>Font Properties</vt:lpstr>
      <vt:lpstr>Margins in CSS</vt:lpstr>
      <vt:lpstr>Margins in CSS</vt:lpstr>
      <vt:lpstr>Border Properties in CSS</vt:lpstr>
      <vt:lpstr>Border Properties in CSS</vt:lpstr>
      <vt:lpstr>Inheritance and Cascades in CSS</vt:lpstr>
      <vt:lpstr>Cascading in CSS</vt:lpstr>
      <vt:lpstr>Inheritance in CSS</vt:lpstr>
      <vt:lpstr>Summary</vt:lpstr>
      <vt:lpstr>Stylesheets</vt:lpstr>
      <vt:lpstr>Next …</vt:lpstr>
    </vt:vector>
  </TitlesOfParts>
  <Company>FU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Nguyen Duy Hoang</dc:creator>
  <cp:lastModifiedBy>Giang Hoang Huong</cp:lastModifiedBy>
  <cp:revision>453</cp:revision>
  <dcterms:created xsi:type="dcterms:W3CDTF">2011-02-28T06:33:06Z</dcterms:created>
  <dcterms:modified xsi:type="dcterms:W3CDTF">2013-11-16T02:36:50Z</dcterms:modified>
</cp:coreProperties>
</file>