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304" r:id="rId9"/>
    <p:sldId id="283" r:id="rId10"/>
  </p:sldIdLst>
  <p:sldSz cx="9144000" cy="5143500" type="screen16x9"/>
  <p:notesSz cx="6858000" cy="9144000"/>
  <p:embeddedFontLst>
    <p:embeddedFont>
      <p:font typeface="Catamaran" panose="020B0604020202020204" charset="0"/>
      <p:regular r:id="rId12"/>
      <p:bold r:id="rId13"/>
    </p:embeddedFont>
    <p:embeddedFont>
      <p:font typeface="Catamaran Medium" panose="020B0604020202020204" charset="0"/>
      <p:regular r:id="rId14"/>
      <p:bold r:id="rId15"/>
    </p:embeddedFont>
    <p:embeddedFont>
      <p:font typeface="Catamaran SemiBold" panose="020B0604020202020204" charset="0"/>
      <p:regular r:id="rId16"/>
      <p:bold r:id="rId17"/>
    </p:embeddedFont>
    <p:embeddedFont>
      <p:font typeface="Raleway Medium" pitchFamily="2" charset="0"/>
      <p:regular r:id="rId18"/>
      <p:bold r:id="rId19"/>
      <p:italic r:id="rId20"/>
      <p:boldItalic r:id="rId21"/>
    </p:embeddedFont>
    <p:embeddedFont>
      <p:font typeface="Russo One" panose="020B0604020202020204" charset="0"/>
      <p:regular r:id="rId22"/>
    </p:embeddedFont>
    <p:embeddedFont>
      <p:font typeface="Unn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4E2F92-18FA-4940-997B-B2B1B10DE7E1}">
  <a:tblStyle styleId="{694E2F92-18FA-4940-997B-B2B1B10DE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1434886b7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1434886b7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18d0ada648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18d0ada648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8d0ada648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8d0ada648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18d0ada648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18d0ada648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18d0ada648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18d0ada648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1432e38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1432e38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1432e389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1432e389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g1195880115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g1195880115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ypto Mining Project Proposal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8875"/>
            <a:ext cx="40533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9050" y="3713700"/>
            <a:ext cx="3466500" cy="41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83800" y="-1062330"/>
            <a:ext cx="3691100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 flipH="1">
            <a:off x="10393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 flipH="1">
            <a:off x="4766517" y="-72583"/>
            <a:ext cx="4497070" cy="5216035"/>
            <a:chOff x="5082600" y="539500"/>
            <a:chExt cx="3437076" cy="39865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58;p2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" name="Google Shape;62;p2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4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64" name="Google Shape;864;p24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865" name="Google Shape;865;p24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24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24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Google Shape;868;p24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Google Shape;869;p24"/>
          <p:cNvGrpSpPr/>
          <p:nvPr/>
        </p:nvGrpSpPr>
        <p:grpSpPr>
          <a:xfrm>
            <a:off x="6103967" y="1678954"/>
            <a:ext cx="4497070" cy="5216035"/>
            <a:chOff x="5082600" y="539500"/>
            <a:chExt cx="3437076" cy="3986575"/>
          </a:xfrm>
        </p:grpSpPr>
        <p:grpSp>
          <p:nvGrpSpPr>
            <p:cNvPr id="870" name="Google Shape;870;p24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871" name="Google Shape;871;p24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872" name="Google Shape;872;p24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4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4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4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4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4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4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24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4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4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4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4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4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4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4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4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4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4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4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4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4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4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4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4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4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4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4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4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4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4" name="Google Shape;914;p24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915" name="Google Shape;915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4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18" name="Google Shape;918;p24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0"/>
          <p:cNvSpPr txBox="1">
            <a:spLocks noGrp="1"/>
          </p:cNvSpPr>
          <p:nvPr>
            <p:ph type="subTitle" idx="1"/>
          </p:nvPr>
        </p:nvSpPr>
        <p:spPr>
          <a:xfrm>
            <a:off x="9966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2" name="Google Shape;1182;p30"/>
          <p:cNvSpPr txBox="1">
            <a:spLocks noGrp="1"/>
          </p:cNvSpPr>
          <p:nvPr>
            <p:ph type="subTitle" idx="2"/>
          </p:nvPr>
        </p:nvSpPr>
        <p:spPr>
          <a:xfrm>
            <a:off x="994025" y="3247250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30"/>
          <p:cNvSpPr txBox="1">
            <a:spLocks noGrp="1"/>
          </p:cNvSpPr>
          <p:nvPr>
            <p:ph type="subTitle" idx="3"/>
          </p:nvPr>
        </p:nvSpPr>
        <p:spPr>
          <a:xfrm>
            <a:off x="60085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4" name="Google Shape;1184;p30"/>
          <p:cNvSpPr txBox="1">
            <a:spLocks noGrp="1"/>
          </p:cNvSpPr>
          <p:nvPr>
            <p:ph type="subTitle" idx="4"/>
          </p:nvPr>
        </p:nvSpPr>
        <p:spPr>
          <a:xfrm>
            <a:off x="6005925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30"/>
          <p:cNvSpPr txBox="1">
            <a:spLocks noGrp="1"/>
          </p:cNvSpPr>
          <p:nvPr>
            <p:ph type="subTitle" idx="5"/>
          </p:nvPr>
        </p:nvSpPr>
        <p:spPr>
          <a:xfrm>
            <a:off x="3499975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7" name="Google Shape;1187;p30"/>
          <p:cNvSpPr txBox="1">
            <a:spLocks noGrp="1"/>
          </p:cNvSpPr>
          <p:nvPr>
            <p:ph type="subTitle" idx="6"/>
          </p:nvPr>
        </p:nvSpPr>
        <p:spPr>
          <a:xfrm>
            <a:off x="3497313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8" name="Google Shape;1188;p3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221175" y="-531313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9" name="Google Shape;1189;p30"/>
          <p:cNvGrpSpPr/>
          <p:nvPr/>
        </p:nvGrpSpPr>
        <p:grpSpPr>
          <a:xfrm>
            <a:off x="6661153" y="-78200"/>
            <a:ext cx="3288090" cy="2314764"/>
            <a:chOff x="6661153" y="-78200"/>
            <a:chExt cx="3288090" cy="2314764"/>
          </a:xfrm>
        </p:grpSpPr>
        <p:grpSp>
          <p:nvGrpSpPr>
            <p:cNvPr id="1190" name="Google Shape;1190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191" name="Google Shape;1191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4" name="Google Shape;1194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30"/>
          <p:cNvGrpSpPr/>
          <p:nvPr/>
        </p:nvGrpSpPr>
        <p:grpSpPr>
          <a:xfrm rot="-5400000" flipH="1">
            <a:off x="-930822" y="3699100"/>
            <a:ext cx="3288090" cy="2314765"/>
            <a:chOff x="6661153" y="-78200"/>
            <a:chExt cx="3288090" cy="2314764"/>
          </a:xfrm>
        </p:grpSpPr>
        <p:grpSp>
          <p:nvGrpSpPr>
            <p:cNvPr id="1215" name="Google Shape;1215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216" name="Google Shape;1216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9" name="Google Shape;1219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4"/>
          <p:cNvSpPr txBox="1">
            <a:spLocks noGrp="1"/>
          </p:cNvSpPr>
          <p:nvPr>
            <p:ph type="title"/>
          </p:nvPr>
        </p:nvSpPr>
        <p:spPr>
          <a:xfrm>
            <a:off x="4000800" y="802675"/>
            <a:ext cx="3885600" cy="10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60" name="Google Shape;1360;p34"/>
          <p:cNvSpPr txBox="1">
            <a:spLocks noGrp="1"/>
          </p:cNvSpPr>
          <p:nvPr>
            <p:ph type="subTitle" idx="1"/>
          </p:nvPr>
        </p:nvSpPr>
        <p:spPr>
          <a:xfrm>
            <a:off x="4000800" y="1833175"/>
            <a:ext cx="38856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361" name="Google Shape;1361;p34"/>
          <p:cNvSpPr txBox="1">
            <a:spLocks noGrp="1"/>
          </p:cNvSpPr>
          <p:nvPr>
            <p:ph type="subTitle" idx="2"/>
          </p:nvPr>
        </p:nvSpPr>
        <p:spPr>
          <a:xfrm>
            <a:off x="4000800" y="4301550"/>
            <a:ext cx="3885600" cy="2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1362" name="Google Shape;1362;p34"/>
          <p:cNvSpPr txBox="1"/>
          <p:nvPr/>
        </p:nvSpPr>
        <p:spPr>
          <a:xfrm>
            <a:off x="4000800" y="358870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SemiBold"/>
                <a:ea typeface="Catamaran SemiBold"/>
                <a:cs typeface="Catamaran SemiBold"/>
                <a:sym typeface="Catamaran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SemiBold"/>
                <a:ea typeface="Catamaran SemiBold"/>
                <a:cs typeface="Catamaran SemiBold"/>
                <a:sym typeface="Catamara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SemiBold"/>
                <a:ea typeface="Catamaran SemiBold"/>
                <a:cs typeface="Catamaran SemiBold"/>
                <a:sym typeface="Catamaran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363" name="Google Shape;1363;p34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10800000" flipH="1">
            <a:off x="-204500" y="-3980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4" name="Google Shape;1364;p34"/>
          <p:cNvGrpSpPr/>
          <p:nvPr/>
        </p:nvGrpSpPr>
        <p:grpSpPr>
          <a:xfrm flipH="1">
            <a:off x="-355633" y="42704"/>
            <a:ext cx="4497070" cy="5216035"/>
            <a:chOff x="5082600" y="539500"/>
            <a:chExt cx="3437076" cy="3986575"/>
          </a:xfrm>
        </p:grpSpPr>
        <p:grpSp>
          <p:nvGrpSpPr>
            <p:cNvPr id="1365" name="Google Shape;1365;p34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366" name="Google Shape;1366;p34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367" name="Google Shape;1367;p34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34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34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34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34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34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4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4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4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4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4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4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34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4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34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34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34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4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4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4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4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34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34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34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34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4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4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4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4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4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4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4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4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34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4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4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4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4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4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4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4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1410" name="Google Shape;1410;p3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4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13" name="Google Shape;1413;p34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35"/>
          <p:cNvGrpSpPr/>
          <p:nvPr/>
        </p:nvGrpSpPr>
        <p:grpSpPr>
          <a:xfrm rot="-5400000">
            <a:off x="6286467" y="917654"/>
            <a:ext cx="4497070" cy="2884760"/>
            <a:chOff x="5880542" y="-2979471"/>
            <a:chExt cx="4497070" cy="2884760"/>
          </a:xfrm>
        </p:grpSpPr>
        <p:sp>
          <p:nvSpPr>
            <p:cNvPr id="1416" name="Google Shape;1416;p35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avLst/>
              <a:gdLst/>
              <a:ahLst/>
              <a:cxnLst/>
              <a:rect l="l" t="t" r="r" b="b"/>
              <a:pathLst>
                <a:path w="59668" h="31294" extrusionOk="0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avLst/>
              <a:gdLst/>
              <a:ahLst/>
              <a:cxnLst/>
              <a:rect l="l" t="t" r="r" b="b"/>
              <a:pathLst>
                <a:path w="41476" h="745" extrusionOk="0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avLst/>
              <a:gdLst/>
              <a:ahLst/>
              <a:cxnLst/>
              <a:rect l="l" t="t" r="r" b="b"/>
              <a:pathLst>
                <a:path w="53177" h="49903" extrusionOk="0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avLst/>
              <a:gdLst/>
              <a:ahLst/>
              <a:cxnLst/>
              <a:rect l="l" t="t" r="r" b="b"/>
              <a:pathLst>
                <a:path w="11315" h="60264" extrusionOk="0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avLst/>
              <a:gdLst/>
              <a:ahLst/>
              <a:cxnLst/>
              <a:rect l="l" t="t" r="r" b="b"/>
              <a:pathLst>
                <a:path w="78902" h="8249" extrusionOk="0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avLst/>
              <a:gdLst/>
              <a:ahLst/>
              <a:cxnLst/>
              <a:rect l="l" t="t" r="r" b="b"/>
              <a:pathLst>
                <a:path w="47669" h="745" extrusionOk="0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avLst/>
              <a:gdLst/>
              <a:ahLst/>
              <a:cxnLst/>
              <a:rect l="l" t="t" r="r" b="b"/>
              <a:pathLst>
                <a:path w="8933" h="68868" extrusionOk="0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avLst/>
              <a:gdLst/>
              <a:ahLst/>
              <a:cxnLst/>
              <a:rect l="l" t="t" r="r" b="b"/>
              <a:pathLst>
                <a:path w="746" h="24594" extrusionOk="0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avLst/>
              <a:gdLst/>
              <a:ahLst/>
              <a:cxnLst/>
              <a:rect l="l" t="t" r="r" b="b"/>
              <a:pathLst>
                <a:path w="36504" h="745" extrusionOk="0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avLst/>
              <a:gdLst/>
              <a:ahLst/>
              <a:cxnLst/>
              <a:rect l="l" t="t" r="r" b="b"/>
              <a:pathLst>
                <a:path w="746" h="15037" extrusionOk="0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avLst/>
              <a:gdLst/>
              <a:ahLst/>
              <a:cxnLst/>
              <a:rect l="l" t="t" r="r" b="b"/>
              <a:pathLst>
                <a:path w="3217" h="2473" extrusionOk="0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avLst/>
              <a:gdLst/>
              <a:ahLst/>
              <a:cxnLst/>
              <a:rect l="l" t="t" r="r" b="b"/>
              <a:pathLst>
                <a:path w="3186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36"/>
          <p:cNvGrpSpPr/>
          <p:nvPr/>
        </p:nvGrpSpPr>
        <p:grpSpPr>
          <a:xfrm rot="10800000" flipH="1">
            <a:off x="2323467" y="-1622346"/>
            <a:ext cx="4497070" cy="2884760"/>
            <a:chOff x="5880542" y="-2979471"/>
            <a:chExt cx="4497070" cy="2884760"/>
          </a:xfrm>
        </p:grpSpPr>
        <p:sp>
          <p:nvSpPr>
            <p:cNvPr id="1442" name="Google Shape;1442;p36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avLst/>
              <a:gdLst/>
              <a:ahLst/>
              <a:cxnLst/>
              <a:rect l="l" t="t" r="r" b="b"/>
              <a:pathLst>
                <a:path w="59668" h="31294" extrusionOk="0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avLst/>
              <a:gdLst/>
              <a:ahLst/>
              <a:cxnLst/>
              <a:rect l="l" t="t" r="r" b="b"/>
              <a:pathLst>
                <a:path w="41476" h="745" extrusionOk="0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avLst/>
              <a:gdLst/>
              <a:ahLst/>
              <a:cxnLst/>
              <a:rect l="l" t="t" r="r" b="b"/>
              <a:pathLst>
                <a:path w="53177" h="49903" extrusionOk="0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avLst/>
              <a:gdLst/>
              <a:ahLst/>
              <a:cxnLst/>
              <a:rect l="l" t="t" r="r" b="b"/>
              <a:pathLst>
                <a:path w="11315" h="60264" extrusionOk="0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avLst/>
              <a:gdLst/>
              <a:ahLst/>
              <a:cxnLst/>
              <a:rect l="l" t="t" r="r" b="b"/>
              <a:pathLst>
                <a:path w="78902" h="8249" extrusionOk="0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avLst/>
              <a:gdLst/>
              <a:ahLst/>
              <a:cxnLst/>
              <a:rect l="l" t="t" r="r" b="b"/>
              <a:pathLst>
                <a:path w="47669" h="745" extrusionOk="0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avLst/>
              <a:gdLst/>
              <a:ahLst/>
              <a:cxnLst/>
              <a:rect l="l" t="t" r="r" b="b"/>
              <a:pathLst>
                <a:path w="8933" h="68868" extrusionOk="0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avLst/>
              <a:gdLst/>
              <a:ahLst/>
              <a:cxnLst/>
              <a:rect l="l" t="t" r="r" b="b"/>
              <a:pathLst>
                <a:path w="746" h="24594" extrusionOk="0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avLst/>
              <a:gdLst/>
              <a:ahLst/>
              <a:cxnLst/>
              <a:rect l="l" t="t" r="r" b="b"/>
              <a:pathLst>
                <a:path w="36504" h="745" extrusionOk="0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avLst/>
              <a:gdLst/>
              <a:ahLst/>
              <a:cxnLst/>
              <a:rect l="l" t="t" r="r" b="b"/>
              <a:pathLst>
                <a:path w="746" h="15037" extrusionOk="0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avLst/>
              <a:gdLst/>
              <a:ahLst/>
              <a:cxnLst/>
              <a:rect l="l" t="t" r="r" b="b"/>
              <a:pathLst>
                <a:path w="3217" h="2473" extrusionOk="0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avLst/>
              <a:gdLst/>
              <a:ahLst/>
              <a:cxnLst/>
              <a:rect l="l" t="t" r="r" b="b"/>
              <a:pathLst>
                <a:path w="3186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-355633" y="42704"/>
            <a:ext cx="4497070" cy="5216035"/>
            <a:chOff x="5082600" y="539500"/>
            <a:chExt cx="3437076" cy="3986575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67" name="Google Shape;67;p3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" name="Google Shape;109;p3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" name="Google Shape;113;p3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4026475" y="3315125"/>
            <a:ext cx="4404300" cy="46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 idx="2" hasCustomPrompt="1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0393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>
            <a:off x="83800" y="-1062330"/>
            <a:ext cx="3691100" cy="23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4316675" y="1578513"/>
            <a:ext cx="376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4328225" y="2248888"/>
            <a:ext cx="37428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99" name="Google Shape;199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4378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7"/>
          <p:cNvGrpSpPr/>
          <p:nvPr/>
        </p:nvGrpSpPr>
        <p:grpSpPr>
          <a:xfrm flipH="1">
            <a:off x="-1138230" y="-120961"/>
            <a:ext cx="4893120" cy="5660585"/>
            <a:chOff x="5086871" y="539500"/>
            <a:chExt cx="3432805" cy="3971225"/>
          </a:xfrm>
        </p:grpSpPr>
        <p:grpSp>
          <p:nvGrpSpPr>
            <p:cNvPr id="201" name="Google Shape;201;p7"/>
            <p:cNvGrpSpPr/>
            <p:nvPr/>
          </p:nvGrpSpPr>
          <p:grpSpPr>
            <a:xfrm>
              <a:off x="5086871" y="539500"/>
              <a:ext cx="3432805" cy="3971225"/>
              <a:chOff x="2226996" y="1095600"/>
              <a:chExt cx="3432805" cy="3971225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3716571" y="2165974"/>
                <a:ext cx="1867907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59668" h="31294" extrusionOk="0">
                    <a:moveTo>
                      <a:pt x="39212" y="31293"/>
                    </a:moveTo>
                    <a:lnTo>
                      <a:pt x="0" y="31293"/>
                    </a:lnTo>
                    <a:lnTo>
                      <a:pt x="0" y="30549"/>
                    </a:lnTo>
                    <a:lnTo>
                      <a:pt x="38468" y="30549"/>
                    </a:lnTo>
                    <a:lnTo>
                      <a:pt x="38468" y="1"/>
                    </a:lnTo>
                    <a:lnTo>
                      <a:pt x="59667" y="1"/>
                    </a:lnTo>
                    <a:lnTo>
                      <a:pt x="59667" y="745"/>
                    </a:lnTo>
                    <a:lnTo>
                      <a:pt x="39212" y="745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5573740" y="2144262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579" y="2472"/>
                    </a:moveTo>
                    <a:cubicBezTo>
                      <a:pt x="3186" y="2472"/>
                      <a:pt x="3186" y="1"/>
                      <a:pt x="1579" y="1"/>
                    </a:cubicBezTo>
                    <a:lnTo>
                      <a:pt x="1579" y="1"/>
                    </a:lnTo>
                    <a:cubicBezTo>
                      <a:pt x="1" y="1"/>
                      <a:pt x="1" y="2472"/>
                      <a:pt x="157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202260" y="3173095"/>
                <a:ext cx="1390483" cy="18627"/>
              </a:xfrm>
              <a:custGeom>
                <a:avLst/>
                <a:gdLst/>
                <a:ahLst/>
                <a:cxnLst/>
                <a:rect l="l" t="t" r="r" b="b"/>
                <a:pathLst>
                  <a:path w="41476" h="745" extrusionOk="0">
                    <a:moveTo>
                      <a:pt x="1" y="745"/>
                    </a:moveTo>
                    <a:lnTo>
                      <a:pt x="41476" y="745"/>
                    </a:lnTo>
                    <a:lnTo>
                      <a:pt x="4147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566174" y="1566774"/>
                <a:ext cx="1302704" cy="1247575"/>
              </a:xfrm>
              <a:custGeom>
                <a:avLst/>
                <a:gdLst/>
                <a:ahLst/>
                <a:cxnLst/>
                <a:rect l="l" t="t" r="r" b="b"/>
                <a:pathLst>
                  <a:path w="53177" h="49903" extrusionOk="0">
                    <a:moveTo>
                      <a:pt x="1" y="1"/>
                    </a:moveTo>
                    <a:lnTo>
                      <a:pt x="1" y="745"/>
                    </a:lnTo>
                    <a:lnTo>
                      <a:pt x="29388" y="745"/>
                    </a:lnTo>
                    <a:lnTo>
                      <a:pt x="29388" y="49902"/>
                    </a:lnTo>
                    <a:lnTo>
                      <a:pt x="53177" y="49902"/>
                    </a:lnTo>
                    <a:lnTo>
                      <a:pt x="53177" y="49158"/>
                    </a:lnTo>
                    <a:lnTo>
                      <a:pt x="30132" y="49158"/>
                    </a:lnTo>
                    <a:lnTo>
                      <a:pt x="30132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065297" y="3051655"/>
                <a:ext cx="18627" cy="182971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4696" extrusionOk="0">
                    <a:moveTo>
                      <a:pt x="0" y="54696"/>
                    </a:moveTo>
                    <a:lnTo>
                      <a:pt x="745" y="54696"/>
                    </a:lnTo>
                    <a:lnTo>
                      <a:pt x="7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3898572" y="3263772"/>
                <a:ext cx="18627" cy="180305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2110" extrusionOk="0">
                    <a:moveTo>
                      <a:pt x="0" y="62109"/>
                    </a:moveTo>
                    <a:lnTo>
                      <a:pt x="744" y="62109"/>
                    </a:lnTo>
                    <a:lnTo>
                      <a:pt x="74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202250" y="3313025"/>
                <a:ext cx="1217800" cy="1383025"/>
              </a:xfrm>
              <a:custGeom>
                <a:avLst/>
                <a:gdLst/>
                <a:ahLst/>
                <a:cxnLst/>
                <a:rect l="l" t="t" r="r" b="b"/>
                <a:pathLst>
                  <a:path w="48712" h="55321" extrusionOk="0">
                    <a:moveTo>
                      <a:pt x="1" y="1"/>
                    </a:moveTo>
                    <a:lnTo>
                      <a:pt x="1" y="37457"/>
                    </a:lnTo>
                    <a:lnTo>
                      <a:pt x="47967" y="37457"/>
                    </a:lnTo>
                    <a:lnTo>
                      <a:pt x="47967" y="55321"/>
                    </a:lnTo>
                    <a:lnTo>
                      <a:pt x="48711" y="55321"/>
                    </a:lnTo>
                    <a:lnTo>
                      <a:pt x="48711" y="36712"/>
                    </a:lnTo>
                    <a:lnTo>
                      <a:pt x="745" y="36712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822225" y="3313025"/>
                <a:ext cx="943875" cy="564250"/>
              </a:xfrm>
              <a:custGeom>
                <a:avLst/>
                <a:gdLst/>
                <a:ahLst/>
                <a:cxnLst/>
                <a:rect l="l" t="t" r="r" b="b"/>
                <a:pathLst>
                  <a:path w="37755" h="22570" extrusionOk="0">
                    <a:moveTo>
                      <a:pt x="37010" y="1"/>
                    </a:moveTo>
                    <a:lnTo>
                      <a:pt x="37010" y="21825"/>
                    </a:lnTo>
                    <a:lnTo>
                      <a:pt x="1" y="21825"/>
                    </a:lnTo>
                    <a:lnTo>
                      <a:pt x="1" y="22570"/>
                    </a:lnTo>
                    <a:lnTo>
                      <a:pt x="37754" y="22570"/>
                    </a:lnTo>
                    <a:lnTo>
                      <a:pt x="37754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932800" y="1126125"/>
                <a:ext cx="282875" cy="150660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60264" extrusionOk="0">
                    <a:moveTo>
                      <a:pt x="1" y="0"/>
                    </a:moveTo>
                    <a:lnTo>
                      <a:pt x="1" y="60263"/>
                    </a:lnTo>
                    <a:lnTo>
                      <a:pt x="11315" y="60263"/>
                    </a:lnTo>
                    <a:lnTo>
                      <a:pt x="11315" y="16734"/>
                    </a:lnTo>
                    <a:lnTo>
                      <a:pt x="10570" y="16734"/>
                    </a:lnTo>
                    <a:lnTo>
                      <a:pt x="10570" y="59519"/>
                    </a:lnTo>
                    <a:lnTo>
                      <a:pt x="745" y="59519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3747450" y="4004525"/>
                <a:ext cx="18650" cy="64092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5637" extrusionOk="0">
                    <a:moveTo>
                      <a:pt x="1" y="25636"/>
                    </a:moveTo>
                    <a:lnTo>
                      <a:pt x="745" y="25636"/>
                    </a:lnTo>
                    <a:lnTo>
                      <a:pt x="74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4359325" y="3514000"/>
                <a:ext cx="646100" cy="305225"/>
              </a:xfrm>
              <a:custGeom>
                <a:avLst/>
                <a:gdLst/>
                <a:ahLst/>
                <a:cxnLst/>
                <a:rect l="l" t="t" r="r" b="b"/>
                <a:pathLst>
                  <a:path w="25844" h="12209" extrusionOk="0">
                    <a:moveTo>
                      <a:pt x="0" y="1"/>
                    </a:moveTo>
                    <a:lnTo>
                      <a:pt x="0" y="12208"/>
                    </a:lnTo>
                    <a:lnTo>
                      <a:pt x="25844" y="12208"/>
                    </a:lnTo>
                    <a:lnTo>
                      <a:pt x="25844" y="11464"/>
                    </a:lnTo>
                    <a:lnTo>
                      <a:pt x="745" y="11464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265150" y="2795700"/>
                <a:ext cx="1434044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78902" h="8249" extrusionOk="0">
                    <a:moveTo>
                      <a:pt x="1" y="1"/>
                    </a:moveTo>
                    <a:lnTo>
                      <a:pt x="1" y="745"/>
                    </a:lnTo>
                    <a:lnTo>
                      <a:pt x="43471" y="745"/>
                    </a:lnTo>
                    <a:lnTo>
                      <a:pt x="43471" y="8248"/>
                    </a:lnTo>
                    <a:lnTo>
                      <a:pt x="78902" y="8248"/>
                    </a:lnTo>
                    <a:lnTo>
                      <a:pt x="78902" y="7504"/>
                    </a:lnTo>
                    <a:lnTo>
                      <a:pt x="44215" y="7504"/>
                    </a:lnTo>
                    <a:lnTo>
                      <a:pt x="4421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4164300" y="1513925"/>
                <a:ext cx="804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502" extrusionOk="0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3903775" y="1095600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1" y="1"/>
                      <a:pt x="1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2526725" y="1542225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1" y="0"/>
                      <a:pt x="1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226996" y="2771836"/>
                <a:ext cx="804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502" extrusionOk="0">
                    <a:moveTo>
                      <a:pt x="1609" y="2502"/>
                    </a:moveTo>
                    <a:cubicBezTo>
                      <a:pt x="3217" y="2502"/>
                      <a:pt x="3217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502"/>
                      <a:pt x="1609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757698" y="3840025"/>
                <a:ext cx="804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502" extrusionOk="0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3716561" y="4639906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9" y="2472"/>
                    </a:moveTo>
                    <a:cubicBezTo>
                      <a:pt x="3217" y="2472"/>
                      <a:pt x="3217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716579" y="3947448"/>
                <a:ext cx="8040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472" extrusionOk="0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4034025" y="4848625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9" y="2472"/>
                    </a:moveTo>
                    <a:cubicBezTo>
                      <a:pt x="3217" y="2472"/>
                      <a:pt x="3217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371216" y="4691404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609" y="2472"/>
                    </a:moveTo>
                    <a:cubicBezTo>
                      <a:pt x="3187" y="2472"/>
                      <a:pt x="3187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4982761" y="3778219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80126" y="3151513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608" y="2472"/>
                    </a:moveTo>
                    <a:cubicBezTo>
                      <a:pt x="3186" y="247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566175" y="3254975"/>
                <a:ext cx="11917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47669" h="745" extrusionOk="0">
                    <a:moveTo>
                      <a:pt x="1" y="745"/>
                    </a:moveTo>
                    <a:lnTo>
                      <a:pt x="47669" y="745"/>
                    </a:lnTo>
                    <a:lnTo>
                      <a:pt x="47669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48125" y="3542300"/>
                <a:ext cx="3573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4292" h="745" extrusionOk="0">
                    <a:moveTo>
                      <a:pt x="1" y="745"/>
                    </a:moveTo>
                    <a:lnTo>
                      <a:pt x="14292" y="745"/>
                    </a:lnTo>
                    <a:lnTo>
                      <a:pt x="1429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4523081" y="1163343"/>
                <a:ext cx="223325" cy="1632344"/>
              </a:xfrm>
              <a:custGeom>
                <a:avLst/>
                <a:gdLst/>
                <a:ahLst/>
                <a:cxnLst/>
                <a:rect l="l" t="t" r="r" b="b"/>
                <a:pathLst>
                  <a:path w="8933" h="68868" extrusionOk="0">
                    <a:moveTo>
                      <a:pt x="8188" y="0"/>
                    </a:moveTo>
                    <a:lnTo>
                      <a:pt x="8188" y="25159"/>
                    </a:lnTo>
                    <a:lnTo>
                      <a:pt x="0" y="25159"/>
                    </a:lnTo>
                    <a:lnTo>
                      <a:pt x="0" y="68868"/>
                    </a:lnTo>
                    <a:lnTo>
                      <a:pt x="745" y="68868"/>
                    </a:lnTo>
                    <a:lnTo>
                      <a:pt x="745" y="25904"/>
                    </a:lnTo>
                    <a:lnTo>
                      <a:pt x="8933" y="25904"/>
                    </a:lnTo>
                    <a:lnTo>
                      <a:pt x="8933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3066375" y="3542300"/>
                <a:ext cx="27917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745" extrusionOk="0">
                    <a:moveTo>
                      <a:pt x="1" y="745"/>
                    </a:moveTo>
                    <a:lnTo>
                      <a:pt x="11166" y="745"/>
                    </a:lnTo>
                    <a:lnTo>
                      <a:pt x="1116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3583700" y="1575725"/>
                <a:ext cx="18650" cy="614850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4594" extrusionOk="0">
                    <a:moveTo>
                      <a:pt x="1" y="24593"/>
                    </a:moveTo>
                    <a:lnTo>
                      <a:pt x="745" y="24593"/>
                    </a:lnTo>
                    <a:lnTo>
                      <a:pt x="74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064950" y="1507225"/>
                <a:ext cx="18650" cy="37592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5037" extrusionOk="0">
                    <a:moveTo>
                      <a:pt x="1" y="15037"/>
                    </a:moveTo>
                    <a:lnTo>
                      <a:pt x="745" y="15037"/>
                    </a:lnTo>
                    <a:lnTo>
                      <a:pt x="74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4695025" y="1132825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608" y="2472"/>
                    </a:moveTo>
                    <a:cubicBezTo>
                      <a:pt x="3186" y="2472"/>
                      <a:pt x="318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034064" y="1879391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9" y="2471"/>
                    </a:moveTo>
                    <a:cubicBezTo>
                      <a:pt x="3216" y="2471"/>
                      <a:pt x="3216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1"/>
                      <a:pt x="1609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5034072" y="1452088"/>
                <a:ext cx="80425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3" extrusionOk="0">
                    <a:moveTo>
                      <a:pt x="1609" y="2472"/>
                    </a:moveTo>
                    <a:cubicBezTo>
                      <a:pt x="3216" y="2472"/>
                      <a:pt x="3216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982761" y="3520713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4614625" y="3520700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579" y="2502"/>
                    </a:moveTo>
                    <a:cubicBezTo>
                      <a:pt x="3186" y="2502"/>
                      <a:pt x="3186" y="1"/>
                      <a:pt x="1579" y="1"/>
                    </a:cubicBezTo>
                    <a:lnTo>
                      <a:pt x="1579" y="1"/>
                    </a:lnTo>
                    <a:cubicBezTo>
                      <a:pt x="1" y="1"/>
                      <a:pt x="1" y="2502"/>
                      <a:pt x="1579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3330849" y="3520342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004169" y="3526648"/>
                <a:ext cx="804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502" extrusionOk="0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2530450" y="3238600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579" y="2472"/>
                    </a:moveTo>
                    <a:cubicBezTo>
                      <a:pt x="3186" y="2472"/>
                      <a:pt x="3186" y="0"/>
                      <a:pt x="1579" y="0"/>
                    </a:cubicBezTo>
                    <a:lnTo>
                      <a:pt x="1579" y="0"/>
                    </a:lnTo>
                    <a:cubicBezTo>
                      <a:pt x="1" y="0"/>
                      <a:pt x="1" y="2472"/>
                      <a:pt x="157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3552074" y="2254195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3555425" y="1542225"/>
                <a:ext cx="8040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472" extrusionOk="0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551700" y="2185498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30" y="0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7"/>
            <p:cNvGrpSpPr/>
            <p:nvPr/>
          </p:nvGrpSpPr>
          <p:grpSpPr>
            <a:xfrm>
              <a:off x="5410000" y="3637511"/>
              <a:ext cx="1017675" cy="63064"/>
              <a:chOff x="2617250" y="2254786"/>
              <a:chExt cx="1017675" cy="63064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144900" cy="4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713225" y="1434500"/>
            <a:ext cx="40452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subTitle" idx="1"/>
          </p:nvPr>
        </p:nvSpPr>
        <p:spPr>
          <a:xfrm>
            <a:off x="713225" y="2473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253" name="Google Shape;25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1065300" y="-423575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9"/>
          <p:cNvGrpSpPr/>
          <p:nvPr/>
        </p:nvGrpSpPr>
        <p:grpSpPr>
          <a:xfrm flipH="1">
            <a:off x="4894282" y="-423571"/>
            <a:ext cx="5164894" cy="5990626"/>
            <a:chOff x="5082600" y="539500"/>
            <a:chExt cx="3437076" cy="3986575"/>
          </a:xfrm>
        </p:grpSpPr>
        <p:grpSp>
          <p:nvGrpSpPr>
            <p:cNvPr id="255" name="Google Shape;255;p9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256" name="Google Shape;256;p9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257" name="Google Shape;257;p9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9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9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9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9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9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9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9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9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9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9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9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9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9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9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9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9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9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9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9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9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9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" name="Google Shape;299;p9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300" name="Google Shape;300;p9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9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9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3" name="Google Shape;303;p9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"/>
          </p:nvPr>
        </p:nvSpPr>
        <p:spPr>
          <a:xfrm>
            <a:off x="713225" y="1932209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3" hasCustomPrompt="1"/>
          </p:nvPr>
        </p:nvSpPr>
        <p:spPr>
          <a:xfrm>
            <a:off x="770690" y="1356653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4"/>
          </p:nvPr>
        </p:nvSpPr>
        <p:spPr>
          <a:xfrm>
            <a:off x="713225" y="3664653"/>
            <a:ext cx="23994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6" hasCustomPrompt="1"/>
          </p:nvPr>
        </p:nvSpPr>
        <p:spPr>
          <a:xfrm>
            <a:off x="770700" y="3099825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7"/>
          </p:nvPr>
        </p:nvSpPr>
        <p:spPr>
          <a:xfrm>
            <a:off x="6031375" y="1931128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8"/>
          </p:nvPr>
        </p:nvSpPr>
        <p:spPr>
          <a:xfrm>
            <a:off x="6031375" y="2339588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9" hasCustomPrompt="1"/>
          </p:nvPr>
        </p:nvSpPr>
        <p:spPr>
          <a:xfrm>
            <a:off x="6081665" y="1355628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3"/>
          </p:nvPr>
        </p:nvSpPr>
        <p:spPr>
          <a:xfrm>
            <a:off x="6031375" y="3663575"/>
            <a:ext cx="23994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14"/>
          </p:nvPr>
        </p:nvSpPr>
        <p:spPr>
          <a:xfrm>
            <a:off x="6031375" y="4072038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15" hasCustomPrompt="1"/>
          </p:nvPr>
        </p:nvSpPr>
        <p:spPr>
          <a:xfrm>
            <a:off x="6081675" y="3098700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6"/>
          </p:nvPr>
        </p:nvSpPr>
        <p:spPr>
          <a:xfrm>
            <a:off x="3372300" y="1932209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7"/>
          </p:nvPr>
        </p:nvSpPr>
        <p:spPr>
          <a:xfrm>
            <a:off x="33723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title" idx="18" hasCustomPrompt="1"/>
          </p:nvPr>
        </p:nvSpPr>
        <p:spPr>
          <a:xfrm>
            <a:off x="3426177" y="1356653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19"/>
          </p:nvPr>
        </p:nvSpPr>
        <p:spPr>
          <a:xfrm>
            <a:off x="3372300" y="3664653"/>
            <a:ext cx="23994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subTitle" idx="20"/>
          </p:nvPr>
        </p:nvSpPr>
        <p:spPr>
          <a:xfrm>
            <a:off x="33723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21" hasCustomPrompt="1"/>
          </p:nvPr>
        </p:nvSpPr>
        <p:spPr>
          <a:xfrm>
            <a:off x="3426175" y="3099825"/>
            <a:ext cx="6429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26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1" name="Google Shape;391;p13"/>
          <p:cNvGrpSpPr/>
          <p:nvPr/>
        </p:nvGrpSpPr>
        <p:grpSpPr>
          <a:xfrm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392" name="Google Shape;392;p1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3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3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13"/>
          <p:cNvGrpSpPr/>
          <p:nvPr/>
        </p:nvGrpSpPr>
        <p:grpSpPr>
          <a:xfrm rot="5400000">
            <a:off x="6637372" y="-333519"/>
            <a:ext cx="3016501" cy="2314765"/>
            <a:chOff x="6661153" y="-78200"/>
            <a:chExt cx="3016501" cy="2314764"/>
          </a:xfrm>
        </p:grpSpPr>
        <p:sp>
          <p:nvSpPr>
            <p:cNvPr id="397" name="Google Shape;397;p13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7"/>
          <p:cNvSpPr txBox="1">
            <a:spLocks noGrp="1"/>
          </p:cNvSpPr>
          <p:nvPr>
            <p:ph type="title"/>
          </p:nvPr>
        </p:nvSpPr>
        <p:spPr>
          <a:xfrm>
            <a:off x="713225" y="541863"/>
            <a:ext cx="40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1"/>
          <p:cNvSpPr txBox="1">
            <a:spLocks noGrp="1"/>
          </p:cNvSpPr>
          <p:nvPr>
            <p:ph type="title"/>
          </p:nvPr>
        </p:nvSpPr>
        <p:spPr>
          <a:xfrm>
            <a:off x="4557100" y="1369275"/>
            <a:ext cx="38412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subTitle" idx="1"/>
          </p:nvPr>
        </p:nvSpPr>
        <p:spPr>
          <a:xfrm>
            <a:off x="4589575" y="2113925"/>
            <a:ext cx="3841200" cy="1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693" name="Google Shape;693;p21"/>
          <p:cNvGrpSpPr/>
          <p:nvPr/>
        </p:nvGrpSpPr>
        <p:grpSpPr>
          <a:xfrm>
            <a:off x="-193250" y="-1318596"/>
            <a:ext cx="10446266" cy="7825129"/>
            <a:chOff x="-193250" y="-1318596"/>
            <a:chExt cx="10446266" cy="7825129"/>
          </a:xfrm>
        </p:grpSpPr>
        <p:pic>
          <p:nvPicPr>
            <p:cNvPr id="694" name="Google Shape;694;p21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1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1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1486606" flipH="1">
              <a:off x="4749601" y="2984570"/>
              <a:ext cx="5143198" cy="2562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1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2314483" flipH="1">
              <a:off x="4872151" y="5345"/>
              <a:ext cx="5143196" cy="2562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8" name="Google Shape;698;p21"/>
          <p:cNvGrpSpPr/>
          <p:nvPr/>
        </p:nvGrpSpPr>
        <p:grpSpPr>
          <a:xfrm flipH="1">
            <a:off x="-1145355" y="-1208236"/>
            <a:ext cx="4899208" cy="5682464"/>
            <a:chOff x="5082600" y="539500"/>
            <a:chExt cx="3437076" cy="3986575"/>
          </a:xfrm>
        </p:grpSpPr>
        <p:grpSp>
          <p:nvGrpSpPr>
            <p:cNvPr id="699" name="Google Shape;699;p21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700" name="Google Shape;700;p21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701" name="Google Shape;701;p21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1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1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1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1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1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1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1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1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1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1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1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1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1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1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1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1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1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1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1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1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1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1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21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21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21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1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1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3" name="Google Shape;743;p21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744" name="Google Shape;744;p21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7" name="Google Shape;747;p21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7" r:id="rId9"/>
    <p:sldLayoutId id="2147483670" r:id="rId10"/>
    <p:sldLayoutId id="2147483676" r:id="rId11"/>
    <p:sldLayoutId id="2147483680" r:id="rId12"/>
    <p:sldLayoutId id="2147483681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0"/>
          <p:cNvSpPr/>
          <p:nvPr/>
        </p:nvSpPr>
        <p:spPr>
          <a:xfrm>
            <a:off x="273550" y="3363777"/>
            <a:ext cx="3822300" cy="488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0"/>
          <p:cNvSpPr txBox="1">
            <a:spLocks noGrp="1"/>
          </p:cNvSpPr>
          <p:nvPr>
            <p:ph type="subTitle" idx="1"/>
          </p:nvPr>
        </p:nvSpPr>
        <p:spPr>
          <a:xfrm>
            <a:off x="442850" y="3401277"/>
            <a:ext cx="3466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Quốc Anh - 18150001</a:t>
            </a:r>
            <a:endParaRPr dirty="0"/>
          </a:p>
        </p:txBody>
      </p:sp>
      <p:sp>
        <p:nvSpPr>
          <p:cNvPr id="1478" name="Google Shape;1478;p40"/>
          <p:cNvSpPr txBox="1">
            <a:spLocks noGrp="1"/>
          </p:cNvSpPr>
          <p:nvPr>
            <p:ph type="ctrTitle"/>
          </p:nvPr>
        </p:nvSpPr>
        <p:spPr>
          <a:xfrm>
            <a:off x="272711" y="671756"/>
            <a:ext cx="5914506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Medical Management</a:t>
            </a:r>
            <a:r>
              <a:rPr lang="en" sz="42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en" sz="2800" dirty="0">
                <a:solidFill>
                  <a:srgbClr val="4581EB"/>
                </a:solidFill>
              </a:rPr>
              <a:t>Project Proposal</a:t>
            </a:r>
            <a:endParaRPr sz="4400" dirty="0">
              <a:solidFill>
                <a:srgbClr val="4581E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1479" name="Google Shape;1479;p40"/>
          <p:cNvPicPr preferRelativeResize="0"/>
          <p:nvPr/>
        </p:nvPicPr>
        <p:blipFill rotWithShape="1">
          <a:blip r:embed="rId3">
            <a:alphaModFix/>
          </a:blip>
          <a:srcRect l="19" r="19"/>
          <a:stretch/>
        </p:blipFill>
        <p:spPr>
          <a:xfrm>
            <a:off x="5513600" y="901798"/>
            <a:ext cx="2591575" cy="33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0" name="Google Shape;1480;p40"/>
          <p:cNvCxnSpPr/>
          <p:nvPr/>
        </p:nvCxnSpPr>
        <p:spPr>
          <a:xfrm>
            <a:off x="1408292" y="3034938"/>
            <a:ext cx="164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989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2"/>
          <p:cNvSpPr/>
          <p:nvPr/>
        </p:nvSpPr>
        <p:spPr>
          <a:xfrm>
            <a:off x="6031375" y="2119732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42"/>
          <p:cNvSpPr/>
          <p:nvPr/>
        </p:nvSpPr>
        <p:spPr>
          <a:xfrm>
            <a:off x="3387463" y="2119732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42"/>
          <p:cNvSpPr/>
          <p:nvPr/>
        </p:nvSpPr>
        <p:spPr>
          <a:xfrm>
            <a:off x="743550" y="2119732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2"/>
          <p:cNvSpPr txBox="1">
            <a:spLocks noGrp="1"/>
          </p:cNvSpPr>
          <p:nvPr>
            <p:ph type="title" idx="3"/>
          </p:nvPr>
        </p:nvSpPr>
        <p:spPr>
          <a:xfrm>
            <a:off x="770700" y="2190957"/>
            <a:ext cx="642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01</a:t>
            </a:r>
            <a:endParaRPr sz="2600"/>
          </a:p>
        </p:txBody>
      </p:sp>
      <p:sp>
        <p:nvSpPr>
          <p:cNvPr id="1505" name="Google Shape;1505;p4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06" name="Google Shape;1506;p42"/>
          <p:cNvSpPr txBox="1">
            <a:spLocks noGrp="1"/>
          </p:cNvSpPr>
          <p:nvPr>
            <p:ph type="subTitle" idx="1"/>
          </p:nvPr>
        </p:nvSpPr>
        <p:spPr>
          <a:xfrm>
            <a:off x="713225" y="2766516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507" name="Google Shape;1507;p42"/>
          <p:cNvSpPr txBox="1">
            <a:spLocks noGrp="1"/>
          </p:cNvSpPr>
          <p:nvPr>
            <p:ph type="subTitle" idx="2"/>
          </p:nvPr>
        </p:nvSpPr>
        <p:spPr>
          <a:xfrm>
            <a:off x="713225" y="3174782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1" name="Google Shape;1511;p42"/>
          <p:cNvSpPr txBox="1">
            <a:spLocks noGrp="1"/>
          </p:cNvSpPr>
          <p:nvPr>
            <p:ph type="subTitle" idx="7"/>
          </p:nvPr>
        </p:nvSpPr>
        <p:spPr>
          <a:xfrm>
            <a:off x="6031375" y="2765435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1512" name="Google Shape;1512;p42"/>
          <p:cNvSpPr txBox="1">
            <a:spLocks noGrp="1"/>
          </p:cNvSpPr>
          <p:nvPr>
            <p:ph type="subTitle" idx="8"/>
          </p:nvPr>
        </p:nvSpPr>
        <p:spPr>
          <a:xfrm>
            <a:off x="6031375" y="317389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3" name="Google Shape;1513;p42"/>
          <p:cNvSpPr txBox="1">
            <a:spLocks noGrp="1"/>
          </p:cNvSpPr>
          <p:nvPr>
            <p:ph type="title" idx="9"/>
          </p:nvPr>
        </p:nvSpPr>
        <p:spPr>
          <a:xfrm>
            <a:off x="6081665" y="2189935"/>
            <a:ext cx="642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03</a:t>
            </a:r>
            <a:endParaRPr sz="2600"/>
          </a:p>
        </p:txBody>
      </p:sp>
      <p:sp>
        <p:nvSpPr>
          <p:cNvPr id="1517" name="Google Shape;1517;p42"/>
          <p:cNvSpPr txBox="1">
            <a:spLocks noGrp="1"/>
          </p:cNvSpPr>
          <p:nvPr>
            <p:ph type="subTitle" idx="16"/>
          </p:nvPr>
        </p:nvSpPr>
        <p:spPr>
          <a:xfrm>
            <a:off x="3372300" y="2766516"/>
            <a:ext cx="23994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Business</a:t>
            </a:r>
            <a:endParaRPr dirty="0"/>
          </a:p>
        </p:txBody>
      </p:sp>
      <p:sp>
        <p:nvSpPr>
          <p:cNvPr id="1518" name="Google Shape;1518;p42"/>
          <p:cNvSpPr txBox="1">
            <a:spLocks noGrp="1"/>
          </p:cNvSpPr>
          <p:nvPr>
            <p:ph type="subTitle" idx="17"/>
          </p:nvPr>
        </p:nvSpPr>
        <p:spPr>
          <a:xfrm>
            <a:off x="3372300" y="3174782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9" name="Google Shape;1519;p42"/>
          <p:cNvSpPr txBox="1">
            <a:spLocks noGrp="1"/>
          </p:cNvSpPr>
          <p:nvPr>
            <p:ph type="title" idx="18"/>
          </p:nvPr>
        </p:nvSpPr>
        <p:spPr>
          <a:xfrm>
            <a:off x="3426177" y="2190960"/>
            <a:ext cx="642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02</a:t>
            </a:r>
            <a:endParaRPr sz="2600"/>
          </a:p>
        </p:txBody>
      </p:sp>
      <p:cxnSp>
        <p:nvCxnSpPr>
          <p:cNvPr id="1522" name="Google Shape;1522;p42"/>
          <p:cNvCxnSpPr/>
          <p:nvPr/>
        </p:nvCxnSpPr>
        <p:spPr>
          <a:xfrm>
            <a:off x="1904400" y="1112200"/>
            <a:ext cx="2065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3"/>
          <p:cNvSpPr/>
          <p:nvPr/>
        </p:nvSpPr>
        <p:spPr>
          <a:xfrm>
            <a:off x="3965325" y="3304475"/>
            <a:ext cx="3917100" cy="488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43"/>
          <p:cNvSpPr/>
          <p:nvPr/>
        </p:nvSpPr>
        <p:spPr>
          <a:xfrm>
            <a:off x="1022075" y="1264638"/>
            <a:ext cx="2614200" cy="26142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3"/>
          <p:cNvSpPr txBox="1">
            <a:spLocks noGrp="1"/>
          </p:cNvSpPr>
          <p:nvPr>
            <p:ph type="title"/>
          </p:nvPr>
        </p:nvSpPr>
        <p:spPr>
          <a:xfrm>
            <a:off x="4026475" y="1213825"/>
            <a:ext cx="4404300" cy="20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About the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5000">
                <a:solidFill>
                  <a:schemeClr val="lt1"/>
                </a:solidFill>
              </a:rPr>
              <a:t>project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530" name="Google Shape;1530;p43"/>
          <p:cNvSpPr txBox="1">
            <a:spLocks noGrp="1"/>
          </p:cNvSpPr>
          <p:nvPr>
            <p:ph type="subTitle" idx="1"/>
          </p:nvPr>
        </p:nvSpPr>
        <p:spPr>
          <a:xfrm>
            <a:off x="4026475" y="3315125"/>
            <a:ext cx="4404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1" name="Google Shape;1531;p43"/>
          <p:cNvSpPr txBox="1">
            <a:spLocks noGrp="1"/>
          </p:cNvSpPr>
          <p:nvPr>
            <p:ph type="title" idx="2"/>
          </p:nvPr>
        </p:nvSpPr>
        <p:spPr>
          <a:xfrm>
            <a:off x="803675" y="1747713"/>
            <a:ext cx="3051000" cy="16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5"/>
          <p:cNvSpPr txBox="1">
            <a:spLocks noGrp="1"/>
          </p:cNvSpPr>
          <p:nvPr>
            <p:ph type="title"/>
          </p:nvPr>
        </p:nvSpPr>
        <p:spPr>
          <a:xfrm>
            <a:off x="4557100" y="1369275"/>
            <a:ext cx="38412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</a:t>
            </a:r>
            <a:endParaRPr dirty="0"/>
          </a:p>
        </p:txBody>
      </p:sp>
      <p:sp>
        <p:nvSpPr>
          <p:cNvPr id="1545" name="Google Shape;1545;p45"/>
          <p:cNvSpPr txBox="1">
            <a:spLocks noGrp="1"/>
          </p:cNvSpPr>
          <p:nvPr>
            <p:ph type="subTitle" idx="1"/>
          </p:nvPr>
        </p:nvSpPr>
        <p:spPr>
          <a:xfrm>
            <a:off x="4589575" y="2113925"/>
            <a:ext cx="3841200" cy="1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World are now seeing the rise of Blockchain Technologies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They’re trusty, secured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They have great transparency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They have instant traceability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They’re increased in efficiency and speed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Interaction to blockchain can be automated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46" name="Google Shape;1546;p45"/>
          <p:cNvPicPr preferRelativeResize="0"/>
          <p:nvPr/>
        </p:nvPicPr>
        <p:blipFill rotWithShape="1">
          <a:blip r:embed="rId3">
            <a:alphaModFix/>
          </a:blip>
          <a:srcRect t="9930" b="9922"/>
          <a:stretch/>
        </p:blipFill>
        <p:spPr>
          <a:xfrm>
            <a:off x="1131475" y="2166225"/>
            <a:ext cx="2127350" cy="204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7" name="Google Shape;1547;p45"/>
          <p:cNvCxnSpPr/>
          <p:nvPr/>
        </p:nvCxnSpPr>
        <p:spPr>
          <a:xfrm>
            <a:off x="4634475" y="2024775"/>
            <a:ext cx="2402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8" name="Google Shape;15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3551">
            <a:off x="475920" y="128725"/>
            <a:ext cx="1656650" cy="28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Google Shape;1553;p46"/>
          <p:cNvPicPr preferRelativeResize="0"/>
          <p:nvPr/>
        </p:nvPicPr>
        <p:blipFill rotWithShape="1">
          <a:blip r:embed="rId3">
            <a:alphaModFix/>
          </a:blip>
          <a:srcRect t="2171" b="2171"/>
          <a:stretch/>
        </p:blipFill>
        <p:spPr>
          <a:xfrm>
            <a:off x="4958525" y="472525"/>
            <a:ext cx="4119975" cy="40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4" name="Google Shape;1554;p46"/>
          <p:cNvSpPr txBox="1">
            <a:spLocks noGrp="1"/>
          </p:cNvSpPr>
          <p:nvPr>
            <p:ph type="title"/>
          </p:nvPr>
        </p:nvSpPr>
        <p:spPr>
          <a:xfrm>
            <a:off x="713225" y="1434500"/>
            <a:ext cx="40452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</a:t>
            </a:r>
            <a:endParaRPr dirty="0"/>
          </a:p>
        </p:txBody>
      </p:sp>
      <p:sp>
        <p:nvSpPr>
          <p:cNvPr id="1555" name="Google Shape;1555;p46"/>
          <p:cNvSpPr txBox="1">
            <a:spLocks noGrp="1"/>
          </p:cNvSpPr>
          <p:nvPr>
            <p:ph type="subTitle" idx="1"/>
          </p:nvPr>
        </p:nvSpPr>
        <p:spPr>
          <a:xfrm>
            <a:off x="713225" y="2473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In health care, world are now also facing many dangerous diseases, one of the reason is using and getting pills and medicines disorderly</a:t>
            </a:r>
          </a:p>
        </p:txBody>
      </p:sp>
      <p:cxnSp>
        <p:nvCxnSpPr>
          <p:cNvPr id="1556" name="Google Shape;1556;p46"/>
          <p:cNvCxnSpPr/>
          <p:nvPr/>
        </p:nvCxnSpPr>
        <p:spPr>
          <a:xfrm>
            <a:off x="2130100" y="2386400"/>
            <a:ext cx="2402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7"/>
          <p:cNvSpPr/>
          <p:nvPr/>
        </p:nvSpPr>
        <p:spPr>
          <a:xfrm>
            <a:off x="1717450" y="1928431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47"/>
          <p:cNvSpPr/>
          <p:nvPr/>
        </p:nvSpPr>
        <p:spPr>
          <a:xfrm>
            <a:off x="4223400" y="1928431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7"/>
          <p:cNvSpPr/>
          <p:nvPr/>
        </p:nvSpPr>
        <p:spPr>
          <a:xfrm>
            <a:off x="6729350" y="1928444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7"/>
          <p:cNvSpPr txBox="1">
            <a:spLocks noGrp="1"/>
          </p:cNvSpPr>
          <p:nvPr>
            <p:ph type="subTitle" idx="1"/>
          </p:nvPr>
        </p:nvSpPr>
        <p:spPr>
          <a:xfrm>
            <a:off x="9966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</a:rPr>
              <a:t>Trusty, Secured</a:t>
            </a:r>
          </a:p>
        </p:txBody>
      </p:sp>
      <p:sp>
        <p:nvSpPr>
          <p:cNvPr id="1565" name="Google Shape;1565;p47"/>
          <p:cNvSpPr txBox="1">
            <a:spLocks noGrp="1"/>
          </p:cNvSpPr>
          <p:nvPr>
            <p:ph type="subTitle" idx="2"/>
          </p:nvPr>
        </p:nvSpPr>
        <p:spPr>
          <a:xfrm>
            <a:off x="994025" y="3247250"/>
            <a:ext cx="21387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Only members of the network will be able to see the permitted information</a:t>
            </a:r>
            <a:endParaRPr dirty="0"/>
          </a:p>
        </p:txBody>
      </p:sp>
      <p:sp>
        <p:nvSpPr>
          <p:cNvPr id="1566" name="Google Shape;1566;p47"/>
          <p:cNvSpPr txBox="1">
            <a:spLocks noGrp="1"/>
          </p:cNvSpPr>
          <p:nvPr>
            <p:ph type="subTitle" idx="3"/>
          </p:nvPr>
        </p:nvSpPr>
        <p:spPr>
          <a:xfrm>
            <a:off x="60085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</a:t>
            </a:r>
            <a:endParaRPr dirty="0"/>
          </a:p>
        </p:txBody>
      </p:sp>
      <p:sp>
        <p:nvSpPr>
          <p:cNvPr id="1567" name="Google Shape;1567;p47"/>
          <p:cNvSpPr txBox="1">
            <a:spLocks noGrp="1"/>
          </p:cNvSpPr>
          <p:nvPr>
            <p:ph type="subTitle" idx="4"/>
          </p:nvPr>
        </p:nvSpPr>
        <p:spPr>
          <a:xfrm>
            <a:off x="6005925" y="3247268"/>
            <a:ext cx="21387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interactions to Blockchain will be happened through smart contracts</a:t>
            </a:r>
            <a:endParaRPr dirty="0"/>
          </a:p>
        </p:txBody>
      </p:sp>
      <p:sp>
        <p:nvSpPr>
          <p:cNvPr id="1568" name="Google Shape;1568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 when integrating blockchain?</a:t>
            </a:r>
            <a:endParaRPr dirty="0"/>
          </a:p>
        </p:txBody>
      </p:sp>
      <p:sp>
        <p:nvSpPr>
          <p:cNvPr id="1569" name="Google Shape;1569;p47"/>
          <p:cNvSpPr txBox="1">
            <a:spLocks noGrp="1"/>
          </p:cNvSpPr>
          <p:nvPr>
            <p:ph type="subTitle" idx="5"/>
          </p:nvPr>
        </p:nvSpPr>
        <p:spPr>
          <a:xfrm>
            <a:off x="3499975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</a:rPr>
              <a:t>Transparency</a:t>
            </a:r>
          </a:p>
        </p:txBody>
      </p:sp>
      <p:sp>
        <p:nvSpPr>
          <p:cNvPr id="1570" name="Google Shape;1570;p47"/>
          <p:cNvSpPr txBox="1">
            <a:spLocks noGrp="1"/>
          </p:cNvSpPr>
          <p:nvPr>
            <p:ph type="subTitle" idx="6"/>
          </p:nvPr>
        </p:nvSpPr>
        <p:spPr>
          <a:xfrm>
            <a:off x="3497313" y="3247268"/>
            <a:ext cx="21387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Prescription and illness status will be public all around system</a:t>
            </a:r>
            <a:endParaRPr dirty="0"/>
          </a:p>
        </p:txBody>
      </p:sp>
      <p:grpSp>
        <p:nvGrpSpPr>
          <p:cNvPr id="1571" name="Google Shape;1571;p47"/>
          <p:cNvGrpSpPr/>
          <p:nvPr/>
        </p:nvGrpSpPr>
        <p:grpSpPr>
          <a:xfrm>
            <a:off x="4354494" y="2059536"/>
            <a:ext cx="435013" cy="435003"/>
            <a:chOff x="2656907" y="2439293"/>
            <a:chExt cx="332757" cy="332343"/>
          </a:xfrm>
        </p:grpSpPr>
        <p:sp>
          <p:nvSpPr>
            <p:cNvPr id="1572" name="Google Shape;1572;p47"/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47"/>
          <p:cNvGrpSpPr/>
          <p:nvPr/>
        </p:nvGrpSpPr>
        <p:grpSpPr>
          <a:xfrm>
            <a:off x="6893772" y="2091932"/>
            <a:ext cx="368354" cy="370238"/>
            <a:chOff x="7098912" y="1969392"/>
            <a:chExt cx="359651" cy="361560"/>
          </a:xfrm>
        </p:grpSpPr>
        <p:sp>
          <p:nvSpPr>
            <p:cNvPr id="1580" name="Google Shape;1580;p47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3" name="Google Shape;1593;p47"/>
          <p:cNvCxnSpPr/>
          <p:nvPr/>
        </p:nvCxnSpPr>
        <p:spPr>
          <a:xfrm>
            <a:off x="2590200" y="1112200"/>
            <a:ext cx="2752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4" name="Google Shape;15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3554">
            <a:off x="229704" y="3309981"/>
            <a:ext cx="967041" cy="1657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5" name="Google Shape;1595;p47"/>
          <p:cNvGrpSpPr/>
          <p:nvPr/>
        </p:nvGrpSpPr>
        <p:grpSpPr>
          <a:xfrm>
            <a:off x="1848562" y="2059530"/>
            <a:ext cx="434976" cy="435016"/>
            <a:chOff x="1308631" y="1507830"/>
            <a:chExt cx="350166" cy="350198"/>
          </a:xfrm>
        </p:grpSpPr>
        <p:sp>
          <p:nvSpPr>
            <p:cNvPr id="1596" name="Google Shape;1596;p4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  <a:effectLst/>
      </p:bgPr>
    </p:bg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8"/>
          <p:cNvSpPr/>
          <p:nvPr/>
        </p:nvSpPr>
        <p:spPr>
          <a:xfrm flipH="1">
            <a:off x="1299917" y="5473413"/>
            <a:ext cx="114638" cy="88090"/>
          </a:xfrm>
          <a:custGeom>
            <a:avLst/>
            <a:gdLst/>
            <a:ahLst/>
            <a:cxnLst/>
            <a:rect l="l" t="t" r="r" b="b"/>
            <a:pathLst>
              <a:path w="3217" h="2472" extrusionOk="0">
                <a:moveTo>
                  <a:pt x="1609" y="2472"/>
                </a:moveTo>
                <a:cubicBezTo>
                  <a:pt x="3217" y="2472"/>
                  <a:pt x="3217" y="0"/>
                  <a:pt x="1609" y="0"/>
                </a:cubicBezTo>
                <a:lnTo>
                  <a:pt x="1609" y="0"/>
                </a:lnTo>
                <a:cubicBezTo>
                  <a:pt x="1" y="0"/>
                  <a:pt x="1" y="2472"/>
                  <a:pt x="1609" y="2472"/>
                </a:cubicBezTo>
                <a:close/>
              </a:path>
            </a:pathLst>
          </a:custGeom>
          <a:solidFill>
            <a:srgbClr val="4581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8"/>
          <p:cNvSpPr txBox="1">
            <a:spLocks noGrp="1"/>
          </p:cNvSpPr>
          <p:nvPr>
            <p:ph type="title"/>
          </p:nvPr>
        </p:nvSpPr>
        <p:spPr>
          <a:xfrm>
            <a:off x="5089150" y="1503968"/>
            <a:ext cx="376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Business</a:t>
            </a:r>
            <a:endParaRPr dirty="0"/>
          </a:p>
        </p:txBody>
      </p:sp>
      <p:cxnSp>
        <p:nvCxnSpPr>
          <p:cNvPr id="1608" name="Google Shape;1608;p48"/>
          <p:cNvCxnSpPr/>
          <p:nvPr/>
        </p:nvCxnSpPr>
        <p:spPr>
          <a:xfrm>
            <a:off x="6210300" y="2124015"/>
            <a:ext cx="195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99E6593-162D-F6E5-F48A-2A95B672FB0B}"/>
              </a:ext>
            </a:extLst>
          </p:cNvPr>
          <p:cNvSpPr/>
          <p:nvPr/>
        </p:nvSpPr>
        <p:spPr>
          <a:xfrm>
            <a:off x="113466" y="340397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Patient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6B2B9A-21AD-A6FD-F3F3-CB0E2DD25AE8}"/>
              </a:ext>
            </a:extLst>
          </p:cNvPr>
          <p:cNvSpPr/>
          <p:nvPr/>
        </p:nvSpPr>
        <p:spPr>
          <a:xfrm>
            <a:off x="1774292" y="340397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9CD5A-179D-AE7D-E79C-A95C3EC8432B}"/>
              </a:ext>
            </a:extLst>
          </p:cNvPr>
          <p:cNvSpPr/>
          <p:nvPr/>
        </p:nvSpPr>
        <p:spPr>
          <a:xfrm>
            <a:off x="3784257" y="340397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Doctor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7A1D81-AE17-7526-E0EC-29F64737C95A}"/>
              </a:ext>
            </a:extLst>
          </p:cNvPr>
          <p:cNvSpPr/>
          <p:nvPr/>
        </p:nvSpPr>
        <p:spPr>
          <a:xfrm>
            <a:off x="2496245" y="1781676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Examinate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5ECF51-676D-3AFB-0013-91096A2FCBC1}"/>
              </a:ext>
            </a:extLst>
          </p:cNvPr>
          <p:cNvSpPr/>
          <p:nvPr/>
        </p:nvSpPr>
        <p:spPr>
          <a:xfrm>
            <a:off x="4243850" y="3639532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 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E5489B-C468-BFCA-FE85-925B5564E699}"/>
              </a:ext>
            </a:extLst>
          </p:cNvPr>
          <p:cNvSpPr/>
          <p:nvPr/>
        </p:nvSpPr>
        <p:spPr>
          <a:xfrm>
            <a:off x="113466" y="3639532"/>
            <a:ext cx="1286433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8A231-83A6-1F90-FDC7-EC01A2920D8D}"/>
              </a:ext>
            </a:extLst>
          </p:cNvPr>
          <p:cNvSpPr/>
          <p:nvPr/>
        </p:nvSpPr>
        <p:spPr>
          <a:xfrm>
            <a:off x="212715" y="2661006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Medicine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212EE-BE2C-889E-6D8F-6A41B0952B01}"/>
              </a:ext>
            </a:extLst>
          </p:cNvPr>
          <p:cNvSpPr/>
          <p:nvPr/>
        </p:nvSpPr>
        <p:spPr>
          <a:xfrm>
            <a:off x="2504289" y="3639532"/>
            <a:ext cx="117581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Blockchain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6C3F16-0ABC-0FAA-C896-DF3E9188709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1201402" y="574003"/>
            <a:ext cx="57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FB46F7-D912-56F5-5AF1-3D6F4D620CC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2862228" y="574003"/>
            <a:ext cx="922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4E7F5F-227E-2226-9C0C-A245F937785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3197186" y="650636"/>
            <a:ext cx="974067" cy="1288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F25BC6C-77CE-2E37-6DB8-CA3C094BCE86}"/>
              </a:ext>
            </a:extLst>
          </p:cNvPr>
          <p:cNvCxnSpPr>
            <a:stCxn id="20" idx="2"/>
            <a:endCxn id="23" idx="3"/>
          </p:cNvCxnSpPr>
          <p:nvPr/>
        </p:nvCxnSpPr>
        <p:spPr>
          <a:xfrm rot="5400000">
            <a:off x="1847570" y="1701969"/>
            <a:ext cx="645724" cy="1739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F26F9F-C650-C46A-C7C2-622898BF1A9A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756683" y="3128218"/>
            <a:ext cx="0" cy="51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AD719E-D900-4026-AF84-AF349171BC51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1399899" y="3873138"/>
            <a:ext cx="110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2E08697-FD2F-C623-EE83-6B22062CD961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3584181" y="2015282"/>
            <a:ext cx="1203637" cy="1624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18DB54-4B1C-4DA3-E97D-8203B0AE230D}"/>
              </a:ext>
            </a:extLst>
          </p:cNvPr>
          <p:cNvCxnSpPr>
            <a:stCxn id="21" idx="1"/>
            <a:endCxn id="24" idx="3"/>
          </p:cNvCxnSpPr>
          <p:nvPr/>
        </p:nvCxnSpPr>
        <p:spPr>
          <a:xfrm flipH="1">
            <a:off x="3680105" y="3873138"/>
            <a:ext cx="56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D10B-9231-64FD-92A7-DD2B6ED7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54" y="1545140"/>
            <a:ext cx="3765900" cy="572700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A9E33C-24D7-8A6B-792A-957CB0AD43DC}"/>
              </a:ext>
            </a:extLst>
          </p:cNvPr>
          <p:cNvSpPr/>
          <p:nvPr/>
        </p:nvSpPr>
        <p:spPr>
          <a:xfrm>
            <a:off x="1641916" y="195598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5F55D-4562-15E7-5298-D72D8C85C57B}"/>
              </a:ext>
            </a:extLst>
          </p:cNvPr>
          <p:cNvSpPr/>
          <p:nvPr/>
        </p:nvSpPr>
        <p:spPr>
          <a:xfrm>
            <a:off x="1641916" y="1311534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Patient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64EAA-39F9-060D-BFE9-03416123A2E1}"/>
              </a:ext>
            </a:extLst>
          </p:cNvPr>
          <p:cNvSpPr/>
          <p:nvPr/>
        </p:nvSpPr>
        <p:spPr>
          <a:xfrm>
            <a:off x="1641916" y="2427470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Visit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101BB7-A038-52D0-C0F4-24C9CAB22A6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185884" y="662810"/>
            <a:ext cx="0" cy="6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17966-1F96-45B6-2B33-C7A40C9CA4A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185884" y="1778746"/>
            <a:ext cx="0" cy="6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C0242DB-0C4C-B498-3522-0D1BF5F24543}"/>
              </a:ext>
            </a:extLst>
          </p:cNvPr>
          <p:cNvSpPr/>
          <p:nvPr/>
        </p:nvSpPr>
        <p:spPr>
          <a:xfrm>
            <a:off x="165749" y="3320734"/>
            <a:ext cx="1235885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40C5D9-E9B4-246C-126C-F8295FF32BB9}"/>
              </a:ext>
            </a:extLst>
          </p:cNvPr>
          <p:cNvSpPr/>
          <p:nvPr/>
        </p:nvSpPr>
        <p:spPr>
          <a:xfrm>
            <a:off x="3189276" y="3320734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 Result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B05F9A-71EF-3078-E993-821BFB24FDEA}"/>
              </a:ext>
            </a:extLst>
          </p:cNvPr>
          <p:cNvSpPr/>
          <p:nvPr/>
        </p:nvSpPr>
        <p:spPr>
          <a:xfrm>
            <a:off x="239723" y="4321902"/>
            <a:ext cx="1087936" cy="467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Medicine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676CEE-2E9D-F252-A52E-5247BA803D49}"/>
              </a:ext>
            </a:extLst>
          </p:cNvPr>
          <p:cNvCxnSpPr>
            <a:stCxn id="17" idx="1"/>
            <a:endCxn id="34" idx="0"/>
          </p:cNvCxnSpPr>
          <p:nvPr/>
        </p:nvCxnSpPr>
        <p:spPr>
          <a:xfrm rot="10800000" flipV="1">
            <a:off x="783692" y="2661076"/>
            <a:ext cx="858224" cy="659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71D7CF5-806B-2B2C-96A0-3FDFE9951EB7}"/>
              </a:ext>
            </a:extLst>
          </p:cNvPr>
          <p:cNvCxnSpPr>
            <a:stCxn id="17" idx="3"/>
            <a:endCxn id="35" idx="0"/>
          </p:cNvCxnSpPr>
          <p:nvPr/>
        </p:nvCxnSpPr>
        <p:spPr>
          <a:xfrm>
            <a:off x="2729852" y="2661076"/>
            <a:ext cx="1003392" cy="659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5D70AE-2315-C9D5-FF47-4432704160F9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783691" y="3787946"/>
            <a:ext cx="1" cy="53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1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67"/>
          <p:cNvSpPr/>
          <p:nvPr/>
        </p:nvSpPr>
        <p:spPr>
          <a:xfrm>
            <a:off x="4111982" y="3482287"/>
            <a:ext cx="3774417" cy="8234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5" name="Google Shape;3575;p67"/>
          <p:cNvSpPr txBox="1">
            <a:spLocks noGrp="1"/>
          </p:cNvSpPr>
          <p:nvPr>
            <p:ph type="title"/>
          </p:nvPr>
        </p:nvSpPr>
        <p:spPr>
          <a:xfrm>
            <a:off x="4000800" y="802675"/>
            <a:ext cx="38856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576" name="Google Shape;3576;p67"/>
          <p:cNvSpPr txBox="1">
            <a:spLocks noGrp="1"/>
          </p:cNvSpPr>
          <p:nvPr>
            <p:ph type="subTitle" idx="1"/>
          </p:nvPr>
        </p:nvSpPr>
        <p:spPr>
          <a:xfrm>
            <a:off x="4000800" y="1833175"/>
            <a:ext cx="38856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quocanhnguyen199@gmail.com</a:t>
            </a:r>
            <a:endParaRPr dirty="0"/>
          </a:p>
        </p:txBody>
      </p:sp>
      <p:sp>
        <p:nvSpPr>
          <p:cNvPr id="3578" name="Google Shape;3578;p67"/>
          <p:cNvSpPr/>
          <p:nvPr/>
        </p:nvSpPr>
        <p:spPr>
          <a:xfrm>
            <a:off x="4435834" y="3572983"/>
            <a:ext cx="596063" cy="587533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9" name="Google Shape;3579;p67"/>
          <p:cNvGrpSpPr/>
          <p:nvPr/>
        </p:nvGrpSpPr>
        <p:grpSpPr>
          <a:xfrm>
            <a:off x="5169107" y="3575097"/>
            <a:ext cx="596700" cy="586907"/>
            <a:chOff x="3303268" y="3817349"/>
            <a:chExt cx="346056" cy="345674"/>
          </a:xfrm>
        </p:grpSpPr>
        <p:sp>
          <p:nvSpPr>
            <p:cNvPr id="3580" name="Google Shape;3580;p6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67"/>
          <p:cNvGrpSpPr/>
          <p:nvPr/>
        </p:nvGrpSpPr>
        <p:grpSpPr>
          <a:xfrm>
            <a:off x="5965925" y="3585605"/>
            <a:ext cx="596700" cy="586907"/>
            <a:chOff x="3752358" y="3817349"/>
            <a:chExt cx="346056" cy="345674"/>
          </a:xfrm>
        </p:grpSpPr>
        <p:sp>
          <p:nvSpPr>
            <p:cNvPr id="3585" name="Google Shape;3585;p6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9" name="Google Shape;3589;p67"/>
          <p:cNvGrpSpPr/>
          <p:nvPr/>
        </p:nvGrpSpPr>
        <p:grpSpPr>
          <a:xfrm>
            <a:off x="6762743" y="3573366"/>
            <a:ext cx="596645" cy="586907"/>
            <a:chOff x="4201447" y="3817349"/>
            <a:chExt cx="346024" cy="345674"/>
          </a:xfrm>
        </p:grpSpPr>
        <p:sp>
          <p:nvSpPr>
            <p:cNvPr id="3590" name="Google Shape;3590;p67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7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92" name="Google Shape;3592;p67"/>
          <p:cNvPicPr preferRelativeResize="0"/>
          <p:nvPr/>
        </p:nvPicPr>
        <p:blipFill rotWithShape="1">
          <a:blip r:embed="rId3">
            <a:alphaModFix/>
          </a:blip>
          <a:srcRect l="11095" r="11095"/>
          <a:stretch/>
        </p:blipFill>
        <p:spPr>
          <a:xfrm rot="-505558">
            <a:off x="408781" y="1866589"/>
            <a:ext cx="2032223" cy="243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3" name="Google Shape;359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13552" flipH="1">
            <a:off x="2048918" y="631668"/>
            <a:ext cx="1420853" cy="243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ypto Mining Project Proposal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4581EB"/>
      </a:lt2>
      <a:accent1>
        <a:srgbClr val="F5C434"/>
      </a:accent1>
      <a:accent2>
        <a:srgbClr val="E69138"/>
      </a:accent2>
      <a:accent3>
        <a:srgbClr val="FEEC4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Raleway Medium</vt:lpstr>
      <vt:lpstr>Unna</vt:lpstr>
      <vt:lpstr>Catamaran SemiBold</vt:lpstr>
      <vt:lpstr>Catamaran</vt:lpstr>
      <vt:lpstr>Russo One</vt:lpstr>
      <vt:lpstr>Catamaran Medium</vt:lpstr>
      <vt:lpstr>Crypto Mining Project Proposal by Slidesgo</vt:lpstr>
      <vt:lpstr>Medical Management Project Proposal</vt:lpstr>
      <vt:lpstr>01</vt:lpstr>
      <vt:lpstr>About the project</vt:lpstr>
      <vt:lpstr>Blockchain</vt:lpstr>
      <vt:lpstr>Medical</vt:lpstr>
      <vt:lpstr>Benefit when integrating blockchain?</vt:lpstr>
      <vt:lpstr>Flow of Business</vt:lpstr>
      <vt:lpstr>Data structure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Management Project Proposal</dc:title>
  <cp:lastModifiedBy>Quoc Anh</cp:lastModifiedBy>
  <cp:revision>1</cp:revision>
  <dcterms:modified xsi:type="dcterms:W3CDTF">2022-06-29T14:58:10Z</dcterms:modified>
</cp:coreProperties>
</file>