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7C57-37C2-4BC0-8ED9-8C8FE71EFE0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44B2-A347-4856-B85A-36144A08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of “ Where to run some code”</a:t>
            </a:r>
          </a:p>
          <a:p>
            <a:r>
              <a:rPr lang="en-US" dirty="0" smtClean="0"/>
              <a:t>The promise of a result in the future</a:t>
            </a:r>
          </a:p>
          <a:p>
            <a:r>
              <a:rPr lang="en-US" dirty="0" err="1" smtClean="0"/>
              <a:t>CancellationTokenSource</a:t>
            </a:r>
            <a:r>
              <a:rPr lang="en-US" dirty="0" smtClean="0"/>
              <a:t>() to destroy a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10" y="3553337"/>
            <a:ext cx="6662628" cy="26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between Task and Thread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724"/>
            <a:ext cx="10620057" cy="37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US" dirty="0"/>
          </a:p>
        </p:txBody>
      </p:sp>
      <p:pic>
        <p:nvPicPr>
          <p:cNvPr id="1026" name="Picture 2" descr="Asynchronous Programming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82" y="1690688"/>
            <a:ext cx="7440979" cy="44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0631" y="1969476"/>
            <a:ext cx="10890738" cy="3833405"/>
            <a:chOff x="-152011" y="2233245"/>
            <a:chExt cx="12344011" cy="39213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706" y="2233245"/>
              <a:ext cx="6293294" cy="39213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011" y="2233245"/>
              <a:ext cx="6050717" cy="377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93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3" y="756138"/>
            <a:ext cx="6323194" cy="40524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033847" y="321169"/>
            <a:ext cx="4431322" cy="6387242"/>
            <a:chOff x="7033847" y="321169"/>
            <a:chExt cx="4431322" cy="63872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847" y="321169"/>
              <a:ext cx="4431322" cy="29057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847" y="3411415"/>
              <a:ext cx="4258089" cy="3296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60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Asynchronous C#</vt:lpstr>
      <vt:lpstr>Task</vt:lpstr>
      <vt:lpstr>Different between Task and Thread</vt:lpstr>
      <vt:lpstr>Synchronous and Asynchronous programming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2024-05-26T09:00:53Z</dcterms:created>
  <dcterms:modified xsi:type="dcterms:W3CDTF">2024-05-26T15:21:50Z</dcterms:modified>
</cp:coreProperties>
</file>