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47653" autoAdjust="0"/>
  </p:normalViewPr>
  <p:slideViewPr>
    <p:cSldViewPr snapToGrid="0">
      <p:cViewPr varScale="1">
        <p:scale>
          <a:sx n="54" d="100"/>
          <a:sy n="5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A3B74-8846-4F4E-BE7D-C773A3DB6A2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986E-6515-4E75-989B-B3A1BB99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 hết mọi ứng dụng chúng ta sử dụng hoặc muốn tạo đều cần phải xử lý nhiều tác vụ cần được thực hiện cùng một lúc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indent="0">
              <a:buFontTx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C#,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 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higher-level abstraction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để chạy mã không đồng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thể trả về hoặc không trả về một giá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 thiệu cùng với .NET Framework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 thực thi không đồng bộ trên một luồng nhóm luồng thay vì đồng bộ trên luồng chính của ứng dụng.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Task</a:t>
            </a:r>
            <a:r>
              <a:rPr lang="en-US" baseline="0" dirty="0" smtClean="0"/>
              <a:t> </a:t>
            </a:r>
            <a:r>
              <a:rPr lang="vi-VN" dirty="0" smtClean="0"/>
              <a:t>sử </a:t>
            </a:r>
            <a:r>
              <a:rPr lang="vi-VN" dirty="0" smtClean="0"/>
              <a:t>dụng </a:t>
            </a:r>
            <a:r>
              <a:rPr lang="en-US" dirty="0" smtClean="0"/>
              <a:t>Thread</a:t>
            </a:r>
            <a:r>
              <a:rPr lang="en-US" baseline="0" dirty="0" smtClean="0"/>
              <a:t> poo; </a:t>
            </a:r>
            <a:r>
              <a:rPr lang="vi-VN" dirty="0" smtClean="0"/>
              <a:t>để </a:t>
            </a:r>
            <a:r>
              <a:rPr lang="vi-VN" dirty="0" smtClean="0"/>
              <a:t>thực thi công việc của </a:t>
            </a:r>
            <a:r>
              <a:rPr lang="en-US" dirty="0" err="1" smtClean="0"/>
              <a:t>nó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vi-VN" dirty="0" smtClean="0"/>
              <a:t>nghĩa 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vi-VN" dirty="0" smtClean="0"/>
              <a:t> </a:t>
            </a:r>
            <a:r>
              <a:rPr lang="en-US" dirty="0" smtClean="0"/>
              <a:t>Task</a:t>
            </a:r>
            <a:r>
              <a:rPr lang="vi-VN" dirty="0" smtClean="0"/>
              <a:t> </a:t>
            </a:r>
            <a:r>
              <a:rPr lang="vi-VN" dirty="0" smtClean="0"/>
              <a:t>được thực thi trên một trong các </a:t>
            </a:r>
            <a:r>
              <a:rPr lang="en-US" dirty="0" smtClean="0"/>
              <a:t>Thread</a:t>
            </a:r>
            <a:r>
              <a:rPr lang="vi-VN" dirty="0" smtClean="0"/>
              <a:t> </a:t>
            </a:r>
            <a:r>
              <a:rPr lang="vi-VN" dirty="0" smtClean="0"/>
              <a:t>trong </a:t>
            </a:r>
            <a:r>
              <a:rPr lang="en-US" dirty="0" smtClean="0"/>
              <a:t>Thread pool.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Thread pool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 nhóm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luồng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 quản lý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 thi các tác vụ không đồng bộ và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 song song một cách hiệu quả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luồng có thể quản lý các luồng hiệu quả hơn việc tạo và hủy các luồng cho từng đơn vị công việc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dirty="0" smtClean="0"/>
              <a:t>Khi một </a:t>
            </a:r>
            <a:r>
              <a:rPr lang="en-US" dirty="0" smtClean="0"/>
              <a:t>Task</a:t>
            </a:r>
            <a:r>
              <a:rPr lang="en-US" baseline="0" dirty="0" smtClean="0"/>
              <a:t> </a:t>
            </a:r>
            <a:r>
              <a:rPr lang="vi-VN" dirty="0" smtClean="0"/>
              <a:t>được </a:t>
            </a:r>
            <a:r>
              <a:rPr lang="vi-VN" dirty="0" smtClean="0"/>
              <a:t>tạo, nó sẽ được thêm vào hàng đợi của </a:t>
            </a:r>
            <a:r>
              <a:rPr lang="en-US" dirty="0" smtClean="0"/>
              <a:t>Thread pool </a:t>
            </a:r>
            <a:r>
              <a:rPr lang="vi-VN" dirty="0" smtClean="0"/>
              <a:t>và </a:t>
            </a:r>
            <a:r>
              <a:rPr lang="vi-VN" dirty="0" smtClean="0"/>
              <a:t>một trong các </a:t>
            </a:r>
            <a:r>
              <a:rPr lang="en-US" dirty="0" smtClean="0"/>
              <a:t>Thread </a:t>
            </a:r>
            <a:r>
              <a:rPr lang="vi-VN" dirty="0" smtClean="0"/>
              <a:t>trong </a:t>
            </a:r>
            <a:r>
              <a:rPr lang="vi-VN" dirty="0" smtClean="0"/>
              <a:t>nhóm được sử dụng để thực thi </a:t>
            </a:r>
            <a:r>
              <a:rPr lang="en-US" dirty="0" err="1" smtClean="0"/>
              <a:t>nó</a:t>
            </a:r>
            <a:r>
              <a:rPr lang="vi-VN" dirty="0" smtClean="0"/>
              <a:t>. </a:t>
            </a:r>
            <a:r>
              <a:rPr lang="vi-VN" dirty="0" smtClean="0"/>
              <a:t>Sau khi Nhiệm vụ hoàn thành, </a:t>
            </a:r>
            <a:r>
              <a:rPr lang="en-US" dirty="0" smtClean="0"/>
              <a:t>Thread </a:t>
            </a:r>
            <a:r>
              <a:rPr lang="vi-VN" dirty="0" smtClean="0"/>
              <a:t>sẽ </a:t>
            </a:r>
            <a:r>
              <a:rPr lang="vi-VN" dirty="0" smtClean="0"/>
              <a:t>quay trở lại </a:t>
            </a:r>
            <a:r>
              <a:rPr lang="en-US" dirty="0" smtClean="0"/>
              <a:t>pool</a:t>
            </a:r>
            <a:r>
              <a:rPr lang="vi-VN" dirty="0" smtClean="0"/>
              <a:t>, </a:t>
            </a:r>
            <a:r>
              <a:rPr lang="vi-VN" dirty="0" smtClean="0"/>
              <a:t>sẵn sàng để sử dụng cho Nhiệm vụ khác.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B986E-6515-4E75-989B-B3A1BB99F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B986E-6515-4E75-989B-B3A1BB99FA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Task,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B986E-6515-4E75-989B-B3A1BB99FA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Task: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B986E-6515-4E75-989B-B3A1BB99FA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958E-1F14-4B78-8714-8F2F4BB7838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5E9C-CDF8-4B8F-A469-C3D118B4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a Task in C#?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is a higher-level abstraction for </a:t>
            </a:r>
            <a:r>
              <a:rPr lang="en-US" b="1" dirty="0"/>
              <a:t>running code </a:t>
            </a:r>
            <a:r>
              <a:rPr lang="en-US" b="1" dirty="0"/>
              <a:t>asynchronously</a:t>
            </a:r>
            <a:r>
              <a:rPr lang="en-US" dirty="0"/>
              <a:t>, can represent the </a:t>
            </a:r>
            <a:r>
              <a:rPr lang="en-US" b="1" dirty="0"/>
              <a:t>return value and the exceptions</a:t>
            </a:r>
            <a:r>
              <a:rPr lang="en-US" dirty="0"/>
              <a:t> significantly </a:t>
            </a:r>
            <a:r>
              <a:rPr lang="en-US" dirty="0" smtClean="0"/>
              <a:t>easily.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task in C# is used to implement Task-based Asynchronous Programming and was introduced with the </a:t>
            </a:r>
            <a:r>
              <a:rPr lang="en-US" b="1" dirty="0"/>
              <a:t>.NET Framework </a:t>
            </a:r>
            <a:r>
              <a:rPr lang="en-US" b="1" dirty="0" smtClean="0"/>
              <a:t>4</a:t>
            </a:r>
          </a:p>
          <a:p>
            <a:r>
              <a:rPr lang="en-US" dirty="0"/>
              <a:t>Tasks use a </a:t>
            </a:r>
            <a:r>
              <a:rPr lang="en-US" b="1" dirty="0"/>
              <a:t>Thread pool</a:t>
            </a:r>
            <a:r>
              <a:rPr lang="en-US" dirty="0"/>
              <a:t> to execute their work, which means that the Tasks are executed on one of the Threads in the </a:t>
            </a:r>
            <a:r>
              <a:rPr lang="en-US" b="1" dirty="0"/>
              <a:t>Thread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Tasks:</a:t>
            </a:r>
          </a:p>
          <a:p>
            <a:pPr fontAlgn="auto"/>
            <a:r>
              <a:rPr lang="en-US" dirty="0"/>
              <a:t>are</a:t>
            </a:r>
            <a:r>
              <a:rPr lang="en-US" b="1" dirty="0"/>
              <a:t> Compositional</a:t>
            </a:r>
            <a:r>
              <a:rPr lang="en-US" dirty="0"/>
              <a:t> (you can chain them using </a:t>
            </a:r>
            <a:r>
              <a:rPr lang="en-US" i="1" dirty="0"/>
              <a:t>continuations</a:t>
            </a:r>
            <a:r>
              <a:rPr lang="en-US" dirty="0"/>
              <a:t>)</a:t>
            </a:r>
          </a:p>
          <a:p>
            <a:pPr fontAlgn="auto"/>
            <a:r>
              <a:rPr lang="en-US" dirty="0"/>
              <a:t>use </a:t>
            </a:r>
            <a:r>
              <a:rPr lang="en-US" dirty="0" err="1"/>
              <a:t>ThreadPool</a:t>
            </a:r>
            <a:r>
              <a:rPr lang="en-US" b="1" dirty="0"/>
              <a:t> </a:t>
            </a:r>
            <a:r>
              <a:rPr lang="en-US" dirty="0"/>
              <a:t>for thread management by default, which will lessen up </a:t>
            </a:r>
            <a:r>
              <a:rPr lang="en-US" i="1" dirty="0"/>
              <a:t>startup latency </a:t>
            </a:r>
            <a:r>
              <a:rPr lang="en-US" dirty="0"/>
              <a:t>(</a:t>
            </a:r>
            <a:r>
              <a:rPr lang="en-US" b="1" i="1" dirty="0"/>
              <a:t>Note: </a:t>
            </a:r>
            <a:r>
              <a:rPr lang="en-US" i="1" dirty="0"/>
              <a:t>pooled threads are background threads. So when the main thread ends, so do any tasks you create</a:t>
            </a:r>
            <a:r>
              <a:rPr lang="en-US" dirty="0"/>
              <a:t>)</a:t>
            </a:r>
          </a:p>
          <a:p>
            <a:pPr fontAlgn="auto"/>
            <a:r>
              <a:rPr lang="en-US" dirty="0"/>
              <a:t>can employ callback pattern using </a:t>
            </a:r>
            <a:r>
              <a:rPr lang="en-US" dirty="0" err="1"/>
              <a:t>TaskCompletionSource</a:t>
            </a:r>
            <a:r>
              <a:rPr lang="en-US" dirty="0"/>
              <a:t>, which is independent of </a:t>
            </a:r>
            <a:r>
              <a:rPr lang="en-US" i="1" dirty="0"/>
              <a:t>threads</a:t>
            </a:r>
            <a:r>
              <a:rPr lang="en-US" dirty="0"/>
              <a:t> completely</a:t>
            </a:r>
          </a:p>
          <a:p>
            <a:pPr fontAlgn="auto"/>
            <a:r>
              <a:rPr lang="en-US" dirty="0"/>
              <a:t>can represent the </a:t>
            </a:r>
            <a:r>
              <a:rPr lang="en-US" i="1" dirty="0"/>
              <a:t>return value </a:t>
            </a:r>
            <a:r>
              <a:rPr lang="en-US" dirty="0"/>
              <a:t>and the </a:t>
            </a:r>
            <a:r>
              <a:rPr lang="en-US" i="1" dirty="0"/>
              <a:t>exceptions</a:t>
            </a:r>
            <a:r>
              <a:rPr lang="en-US" dirty="0"/>
              <a:t> significantly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create and run Tasks in three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199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What is a Task in C#? </vt:lpstr>
      <vt:lpstr>PowerPoint Presentation</vt:lpstr>
      <vt:lpstr>You can create and run Tasks in three ways:</vt:lpstr>
      <vt:lpstr>Cancel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2024-06-03T14:58:07Z</dcterms:created>
  <dcterms:modified xsi:type="dcterms:W3CDTF">2024-06-05T04:49:39Z</dcterms:modified>
</cp:coreProperties>
</file>