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ixie One"/>
      <p:regular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486AD3-F2FE-4032-99A6-DB95EC1CE768}">
  <a:tblStyle styleId="{C8486AD3-F2FE-4032-99A6-DB95EC1CE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D7F2F2-B29A-4D66-AEAB-651B5AB1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ixieOne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{C8486AD3-F2FE-4032-99A6-DB95EC1CE768}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1" name="Google Shape;521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Mobile</a:t>
            </a:r>
            <a:r>
              <a:rPr b="1" lang="en">
                <a:solidFill>
                  <a:srgbClr val="19BBD5"/>
                </a:solidFill>
              </a:rPr>
              <a:t>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{C8486AD3-F2FE-4032-99A6-DB95EC1CE768}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b="1"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1" name="Google Shape;851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{EAD7F2F2-B29A-4D66-AEAB-651B5AB131AD}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