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A028-69AC-407C-93BB-E7F8DDE4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E489-05E2-4FC4-9F03-C1FFFDB56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DF25-96DC-4F52-B359-D93C568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A4B1-44F1-47F3-A48C-F7437E52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E224-95E2-451E-937F-2A9FC03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BEBF-3954-4837-98EF-8E6F2CA0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BCC3-D454-4D31-AA8A-8FD4116CC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AA27-ABB8-42A1-A70C-1CB8EBE7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F72E-32ED-4D15-9F31-74E9DE65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6ED0-1779-455A-B0F0-C67C112B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AA582-DF9F-4E28-A3F0-763682061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D4D63-3B45-4E76-81C5-E949F00F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D452-FA2C-4E4B-BB4C-359222C8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C94D-1211-4189-B2D9-9BC64C9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0CDB-736F-494D-91FA-E52B5B9C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9A19-BB1E-4BB4-88DB-FB956A75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F058-2511-4084-AB39-97798B8A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349E-2AE1-41C2-92BC-A68F174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798D-48C1-46E0-BA1E-2045DF1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998C-F69F-4BE8-958B-E5C47CD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0CD1-2CF8-45DC-B22F-B1409038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D95F-5837-43BE-A616-55FEE6BF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5204-81CE-496F-B1A5-D2455734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EB05-1A8A-46C6-9EBD-06F388B6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D019-144E-4087-9419-30B04425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5D95-9D36-47C6-B0AE-E7600D2B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F74F-DDD2-41AB-BEC5-491D3539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28D74-AAC1-4675-AC53-52754828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FF14-548A-4191-80D6-2203702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23F7-595A-4E01-A49E-C6C97302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B908F-FFDB-432A-9336-077B0D3F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E7AD-5F9E-4188-92C7-2D82EEB5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0D115-1E80-4883-B98C-7CF9220F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4154-45D5-4994-9B1C-7C4EAC62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5D16-8788-44C1-ABBC-80E542CA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05DA1-AEFC-440C-AD76-58E8B65A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79BFA-3DAA-406C-90B8-7D3BB7CC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C3F96-3EDB-4559-9F32-8F634F70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2B8D0-0C86-41A1-A567-98BD661B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E2CC-D671-4302-9F52-777F10A1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7758-804C-4D5F-A915-3F72569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2282-31CC-4C68-9BC0-B8CC5FD8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CFF1-4D03-4725-AE85-97942CCD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DFF07-1B63-4278-87C5-DA2A1A93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FD32F-83C5-42DE-AB73-91432F4E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E4E4-B750-4F25-8EDC-FC16734B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18AB-85C0-4C3A-9E75-9B7191DD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D00B-263A-4032-A138-2B02025C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E8517-3E63-4340-9969-5F5ADD08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3B726-4B3B-4092-A296-3C9753A8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B7C4-9F10-40EB-BAB5-DE774AA2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01482-F2DE-41C5-B170-AA3382B1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170E-6A0B-4891-802B-5B79B48B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DD83A-B0F8-4F90-B23C-463D130B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81B9F-6873-497A-98AB-A080E9AE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B675-3EB7-4193-A622-C1BE84A1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BB35A-E2E5-47E3-8D30-A3FB70FC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2784-5B9A-4080-8D12-D9C310E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A3897-A052-4C59-ACEE-59D852DC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3186-271C-4A7E-AA31-6A5DE94D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61AA-29F3-4009-9693-D8161AF63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EA91-CBB7-4FCB-A3B6-1D31705993A6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0DF7-1BC1-413D-B28A-9B796CA8C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8C63-32CE-45CB-9355-A89A9563B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532D-7E5A-4990-91DF-24B2E5B9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C87CB-3BDF-4D9E-8399-4D119E58DBA8}"/>
              </a:ext>
            </a:extLst>
          </p:cNvPr>
          <p:cNvSpPr/>
          <p:nvPr/>
        </p:nvSpPr>
        <p:spPr>
          <a:xfrm>
            <a:off x="2508308" y="1937857"/>
            <a:ext cx="158552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DC06-CB04-4D31-B757-6BA5E1EEF078}"/>
              </a:ext>
            </a:extLst>
          </p:cNvPr>
          <p:cNvSpPr/>
          <p:nvPr/>
        </p:nvSpPr>
        <p:spPr>
          <a:xfrm>
            <a:off x="5747857" y="1937856"/>
            <a:ext cx="1585520" cy="20114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9D9E6-12A3-4A54-956E-BF8EE10408E8}"/>
              </a:ext>
            </a:extLst>
          </p:cNvPr>
          <p:cNvCxnSpPr/>
          <p:nvPr/>
        </p:nvCxnSpPr>
        <p:spPr>
          <a:xfrm>
            <a:off x="2508308" y="2290194"/>
            <a:ext cx="15855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E1E551-88DA-43B5-99D2-BD1051F26C62}"/>
              </a:ext>
            </a:extLst>
          </p:cNvPr>
          <p:cNvCxnSpPr/>
          <p:nvPr/>
        </p:nvCxnSpPr>
        <p:spPr>
          <a:xfrm>
            <a:off x="5747857" y="2290194"/>
            <a:ext cx="15855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8D7AA9-8749-4807-98E4-527E3EC386D2}"/>
              </a:ext>
            </a:extLst>
          </p:cNvPr>
          <p:cNvSpPr txBox="1"/>
          <p:nvPr/>
        </p:nvSpPr>
        <p:spPr>
          <a:xfrm>
            <a:off x="5991138" y="190827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91C40-9661-46CD-A55D-C2B8BE13D396}"/>
              </a:ext>
            </a:extLst>
          </p:cNvPr>
          <p:cNvSpPr txBox="1"/>
          <p:nvPr/>
        </p:nvSpPr>
        <p:spPr>
          <a:xfrm>
            <a:off x="2835480" y="190827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229F2-B7F9-4600-9649-5C64D753F667}"/>
              </a:ext>
            </a:extLst>
          </p:cNvPr>
          <p:cNvSpPr txBox="1"/>
          <p:nvPr/>
        </p:nvSpPr>
        <p:spPr>
          <a:xfrm>
            <a:off x="2592199" y="2319774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Sub_id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48C9D-06A0-4C39-88CC-B00F959A18FD}"/>
              </a:ext>
            </a:extLst>
          </p:cNvPr>
          <p:cNvSpPr txBox="1"/>
          <p:nvPr/>
        </p:nvSpPr>
        <p:spPr>
          <a:xfrm>
            <a:off x="5740178" y="2277610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course_id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8C8A3-88B7-48F2-BF1F-7614EFC32D6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093828" y="2504440"/>
            <a:ext cx="165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39EC0F-1033-4D94-BDA8-A12033141443}"/>
              </a:ext>
            </a:extLst>
          </p:cNvPr>
          <p:cNvSpPr txBox="1"/>
          <p:nvPr/>
        </p:nvSpPr>
        <p:spPr>
          <a:xfrm>
            <a:off x="4580390" y="2130804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6354C-B83A-4F22-8A39-ED2F92C93E3C}"/>
              </a:ext>
            </a:extLst>
          </p:cNvPr>
          <p:cNvSpPr txBox="1"/>
          <p:nvPr/>
        </p:nvSpPr>
        <p:spPr>
          <a:xfrm>
            <a:off x="2592199" y="2673883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140C23-7305-43C2-BE26-681BBF6BA0C0}"/>
              </a:ext>
            </a:extLst>
          </p:cNvPr>
          <p:cNvSpPr txBox="1"/>
          <p:nvPr/>
        </p:nvSpPr>
        <p:spPr>
          <a:xfrm>
            <a:off x="2592199" y="3027992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8156A-14D1-4180-9845-7C74ED7581BA}"/>
              </a:ext>
            </a:extLst>
          </p:cNvPr>
          <p:cNvSpPr/>
          <p:nvPr/>
        </p:nvSpPr>
        <p:spPr>
          <a:xfrm>
            <a:off x="8904913" y="1908278"/>
            <a:ext cx="158552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AC8F44-0D2F-4F40-856A-2B68136692F3}"/>
              </a:ext>
            </a:extLst>
          </p:cNvPr>
          <p:cNvCxnSpPr/>
          <p:nvPr/>
        </p:nvCxnSpPr>
        <p:spPr>
          <a:xfrm>
            <a:off x="8904913" y="2260615"/>
            <a:ext cx="15855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DF6D9E-636E-4691-BF19-8972A70965BA}"/>
              </a:ext>
            </a:extLst>
          </p:cNvPr>
          <p:cNvSpPr txBox="1"/>
          <p:nvPr/>
        </p:nvSpPr>
        <p:spPr>
          <a:xfrm>
            <a:off x="9148194" y="1878699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9363C-E767-4554-8287-11A53242CF65}"/>
              </a:ext>
            </a:extLst>
          </p:cNvPr>
          <p:cNvSpPr txBox="1"/>
          <p:nvPr/>
        </p:nvSpPr>
        <p:spPr>
          <a:xfrm>
            <a:off x="8904913" y="2290195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831C6-CC99-471A-AF0E-9427A9AAC7E5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33377" y="2474861"/>
            <a:ext cx="1571536" cy="39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47CA2D-2FD8-492B-B24C-2002B321A211}"/>
              </a:ext>
            </a:extLst>
          </p:cNvPr>
          <p:cNvSpPr txBox="1"/>
          <p:nvPr/>
        </p:nvSpPr>
        <p:spPr>
          <a:xfrm>
            <a:off x="5715724" y="2539385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6BC3B-9D27-4822-9D69-439A2BEA1BEE}"/>
              </a:ext>
            </a:extLst>
          </p:cNvPr>
          <p:cNvSpPr txBox="1"/>
          <p:nvPr/>
        </p:nvSpPr>
        <p:spPr>
          <a:xfrm rot="20728563">
            <a:off x="7750029" y="2225000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36D404-AD9F-435D-9654-3D8BE666AF0A}"/>
              </a:ext>
            </a:extLst>
          </p:cNvPr>
          <p:cNvSpPr/>
          <p:nvPr/>
        </p:nvSpPr>
        <p:spPr>
          <a:xfrm>
            <a:off x="3081556" y="4168895"/>
            <a:ext cx="1585520" cy="15712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339162-B095-429B-8015-05FF22E3B7BC}"/>
              </a:ext>
            </a:extLst>
          </p:cNvPr>
          <p:cNvCxnSpPr/>
          <p:nvPr/>
        </p:nvCxnSpPr>
        <p:spPr>
          <a:xfrm>
            <a:off x="3081556" y="4521232"/>
            <a:ext cx="15855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FCF0E6-DF97-46CB-987C-604D2B294CD0}"/>
              </a:ext>
            </a:extLst>
          </p:cNvPr>
          <p:cNvSpPr txBox="1"/>
          <p:nvPr/>
        </p:nvSpPr>
        <p:spPr>
          <a:xfrm>
            <a:off x="3324837" y="4139316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D390B7-C272-4A6B-958B-4F0739FF7B54}"/>
              </a:ext>
            </a:extLst>
          </p:cNvPr>
          <p:cNvSpPr txBox="1"/>
          <p:nvPr/>
        </p:nvSpPr>
        <p:spPr>
          <a:xfrm>
            <a:off x="3081554" y="4550812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87E1AA-C6D7-45D4-86F8-7EDF6A2A652B}"/>
              </a:ext>
            </a:extLst>
          </p:cNvPr>
          <p:cNvSpPr txBox="1"/>
          <p:nvPr/>
        </p:nvSpPr>
        <p:spPr>
          <a:xfrm>
            <a:off x="3081555" y="481855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F6AB3F-09F2-4035-A421-DE6D4B79F899}"/>
              </a:ext>
            </a:extLst>
          </p:cNvPr>
          <p:cNvSpPr txBox="1"/>
          <p:nvPr/>
        </p:nvSpPr>
        <p:spPr>
          <a:xfrm>
            <a:off x="5723403" y="279815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8F276-9B2A-4796-A78F-285DA59D1863}"/>
              </a:ext>
            </a:extLst>
          </p:cNvPr>
          <p:cNvSpPr txBox="1"/>
          <p:nvPr/>
        </p:nvSpPr>
        <p:spPr>
          <a:xfrm>
            <a:off x="5740177" y="305370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09E7B-9B99-495F-BFC1-9B30A1E3593C}"/>
              </a:ext>
            </a:extLst>
          </p:cNvPr>
          <p:cNvSpPr txBox="1"/>
          <p:nvPr/>
        </p:nvSpPr>
        <p:spPr>
          <a:xfrm>
            <a:off x="5740177" y="328402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C504C-EC09-4405-BCF2-72B58B44354A}"/>
              </a:ext>
            </a:extLst>
          </p:cNvPr>
          <p:cNvSpPr txBox="1"/>
          <p:nvPr/>
        </p:nvSpPr>
        <p:spPr>
          <a:xfrm>
            <a:off x="5747856" y="3543229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D85E0D-A86E-4D0C-A530-6A6C2128F79A}"/>
              </a:ext>
            </a:extLst>
          </p:cNvPr>
          <p:cNvCxnSpPr>
            <a:cxnSpLocks/>
          </p:cNvCxnSpPr>
          <p:nvPr/>
        </p:nvCxnSpPr>
        <p:spPr>
          <a:xfrm flipH="1">
            <a:off x="4683850" y="2567837"/>
            <a:ext cx="1048648" cy="207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FEC121-151A-47C8-8356-8FB89E83336C}"/>
              </a:ext>
            </a:extLst>
          </p:cNvPr>
          <p:cNvSpPr txBox="1"/>
          <p:nvPr/>
        </p:nvSpPr>
        <p:spPr>
          <a:xfrm rot="18042552">
            <a:off x="4595030" y="2993734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CF5EE-7657-4234-94B9-CABB46151F34}"/>
              </a:ext>
            </a:extLst>
          </p:cNvPr>
          <p:cNvSpPr txBox="1"/>
          <p:nvPr/>
        </p:nvSpPr>
        <p:spPr>
          <a:xfrm>
            <a:off x="3081554" y="508958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131156-C4C1-4ACD-B5DD-1691999C1691}"/>
              </a:ext>
            </a:extLst>
          </p:cNvPr>
          <p:cNvSpPr txBox="1"/>
          <p:nvPr/>
        </p:nvSpPr>
        <p:spPr>
          <a:xfrm>
            <a:off x="3064780" y="537081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702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Sadman Chowdhury</dc:creator>
  <cp:lastModifiedBy>Sadman Chowdhury</cp:lastModifiedBy>
  <cp:revision>5</cp:revision>
  <dcterms:created xsi:type="dcterms:W3CDTF">2019-07-18T17:17:57Z</dcterms:created>
  <dcterms:modified xsi:type="dcterms:W3CDTF">2019-07-19T18:09:17Z</dcterms:modified>
</cp:coreProperties>
</file>