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5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13F8-A025-4C52-A7F7-CA128EAFD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60" y="1542554"/>
            <a:ext cx="7315200" cy="10551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Arial" pitchFamily="34" charset="0"/>
                <a:cs typeface="Arial" pitchFamily="34" charset="0"/>
              </a:rPr>
              <a:t>Bảo vệ kết thúc môn học ReactJs</a:t>
            </a:r>
            <a:br>
              <a:rPr lang="en-US" sz="3200" b="1">
                <a:latin typeface="Arial" pitchFamily="34" charset="0"/>
                <a:cs typeface="Arial" pitchFamily="34" charset="0"/>
              </a:rPr>
            </a:br>
            <a:r>
              <a:rPr lang="en-US" sz="3200" b="1">
                <a:latin typeface="Arial" pitchFamily="34" charset="0"/>
                <a:cs typeface="Arial" pitchFamily="34" charset="0"/>
              </a:rPr>
              <a:t>Đề tài: Web bán giày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90E2-D30F-4591-9C64-86A0D4AD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85" y="3048180"/>
            <a:ext cx="7315200" cy="2963006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Thành viên: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Võ Ngọc Hải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Trần Huỳnh Quốc Bảo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Nguyễn Quốc Thắng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Phan Công nghĩa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AutoShape 2" descr="Káº¿t quáº£ hÃ¬nh áº£nh cho Äáº¡i há»c ÄÃ´ng Ã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áº¿t quáº£ hÃ¬nh áº£nh cho Äáº¡i há»c ÄÃ´ng Ã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áº¿t quáº£ hÃ¬nh áº£nh cho Äáº¡i há»c ÄÃ´ng Ã¡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áº¿t quáº£ hÃ¬nh áº£nh cho Äáº¡i há»c ÄÃ´ng Ã¡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áº¿t quáº£ hÃ¬nh áº£nh cho Äáº¡i há»c ÄÃ´ng Ã¡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46D-B736-4307-A8C8-B9F2103D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9" y="733220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Chức năng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C322-C45C-4D65-8EE8-C0A5575B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Thêm sữa xóa sản phẩm</a:t>
            </a:r>
          </a:p>
          <a:p>
            <a:r>
              <a:rPr lang="en-US"/>
              <a:t>Tiềm kiếm sản phẩm</a:t>
            </a:r>
          </a:p>
          <a:p>
            <a:r>
              <a:rPr lang="en-US"/>
              <a:t>Login louot admin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4783-D082-474E-9F86-945B0262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dùng</a:t>
            </a:r>
            <a:br>
              <a:rPr lang="en-US" sz="2000">
                <a:latin typeface="Arial" pitchFamily="34" charset="0"/>
                <a:cs typeface="Arial" pitchFamily="34" charset="0"/>
              </a:rPr>
            </a:br>
            <a:r>
              <a:rPr lang="en-US" sz="200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chủ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706A6-B3E3-4A63-B2B7-76925606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98" y="1468290"/>
            <a:ext cx="8134905" cy="392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04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ECE5-913C-496B-A911-424D7D6D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Giao diện người dùng</a:t>
            </a:r>
            <a:br>
              <a:rPr lang="en-US" sz="2000">
                <a:latin typeface="Arial" pitchFamily="34" charset="0"/>
                <a:cs typeface="Arial" pitchFamily="34" charset="0"/>
              </a:rPr>
            </a:br>
            <a:r>
              <a:rPr lang="en-US" sz="2000">
                <a:latin typeface="Arial" pitchFamily="34" charset="0"/>
                <a:cs typeface="Arial" pitchFamily="34" charset="0"/>
              </a:rPr>
              <a:t>Chi tiết sản phẩm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1EE00-322E-4A8F-B45F-BEE87451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2" y="1790329"/>
            <a:ext cx="8134906" cy="3277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25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7A17-BCCB-4C56-B868-5F7BF72A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52" y="112840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Giao diện admin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Danh sách sản phẩm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CFEE5-AAC8-447B-81BC-41F3FB6F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34" y="1473240"/>
            <a:ext cx="8037250" cy="3911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726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s for watching&quot;">
            <a:extLst>
              <a:ext uri="{FF2B5EF4-FFF2-40B4-BE49-F238E27FC236}">
                <a16:creationId xmlns:a16="http://schemas.microsoft.com/office/drawing/2014/main" id="{D0F79F37-B33D-4F1A-B695-B625EE12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288" y="-571369"/>
            <a:ext cx="12316288" cy="81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286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495</TotalTime>
  <Words>69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Bảo vệ kết thúc môn học ReactJs Đề tài: Web bán giày</vt:lpstr>
      <vt:lpstr>Chức năng chính</vt:lpstr>
      <vt:lpstr>Giao diện người dùng Trang chủ</vt:lpstr>
      <vt:lpstr>Giao diện người dùng Chi tiết sản phẩm</vt:lpstr>
      <vt:lpstr>Giao diện admin Danh sách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Lương Quang</dc:creator>
  <cp:lastModifiedBy>Bảo Trần</cp:lastModifiedBy>
  <cp:revision>28</cp:revision>
  <dcterms:created xsi:type="dcterms:W3CDTF">2019-06-28T11:46:18Z</dcterms:created>
  <dcterms:modified xsi:type="dcterms:W3CDTF">2019-11-09T04:02:58Z</dcterms:modified>
</cp:coreProperties>
</file>