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3"/>
  </p:notesMasterIdLst>
  <p:sldIdLst>
    <p:sldId id="262" r:id="rId2"/>
    <p:sldId id="329" r:id="rId3"/>
    <p:sldId id="320" r:id="rId4"/>
    <p:sldId id="281" r:id="rId5"/>
    <p:sldId id="319" r:id="rId6"/>
    <p:sldId id="311" r:id="rId7"/>
    <p:sldId id="312" r:id="rId8"/>
    <p:sldId id="322" r:id="rId9"/>
    <p:sldId id="321" r:id="rId10"/>
    <p:sldId id="259" r:id="rId11"/>
    <p:sldId id="323" r:id="rId12"/>
    <p:sldId id="257" r:id="rId13"/>
    <p:sldId id="261" r:id="rId14"/>
    <p:sldId id="324" r:id="rId15"/>
    <p:sldId id="263" r:id="rId16"/>
    <p:sldId id="264" r:id="rId17"/>
    <p:sldId id="325" r:id="rId18"/>
    <p:sldId id="297" r:id="rId19"/>
    <p:sldId id="326" r:id="rId20"/>
    <p:sldId id="300" r:id="rId21"/>
    <p:sldId id="303" r:id="rId22"/>
    <p:sldId id="304" r:id="rId23"/>
    <p:sldId id="305" r:id="rId24"/>
    <p:sldId id="306" r:id="rId25"/>
    <p:sldId id="308" r:id="rId26"/>
    <p:sldId id="307" r:id="rId27"/>
    <p:sldId id="309" r:id="rId28"/>
    <p:sldId id="310" r:id="rId29"/>
    <p:sldId id="327" r:id="rId30"/>
    <p:sldId id="328" r:id="rId31"/>
    <p:sldId id="278" r:id="rId32"/>
  </p:sldIdLst>
  <p:sldSz cx="9144000" cy="5143500" type="screen16x9"/>
  <p:notesSz cx="6858000" cy="9144000"/>
  <p:embeddedFontLst>
    <p:embeddedFont>
      <p:font typeface="Short Stack" panose="020B0604020202020204" charset="0"/>
      <p:regular r:id="rId34"/>
    </p:embeddedFont>
    <p:embeddedFont>
      <p:font typeface="Amatic SC" panose="020B0604020202020204" charset="-79"/>
      <p:regular r:id="rId35"/>
      <p:bold r:id="rId36"/>
    </p:embeddedFont>
    <p:embeddedFont>
      <p:font typeface="Quicksand" panose="020B0604020202020204" charset="0"/>
      <p:regular r:id="rId37"/>
      <p:bold r:id="rId38"/>
    </p:embeddedFont>
    <p:embeddedFont>
      <p:font typeface="Calibri" panose="020F050202020403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03CB37-95F9-485E-A174-E9CAC466BC3E}">
  <a:tblStyle styleId="{2B03CB37-95F9-485E-A174-E9CAC466BC3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D57D16-7341-47D1-A7A5-6802A93928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25" autoAdjust="0"/>
  </p:normalViewPr>
  <p:slideViewPr>
    <p:cSldViewPr snapToGrid="0">
      <p:cViewPr varScale="1">
        <p:scale>
          <a:sx n="108" d="100"/>
          <a:sy n="108" d="100"/>
        </p:scale>
        <p:origin x="73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7361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1301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93285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b="1" spc="10" dirty="0">
                <a:solidFill>
                  <a:srgbClr val="1E1E1E"/>
                </a:solidFill>
                <a:ea typeface="Calibri" panose="020F0502020204030204" pitchFamily="34" charset="0"/>
              </a:rPr>
              <a:t>SMTP </a:t>
            </a:r>
            <a:r>
              <a:rPr lang="en-US" spc="10" dirty="0" err="1">
                <a:solidFill>
                  <a:srgbClr val="1E1E1E"/>
                </a:solidFill>
                <a:latin typeface="Times New Roman" panose="02020603050405020304" pitchFamily="18" charset="0"/>
                <a:ea typeface="Calibri" panose="020F0502020204030204" pitchFamily="34" charset="0"/>
              </a:rPr>
              <a:t>có</a:t>
            </a:r>
            <a:r>
              <a:rPr lang="en-US" spc="10" dirty="0">
                <a:solidFill>
                  <a:srgbClr val="1E1E1E"/>
                </a:solidFill>
                <a:latin typeface="Times New Roman" panose="02020603050405020304" pitchFamily="18" charset="0"/>
                <a:ea typeface="Calibri" panose="020F0502020204030204" pitchFamily="34" charset="0"/>
              </a:rPr>
              <a:t> </a:t>
            </a:r>
            <a:r>
              <a:rPr lang="en-US" spc="10" dirty="0" err="1">
                <a:solidFill>
                  <a:srgbClr val="1E1E1E"/>
                </a:solidFill>
                <a:latin typeface="Times New Roman" panose="02020603050405020304" pitchFamily="18" charset="0"/>
                <a:ea typeface="Calibri" panose="020F0502020204030204" pitchFamily="34" charset="0"/>
              </a:rPr>
              <a:t>nghĩa</a:t>
            </a:r>
            <a:r>
              <a:rPr lang="en-US" spc="10" dirty="0">
                <a:solidFill>
                  <a:srgbClr val="1E1E1E"/>
                </a:solidFill>
                <a:latin typeface="Times New Roman" panose="02020603050405020304" pitchFamily="18" charset="0"/>
                <a:ea typeface="Calibri" panose="020F0502020204030204" pitchFamily="34" charset="0"/>
              </a:rPr>
              <a:t> </a:t>
            </a:r>
            <a:r>
              <a:rPr lang="en-US" i="1" spc="10" dirty="0" err="1">
                <a:solidFill>
                  <a:srgbClr val="1E1E1E"/>
                </a:solidFill>
                <a:latin typeface="Times New Roman" panose="02020603050405020304" pitchFamily="18" charset="0"/>
                <a:ea typeface="Calibri" panose="020F0502020204030204" pitchFamily="34" charset="0"/>
              </a:rPr>
              <a:t>Giao</a:t>
            </a:r>
            <a:r>
              <a:rPr lang="en-US" i="1" spc="10" dirty="0">
                <a:solidFill>
                  <a:srgbClr val="1E1E1E"/>
                </a:solidFill>
                <a:latin typeface="Times New Roman" panose="02020603050405020304" pitchFamily="18" charset="0"/>
                <a:ea typeface="Calibri" panose="020F0502020204030204" pitchFamily="34" charset="0"/>
              </a:rPr>
              <a:t> </a:t>
            </a:r>
            <a:r>
              <a:rPr lang="en-US" i="1" spc="10" dirty="0" err="1">
                <a:solidFill>
                  <a:srgbClr val="1E1E1E"/>
                </a:solidFill>
                <a:latin typeface="Times New Roman" panose="02020603050405020304" pitchFamily="18" charset="0"/>
                <a:ea typeface="Calibri" panose="020F0502020204030204" pitchFamily="34" charset="0"/>
              </a:rPr>
              <a:t>thức</a:t>
            </a:r>
            <a:r>
              <a:rPr lang="en-US" i="1" spc="10" dirty="0">
                <a:solidFill>
                  <a:srgbClr val="1E1E1E"/>
                </a:solidFill>
                <a:latin typeface="Times New Roman" panose="02020603050405020304" pitchFamily="18" charset="0"/>
                <a:ea typeface="Calibri" panose="020F0502020204030204" pitchFamily="34" charset="0"/>
              </a:rPr>
              <a:t> </a:t>
            </a:r>
            <a:r>
              <a:rPr lang="en-US" i="1" spc="10" dirty="0" err="1">
                <a:solidFill>
                  <a:srgbClr val="1E1E1E"/>
                </a:solidFill>
                <a:latin typeface="Times New Roman" panose="02020603050405020304" pitchFamily="18" charset="0"/>
                <a:ea typeface="Calibri" panose="020F0502020204030204" pitchFamily="34" charset="0"/>
              </a:rPr>
              <a:t>chuyển</a:t>
            </a:r>
            <a:r>
              <a:rPr lang="en-US" i="1" spc="10" dirty="0">
                <a:solidFill>
                  <a:srgbClr val="1E1E1E"/>
                </a:solidFill>
                <a:latin typeface="Times New Roman" panose="02020603050405020304" pitchFamily="18" charset="0"/>
                <a:ea typeface="Calibri" panose="020F0502020204030204" pitchFamily="34" charset="0"/>
              </a:rPr>
              <a:t> </a:t>
            </a:r>
            <a:r>
              <a:rPr lang="en-US" i="1" spc="10" dirty="0" err="1">
                <a:solidFill>
                  <a:srgbClr val="1E1E1E"/>
                </a:solidFill>
                <a:latin typeface="Times New Roman" panose="02020603050405020304" pitchFamily="18" charset="0"/>
                <a:ea typeface="Calibri" panose="020F0502020204030204" pitchFamily="34" charset="0"/>
              </a:rPr>
              <a:t>thư</a:t>
            </a:r>
            <a:r>
              <a:rPr lang="en-US" i="1" spc="10" dirty="0">
                <a:solidFill>
                  <a:srgbClr val="1E1E1E"/>
                </a:solidFill>
                <a:latin typeface="Times New Roman" panose="02020603050405020304" pitchFamily="18" charset="0"/>
                <a:ea typeface="Calibri" panose="020F0502020204030204" pitchFamily="34" charset="0"/>
              </a:rPr>
              <a:t> </a:t>
            </a:r>
            <a:r>
              <a:rPr lang="en-US" i="1" spc="10" dirty="0" err="1">
                <a:solidFill>
                  <a:srgbClr val="1E1E1E"/>
                </a:solidFill>
                <a:latin typeface="Times New Roman" panose="02020603050405020304" pitchFamily="18" charset="0"/>
                <a:ea typeface="Calibri" panose="020F0502020204030204" pitchFamily="34" charset="0"/>
              </a:rPr>
              <a:t>đơn</a:t>
            </a:r>
            <a:r>
              <a:rPr lang="en-US" i="1" spc="10" dirty="0">
                <a:solidFill>
                  <a:srgbClr val="1E1E1E"/>
                </a:solidFill>
                <a:latin typeface="Times New Roman" panose="02020603050405020304" pitchFamily="18" charset="0"/>
                <a:ea typeface="Calibri" panose="020F0502020204030204" pitchFamily="34" charset="0"/>
              </a:rPr>
              <a:t> </a:t>
            </a:r>
            <a:r>
              <a:rPr lang="en-US" i="1" spc="10" dirty="0" err="1">
                <a:solidFill>
                  <a:srgbClr val="1E1E1E"/>
                </a:solidFill>
                <a:latin typeface="Times New Roman" panose="02020603050405020304" pitchFamily="18" charset="0"/>
                <a:ea typeface="Calibri" panose="020F0502020204030204" pitchFamily="34" charset="0"/>
              </a:rPr>
              <a:t>giản</a:t>
            </a:r>
            <a:r>
              <a:rPr lang="en-US" spc="10" dirty="0">
                <a:solidFill>
                  <a:srgbClr val="1E1E1E"/>
                </a:solidFill>
                <a:latin typeface="Times New Roman" panose="02020603050405020304" pitchFamily="18" charset="0"/>
                <a:ea typeface="Calibri" panose="020F0502020204030204" pitchFamily="34" charset="0"/>
              </a:rPr>
              <a:t> </a:t>
            </a:r>
            <a:r>
              <a:rPr lang="en-US" spc="10" dirty="0" err="1">
                <a:solidFill>
                  <a:srgbClr val="1E1E1E"/>
                </a:solidFill>
                <a:latin typeface="Times New Roman" panose="02020603050405020304" pitchFamily="18" charset="0"/>
                <a:ea typeface="Calibri" panose="020F0502020204030204" pitchFamily="34" charset="0"/>
              </a:rPr>
              <a:t>và</a:t>
            </a:r>
            <a:r>
              <a:rPr lang="en-US" spc="10" dirty="0">
                <a:solidFill>
                  <a:srgbClr val="1E1E1E"/>
                </a:solidFill>
                <a:latin typeface="Times New Roman" panose="02020603050405020304" pitchFamily="18" charset="0"/>
                <a:ea typeface="Calibri" panose="020F0502020204030204" pitchFamily="34" charset="0"/>
              </a:rPr>
              <a:t> </a:t>
            </a:r>
            <a:r>
              <a:rPr lang="en-US" spc="10" dirty="0" err="1">
                <a:solidFill>
                  <a:srgbClr val="1E1E1E"/>
                </a:solidFill>
                <a:latin typeface="Times New Roman" panose="02020603050405020304" pitchFamily="18" charset="0"/>
                <a:ea typeface="Calibri" panose="020F0502020204030204" pitchFamily="34" charset="0"/>
              </a:rPr>
              <a:t>nó</a:t>
            </a:r>
            <a:r>
              <a:rPr lang="en-US" spc="10" dirty="0">
                <a:solidFill>
                  <a:srgbClr val="1E1E1E"/>
                </a:solidFill>
                <a:latin typeface="Times New Roman" panose="02020603050405020304" pitchFamily="18" charset="0"/>
                <a:ea typeface="Calibri" panose="020F0502020204030204" pitchFamily="34" charset="0"/>
              </a:rPr>
              <a:t> </a:t>
            </a:r>
            <a:r>
              <a:rPr lang="en-US" spc="10" dirty="0" err="1">
                <a:solidFill>
                  <a:srgbClr val="1E1E1E"/>
                </a:solidFill>
                <a:latin typeface="Times New Roman" panose="02020603050405020304" pitchFamily="18" charset="0"/>
                <a:ea typeface="Calibri" panose="020F0502020204030204" pitchFamily="34" charset="0"/>
              </a:rPr>
              <a:t>là</a:t>
            </a:r>
            <a:r>
              <a:rPr lang="en-US" spc="10" dirty="0">
                <a:solidFill>
                  <a:srgbClr val="1E1E1E"/>
                </a:solidFill>
                <a:latin typeface="Times New Roman" panose="02020603050405020304" pitchFamily="18" charset="0"/>
                <a:ea typeface="Calibri" panose="020F0502020204030204" pitchFamily="34" charset="0"/>
              </a:rPr>
              <a:t> </a:t>
            </a:r>
            <a:r>
              <a:rPr lang="en-US" spc="10" dirty="0" err="1">
                <a:solidFill>
                  <a:srgbClr val="1E1E1E"/>
                </a:solidFill>
                <a:latin typeface="Times New Roman" panose="02020603050405020304" pitchFamily="18" charset="0"/>
                <a:ea typeface="Calibri" panose="020F0502020204030204" pitchFamily="34" charset="0"/>
              </a:rPr>
              <a:t>một</a:t>
            </a:r>
            <a:r>
              <a:rPr lang="en-US" spc="10" dirty="0">
                <a:solidFill>
                  <a:srgbClr val="1E1E1E"/>
                </a:solidFill>
                <a:latin typeface="Times New Roman" panose="02020603050405020304" pitchFamily="18" charset="0"/>
                <a:ea typeface="Calibri" panose="020F0502020204030204" pitchFamily="34" charset="0"/>
              </a:rPr>
              <a:t> </a:t>
            </a:r>
            <a:r>
              <a:rPr lang="en-US" spc="10" dirty="0" err="1">
                <a:solidFill>
                  <a:srgbClr val="1E1E1E"/>
                </a:solidFill>
                <a:latin typeface="Times New Roman" panose="02020603050405020304" pitchFamily="18" charset="0"/>
                <a:ea typeface="Calibri" panose="020F0502020204030204" pitchFamily="34" charset="0"/>
              </a:rPr>
              <a:t>tiêu</a:t>
            </a:r>
            <a:r>
              <a:rPr lang="en-US" spc="10" dirty="0">
                <a:solidFill>
                  <a:srgbClr val="1E1E1E"/>
                </a:solidFill>
                <a:latin typeface="Times New Roman" panose="02020603050405020304" pitchFamily="18" charset="0"/>
                <a:ea typeface="Calibri" panose="020F0502020204030204" pitchFamily="34" charset="0"/>
              </a:rPr>
              <a:t> </a:t>
            </a:r>
            <a:r>
              <a:rPr lang="en-US" spc="10" dirty="0" err="1">
                <a:solidFill>
                  <a:srgbClr val="1E1E1E"/>
                </a:solidFill>
                <a:latin typeface="Times New Roman" panose="02020603050405020304" pitchFamily="18" charset="0"/>
                <a:ea typeface="Calibri" panose="020F0502020204030204" pitchFamily="34" charset="0"/>
              </a:rPr>
              <a:t>chuẩn</a:t>
            </a:r>
            <a:r>
              <a:rPr lang="en-US" spc="10" dirty="0">
                <a:solidFill>
                  <a:srgbClr val="1E1E1E"/>
                </a:solidFill>
                <a:latin typeface="Times New Roman" panose="02020603050405020304" pitchFamily="18" charset="0"/>
                <a:ea typeface="Calibri" panose="020F0502020204030204" pitchFamily="34" charset="0"/>
              </a:rPr>
              <a:t> internet </a:t>
            </a:r>
            <a:r>
              <a:rPr lang="en-US" spc="10" dirty="0" err="1">
                <a:solidFill>
                  <a:srgbClr val="1E1E1E"/>
                </a:solidFill>
                <a:latin typeface="Times New Roman" panose="02020603050405020304" pitchFamily="18" charset="0"/>
                <a:ea typeface="Calibri" panose="020F0502020204030204" pitchFamily="34" charset="0"/>
              </a:rPr>
              <a:t>để</a:t>
            </a:r>
            <a:r>
              <a:rPr lang="en-US" spc="10" dirty="0">
                <a:solidFill>
                  <a:srgbClr val="1E1E1E"/>
                </a:solidFill>
                <a:latin typeface="Times New Roman" panose="02020603050405020304" pitchFamily="18" charset="0"/>
                <a:ea typeface="Calibri" panose="020F0502020204030204" pitchFamily="34" charset="0"/>
              </a:rPr>
              <a:t> </a:t>
            </a:r>
            <a:r>
              <a:rPr lang="en-US" spc="10" dirty="0" err="1">
                <a:solidFill>
                  <a:srgbClr val="1E1E1E"/>
                </a:solidFill>
                <a:latin typeface="Times New Roman" panose="02020603050405020304" pitchFamily="18" charset="0"/>
                <a:ea typeface="Calibri" panose="020F0502020204030204" pitchFamily="34" charset="0"/>
              </a:rPr>
              <a:t>truyền</a:t>
            </a:r>
            <a:r>
              <a:rPr lang="en-US" spc="10" dirty="0">
                <a:solidFill>
                  <a:srgbClr val="1E1E1E"/>
                </a:solidFill>
                <a:latin typeface="Times New Roman" panose="02020603050405020304" pitchFamily="18" charset="0"/>
                <a:ea typeface="Calibri" panose="020F0502020204030204" pitchFamily="34" charset="0"/>
              </a:rPr>
              <a:t> email. </a:t>
            </a:r>
            <a:r>
              <a:rPr lang="en-US" spc="10" dirty="0" err="1">
                <a:solidFill>
                  <a:srgbClr val="1E1E1E"/>
                </a:solidFill>
                <a:latin typeface="Times New Roman" panose="02020603050405020304" pitchFamily="18" charset="0"/>
                <a:ea typeface="Calibri" panose="020F0502020204030204" pitchFamily="34" charset="0"/>
              </a:rPr>
              <a:t>Để</a:t>
            </a:r>
            <a:r>
              <a:rPr lang="en-US" spc="10" dirty="0">
                <a:solidFill>
                  <a:srgbClr val="1E1E1E"/>
                </a:solidFill>
                <a:latin typeface="Times New Roman" panose="02020603050405020304" pitchFamily="18" charset="0"/>
                <a:ea typeface="Calibri" panose="020F0502020204030204" pitchFamily="34" charset="0"/>
              </a:rPr>
              <a:t> </a:t>
            </a:r>
            <a:r>
              <a:rPr lang="en-US" spc="10" dirty="0" err="1">
                <a:solidFill>
                  <a:srgbClr val="1E1E1E"/>
                </a:solidFill>
                <a:latin typeface="Times New Roman" panose="02020603050405020304" pitchFamily="18" charset="0"/>
                <a:ea typeface="Calibri" panose="020F0502020204030204" pitchFamily="34" charset="0"/>
              </a:rPr>
              <a:t>gửi</a:t>
            </a:r>
            <a:r>
              <a:rPr lang="en-US" spc="10" dirty="0">
                <a:solidFill>
                  <a:srgbClr val="1E1E1E"/>
                </a:solidFill>
                <a:latin typeface="Times New Roman" panose="02020603050405020304" pitchFamily="18" charset="0"/>
                <a:ea typeface="Calibri" panose="020F0502020204030204" pitchFamily="34" charset="0"/>
              </a:rPr>
              <a:t> email </a:t>
            </a:r>
            <a:r>
              <a:rPr lang="en-US" spc="10" dirty="0" err="1">
                <a:solidFill>
                  <a:srgbClr val="1E1E1E"/>
                </a:solidFill>
                <a:latin typeface="Times New Roman" panose="02020603050405020304" pitchFamily="18" charset="0"/>
                <a:ea typeface="Calibri" panose="020F0502020204030204" pitchFamily="34" charset="0"/>
              </a:rPr>
              <a:t>bằng</a:t>
            </a:r>
            <a:r>
              <a:rPr lang="en-US" spc="10" dirty="0">
                <a:solidFill>
                  <a:srgbClr val="1E1E1E"/>
                </a:solidFill>
                <a:latin typeface="Times New Roman" panose="02020603050405020304" pitchFamily="18" charset="0"/>
                <a:ea typeface="Calibri" panose="020F0502020204030204" pitchFamily="34" charset="0"/>
              </a:rPr>
              <a:t> ESP8266, </a:t>
            </a:r>
            <a:r>
              <a:rPr lang="en-US" spc="10" dirty="0" err="1">
                <a:solidFill>
                  <a:srgbClr val="1E1E1E"/>
                </a:solidFill>
                <a:latin typeface="Times New Roman" panose="02020603050405020304" pitchFamily="18" charset="0"/>
                <a:ea typeface="Calibri" panose="020F0502020204030204" pitchFamily="34" charset="0"/>
              </a:rPr>
              <a:t>cần</a:t>
            </a:r>
            <a:r>
              <a:rPr lang="en-US" spc="10" dirty="0">
                <a:solidFill>
                  <a:srgbClr val="1E1E1E"/>
                </a:solidFill>
                <a:latin typeface="Times New Roman" panose="02020603050405020304" pitchFamily="18" charset="0"/>
                <a:ea typeface="Calibri" panose="020F0502020204030204" pitchFamily="34" charset="0"/>
              </a:rPr>
              <a:t> </a:t>
            </a:r>
            <a:r>
              <a:rPr lang="en-US" spc="10" dirty="0" err="1">
                <a:solidFill>
                  <a:srgbClr val="1E1E1E"/>
                </a:solidFill>
                <a:latin typeface="Times New Roman" panose="02020603050405020304" pitchFamily="18" charset="0"/>
                <a:ea typeface="Calibri" panose="020F0502020204030204" pitchFamily="34" charset="0"/>
              </a:rPr>
              <a:t>kết</a:t>
            </a:r>
            <a:r>
              <a:rPr lang="en-US" spc="10" dirty="0">
                <a:solidFill>
                  <a:srgbClr val="1E1E1E"/>
                </a:solidFill>
                <a:latin typeface="Times New Roman" panose="02020603050405020304" pitchFamily="18" charset="0"/>
                <a:ea typeface="Calibri" panose="020F0502020204030204" pitchFamily="34" charset="0"/>
              </a:rPr>
              <a:t> </a:t>
            </a:r>
            <a:r>
              <a:rPr lang="en-US" spc="10" dirty="0" err="1">
                <a:solidFill>
                  <a:srgbClr val="1E1E1E"/>
                </a:solidFill>
                <a:latin typeface="Times New Roman" panose="02020603050405020304" pitchFamily="18" charset="0"/>
                <a:ea typeface="Calibri" panose="020F0502020204030204" pitchFamily="34" charset="0"/>
              </a:rPr>
              <a:t>nối</a:t>
            </a:r>
            <a:r>
              <a:rPr lang="en-US" spc="10" dirty="0">
                <a:solidFill>
                  <a:srgbClr val="1E1E1E"/>
                </a:solidFill>
                <a:latin typeface="Times New Roman" panose="02020603050405020304" pitchFamily="18" charset="0"/>
                <a:ea typeface="Calibri" panose="020F0502020204030204" pitchFamily="34" charset="0"/>
              </a:rPr>
              <a:t> </a:t>
            </a:r>
            <a:r>
              <a:rPr lang="en-US" spc="10" dirty="0" err="1">
                <a:solidFill>
                  <a:srgbClr val="1E1E1E"/>
                </a:solidFill>
                <a:latin typeface="Times New Roman" panose="02020603050405020304" pitchFamily="18" charset="0"/>
                <a:ea typeface="Calibri" panose="020F0502020204030204" pitchFamily="34" charset="0"/>
              </a:rPr>
              <a:t>nó</a:t>
            </a:r>
            <a:r>
              <a:rPr lang="en-US" spc="10" dirty="0">
                <a:solidFill>
                  <a:srgbClr val="1E1E1E"/>
                </a:solidFill>
                <a:latin typeface="Times New Roman" panose="02020603050405020304" pitchFamily="18" charset="0"/>
                <a:ea typeface="Calibri" panose="020F0502020204030204" pitchFamily="34" charset="0"/>
              </a:rPr>
              <a:t> </a:t>
            </a:r>
            <a:r>
              <a:rPr lang="en-US" spc="10" dirty="0" err="1">
                <a:solidFill>
                  <a:srgbClr val="1E1E1E"/>
                </a:solidFill>
                <a:latin typeface="Times New Roman" panose="02020603050405020304" pitchFamily="18" charset="0"/>
                <a:ea typeface="Calibri" panose="020F0502020204030204" pitchFamily="34" charset="0"/>
              </a:rPr>
              <a:t>với</a:t>
            </a:r>
            <a:r>
              <a:rPr lang="en-US" spc="10" dirty="0">
                <a:solidFill>
                  <a:srgbClr val="1E1E1E"/>
                </a:solidFill>
                <a:latin typeface="Times New Roman" panose="02020603050405020304" pitchFamily="18" charset="0"/>
                <a:ea typeface="Calibri" panose="020F0502020204030204" pitchFamily="34" charset="0"/>
              </a:rPr>
              <a:t> </a:t>
            </a:r>
            <a:r>
              <a:rPr lang="en-US" spc="10" dirty="0" err="1">
                <a:solidFill>
                  <a:srgbClr val="1E1E1E"/>
                </a:solidFill>
                <a:latin typeface="Times New Roman" panose="02020603050405020304" pitchFamily="18" charset="0"/>
                <a:ea typeface="Calibri" panose="020F0502020204030204" pitchFamily="34" charset="0"/>
              </a:rPr>
              <a:t>Máy</a:t>
            </a:r>
            <a:r>
              <a:rPr lang="en-US" spc="10" dirty="0">
                <a:solidFill>
                  <a:srgbClr val="1E1E1E"/>
                </a:solidFill>
                <a:latin typeface="Times New Roman" panose="02020603050405020304" pitchFamily="18" charset="0"/>
                <a:ea typeface="Calibri" panose="020F0502020204030204" pitchFamily="34" charset="0"/>
              </a:rPr>
              <a:t> </a:t>
            </a:r>
            <a:r>
              <a:rPr lang="en-US" spc="10" dirty="0" err="1">
                <a:solidFill>
                  <a:srgbClr val="1E1E1E"/>
                </a:solidFill>
                <a:latin typeface="Times New Roman" panose="02020603050405020304" pitchFamily="18" charset="0"/>
                <a:ea typeface="Calibri" panose="020F0502020204030204" pitchFamily="34" charset="0"/>
              </a:rPr>
              <a:t>chủ</a:t>
            </a:r>
            <a:r>
              <a:rPr lang="en-US" spc="10" dirty="0">
                <a:solidFill>
                  <a:srgbClr val="1E1E1E"/>
                </a:solidFill>
                <a:latin typeface="Times New Roman" panose="02020603050405020304" pitchFamily="18" charset="0"/>
                <a:ea typeface="Calibri" panose="020F0502020204030204" pitchFamily="34" charset="0"/>
              </a:rPr>
              <a:t> SMTP</a:t>
            </a:r>
            <a:endParaRPr lang="en-US" dirty="0"/>
          </a:p>
          <a:p>
            <a:endParaRPr lang="en-US" dirty="0"/>
          </a:p>
        </p:txBody>
      </p:sp>
    </p:spTree>
    <p:extLst>
      <p:ext uri="{BB962C8B-B14F-4D97-AF65-F5344CB8AC3E}">
        <p14:creationId xmlns:p14="http://schemas.microsoft.com/office/powerpoint/2010/main" val="509998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4560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a:solidFill>
                  <a:srgbClr val="000000"/>
                </a:solidFill>
                <a:effectLst/>
                <a:latin typeface="Arial"/>
                <a:ea typeface="Arial"/>
                <a:cs typeface="Arial"/>
                <a:sym typeface="Arial"/>
              </a:rPr>
              <a:t>Do </a:t>
            </a:r>
            <a:r>
              <a:rPr lang="en-US" sz="1100" b="0" i="0" u="none" strike="noStrike" cap="none" dirty="0" err="1">
                <a:solidFill>
                  <a:srgbClr val="000000"/>
                </a:solidFill>
                <a:effectLst/>
                <a:latin typeface="Arial"/>
                <a:ea typeface="Arial"/>
                <a:cs typeface="Arial"/>
                <a:sym typeface="Arial"/>
              </a:rPr>
              <a:t>đó</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việc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truyền</a:t>
            </a:r>
            <a:r>
              <a:rPr lang="en-US" sz="1100" b="0" i="0" u="none" strike="noStrike" cap="none" dirty="0">
                <a:solidFill>
                  <a:srgbClr val="000000"/>
                </a:solidFill>
                <a:effectLst/>
                <a:latin typeface="Arial"/>
                <a:ea typeface="Arial"/>
                <a:cs typeface="Arial"/>
                <a:sym typeface="Arial"/>
              </a:rPr>
              <a:t> – </a:t>
            </a:r>
            <a:r>
              <a:rPr lang="en-US" sz="1100" b="0" i="0" u="none" strike="noStrike" cap="none" dirty="0" err="1">
                <a:solidFill>
                  <a:srgbClr val="000000"/>
                </a:solidFill>
                <a:effectLst/>
                <a:latin typeface="Arial"/>
                <a:ea typeface="Arial"/>
                <a:cs typeface="Arial"/>
                <a:sym typeface="Arial"/>
              </a:rPr>
              <a:t>nhận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với</a:t>
            </a:r>
            <a:r>
              <a:rPr lang="en-US" sz="1100" b="0" i="0" u="none" strike="noStrike" cap="none" dirty="0">
                <a:solidFill>
                  <a:srgbClr val="000000"/>
                </a:solidFill>
                <a:effectLst/>
                <a:latin typeface="Arial"/>
                <a:ea typeface="Arial"/>
                <a:cs typeface="Arial"/>
                <a:sym typeface="Arial"/>
              </a:rPr>
              <a:t> UART </a:t>
            </a:r>
            <a:r>
              <a:rPr lang="en-US" sz="1100" b="0" i="0" u="none" strike="noStrike" cap="none" dirty="0" err="1">
                <a:solidFill>
                  <a:srgbClr val="000000"/>
                </a:solidFill>
                <a:effectLst/>
                <a:latin typeface="Arial"/>
                <a:ea typeface="Arial"/>
                <a:cs typeface="Arial"/>
                <a:sym typeface="Arial"/>
              </a:rPr>
              <a:t>không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cần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đả</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động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đến</a:t>
            </a:r>
            <a:r>
              <a:rPr lang="en-US" sz="1100" b="0" i="0" u="none" strike="noStrike" cap="none" dirty="0">
                <a:solidFill>
                  <a:srgbClr val="000000"/>
                </a:solidFill>
                <a:effectLst/>
                <a:latin typeface="Arial"/>
                <a:ea typeface="Arial"/>
                <a:cs typeface="Arial"/>
                <a:sym typeface="Arial"/>
              </a:rPr>
              <a:t> clock. </a:t>
            </a:r>
            <a:r>
              <a:rPr lang="en-US" sz="1100" b="0" i="0" u="none" strike="noStrike" cap="none" dirty="0" err="1">
                <a:solidFill>
                  <a:srgbClr val="000000"/>
                </a:solidFill>
                <a:effectLst/>
                <a:latin typeface="Arial"/>
                <a:ea typeface="Arial"/>
                <a:cs typeface="Arial"/>
                <a:sym typeface="Arial"/>
              </a:rPr>
              <a:t>Thay</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vào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đó</a:t>
            </a:r>
            <a:r>
              <a:rPr lang="en-US" sz="1100" b="0" i="0" u="none" strike="noStrike" cap="none" dirty="0">
                <a:solidFill>
                  <a:srgbClr val="000000"/>
                </a:solidFill>
                <a:effectLst/>
                <a:latin typeface="Arial"/>
                <a:ea typeface="Arial"/>
                <a:cs typeface="Arial"/>
                <a:sym typeface="Arial"/>
              </a:rPr>
              <a:t>, 2 </a:t>
            </a:r>
            <a:r>
              <a:rPr lang="en-US" sz="1100" b="0" i="0" u="none" strike="noStrike" cap="none" dirty="0" err="1">
                <a:solidFill>
                  <a:srgbClr val="000000"/>
                </a:solidFill>
                <a:effectLst/>
                <a:latin typeface="Arial"/>
                <a:ea typeface="Arial"/>
                <a:cs typeface="Arial"/>
                <a:sym typeface="Arial"/>
              </a:rPr>
              <a:t>thiết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bị</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truyền</a:t>
            </a:r>
            <a:r>
              <a:rPr lang="en-US" sz="1100" b="0" i="0" u="none" strike="noStrike" cap="none" dirty="0">
                <a:solidFill>
                  <a:srgbClr val="000000"/>
                </a:solidFill>
                <a:effectLst/>
                <a:latin typeface="Arial"/>
                <a:ea typeface="Arial"/>
                <a:cs typeface="Arial"/>
                <a:sym typeface="Arial"/>
              </a:rPr>
              <a:t> - </a:t>
            </a:r>
            <a:r>
              <a:rPr lang="en-US" sz="1100" b="0" i="0" u="none" strike="noStrike" cap="none" dirty="0" err="1">
                <a:solidFill>
                  <a:srgbClr val="000000"/>
                </a:solidFill>
                <a:effectLst/>
                <a:latin typeface="Arial"/>
                <a:ea typeface="Arial"/>
                <a:cs typeface="Arial"/>
                <a:sym typeface="Arial"/>
              </a:rPr>
              <a:t>nhận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tín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hiệu</a:t>
            </a:r>
            <a:r>
              <a:rPr lang="en-US" sz="1100" b="0" i="0" u="none" strike="noStrike" cap="none" dirty="0">
                <a:solidFill>
                  <a:srgbClr val="000000"/>
                </a:solidFill>
                <a:effectLst/>
                <a:latin typeface="Arial"/>
                <a:ea typeface="Arial"/>
                <a:cs typeface="Arial"/>
                <a:sym typeface="Arial"/>
              </a:rPr>
              <a:t> UART </a:t>
            </a:r>
            <a:r>
              <a:rPr lang="en-US" sz="1100" b="0" i="0" u="none" strike="noStrike" cap="none" dirty="0" err="1">
                <a:solidFill>
                  <a:srgbClr val="000000"/>
                </a:solidFill>
                <a:effectLst/>
                <a:latin typeface="Arial"/>
                <a:ea typeface="Arial"/>
                <a:cs typeface="Arial"/>
                <a:sym typeface="Arial"/>
              </a:rPr>
              <a:t>sẽ</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thỏa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thuận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với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nhau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các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yếu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tố</a:t>
            </a:r>
            <a:r>
              <a:rPr lang="en-US" sz="1100" b="0" i="0" u="none" strike="noStrike" cap="none" dirty="0">
                <a:solidFill>
                  <a:srgbClr val="000000"/>
                </a:solidFill>
                <a:effectLst/>
                <a:latin typeface="Arial"/>
                <a:ea typeface="Arial"/>
                <a:cs typeface="Arial"/>
                <a:sym typeface="Arial"/>
              </a:rPr>
              <a:t>: baud rate - </a:t>
            </a:r>
            <a:r>
              <a:rPr lang="en-US" sz="1100" b="0" i="0" u="none" strike="noStrike" cap="none" dirty="0" err="1">
                <a:solidFill>
                  <a:srgbClr val="000000"/>
                </a:solidFill>
                <a:effectLst/>
                <a:latin typeface="Arial"/>
                <a:ea typeface="Arial"/>
                <a:cs typeface="Arial"/>
                <a:sym typeface="Arial"/>
              </a:rPr>
              <a:t>tốc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độ</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truyền</a:t>
            </a:r>
            <a:r>
              <a:rPr lang="en-US" sz="1100" b="0" i="0" u="none" strike="noStrike" cap="none" dirty="0">
                <a:solidFill>
                  <a:srgbClr val="000000"/>
                </a:solidFill>
                <a:effectLst/>
                <a:latin typeface="Arial"/>
                <a:ea typeface="Arial"/>
                <a:cs typeface="Arial"/>
                <a:sym typeface="Arial"/>
              </a:rPr>
              <a:t>, stop - </a:t>
            </a:r>
            <a:r>
              <a:rPr lang="en-US" sz="1100" b="0" i="0" u="none" strike="noStrike" cap="none" dirty="0" err="1">
                <a:solidFill>
                  <a:srgbClr val="000000"/>
                </a:solidFill>
                <a:effectLst/>
                <a:latin typeface="Arial"/>
                <a:ea typeface="Arial"/>
                <a:cs typeface="Arial"/>
                <a:sym typeface="Arial"/>
              </a:rPr>
              <a:t>điểm</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dừng</a:t>
            </a:r>
            <a:r>
              <a:rPr lang="en-US" sz="1100" b="0" i="0" u="none" strike="noStrike" cap="none" dirty="0">
                <a:solidFill>
                  <a:srgbClr val="000000"/>
                </a:solidFill>
                <a:effectLst/>
                <a:latin typeface="Arial"/>
                <a:ea typeface="Arial"/>
                <a:cs typeface="Arial"/>
                <a:sym typeface="Arial"/>
              </a:rPr>
              <a:t>, start - </a:t>
            </a:r>
            <a:r>
              <a:rPr lang="en-US" sz="1100" b="0" i="0" u="none" strike="noStrike" cap="none" dirty="0" err="1">
                <a:solidFill>
                  <a:srgbClr val="000000"/>
                </a:solidFill>
                <a:effectLst/>
                <a:latin typeface="Arial"/>
                <a:ea typeface="Arial"/>
                <a:cs typeface="Arial"/>
                <a:sym typeface="Arial"/>
              </a:rPr>
              <a:t>điểm</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bắt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đầu</a:t>
            </a:r>
            <a:r>
              <a:rPr lang="en-US" sz="1100" b="0" i="0" u="none" strike="noStrike" cap="none" dirty="0">
                <a:solidFill>
                  <a:srgbClr val="000000"/>
                </a:solidFill>
                <a:effectLst/>
                <a:latin typeface="Arial"/>
                <a:ea typeface="Arial"/>
                <a:cs typeface="Arial"/>
                <a:sym typeface="Arial"/>
              </a:rPr>
              <a:t>, data bits - </a:t>
            </a:r>
            <a:r>
              <a:rPr lang="en-US" sz="1100" b="0" i="0" u="none" strike="noStrike" cap="none" dirty="0" err="1">
                <a:solidFill>
                  <a:srgbClr val="000000"/>
                </a:solidFill>
                <a:effectLst/>
                <a:latin typeface="Arial"/>
                <a:ea typeface="Arial"/>
                <a:cs typeface="Arial"/>
                <a:sym typeface="Arial"/>
              </a:rPr>
              <a:t>các</a:t>
            </a:r>
            <a:r>
              <a:rPr lang="en-US" sz="1100" b="0" i="0" u="none" strike="noStrike" cap="none" dirty="0">
                <a:solidFill>
                  <a:srgbClr val="000000"/>
                </a:solidFill>
                <a:effectLst/>
                <a:latin typeface="Arial"/>
                <a:ea typeface="Arial"/>
                <a:cs typeface="Arial"/>
                <a:sym typeface="Arial"/>
              </a:rPr>
              <a:t> bit </a:t>
            </a:r>
            <a:r>
              <a:rPr lang="en-US" sz="1100" b="0" i="0" u="none" strike="noStrike" cap="none" dirty="0" err="1">
                <a:solidFill>
                  <a:srgbClr val="000000"/>
                </a:solidFill>
                <a:effectLst/>
                <a:latin typeface="Arial"/>
                <a:ea typeface="Arial"/>
                <a:cs typeface="Arial"/>
                <a:sym typeface="Arial"/>
              </a:rPr>
              <a:t>dữ</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liệu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nhất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dịnh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Nhờ</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thỏa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thuận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này</a:t>
            </a:r>
            <a:r>
              <a:rPr lang="en-US" sz="1100" b="0" i="0" u="none" strike="noStrike" cap="none" dirty="0">
                <a:solidFill>
                  <a:srgbClr val="000000"/>
                </a:solidFill>
                <a:effectLst/>
                <a:latin typeface="Arial"/>
                <a:ea typeface="Arial"/>
                <a:cs typeface="Arial"/>
                <a:sym typeface="Arial"/>
              </a:rPr>
              <a:t>, receiver - </a:t>
            </a:r>
            <a:r>
              <a:rPr lang="en-US" sz="1100" b="0" i="0" u="none" strike="noStrike" cap="none" dirty="0" err="1">
                <a:solidFill>
                  <a:srgbClr val="000000"/>
                </a:solidFill>
                <a:effectLst/>
                <a:latin typeface="Arial"/>
                <a:ea typeface="Arial"/>
                <a:cs typeface="Arial"/>
                <a:sym typeface="Arial"/>
              </a:rPr>
              <a:t>đầu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nhận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có</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thể</a:t>
            </a:r>
            <a:r>
              <a:rPr lang="en-US" sz="1100" b="0" i="0" u="none" strike="noStrike" cap="none" dirty="0">
                <a:solidFill>
                  <a:srgbClr val="000000"/>
                </a:solidFill>
                <a:effectLst/>
                <a:latin typeface="Arial"/>
                <a:ea typeface="Arial"/>
                <a:cs typeface="Arial"/>
                <a:sym typeface="Arial"/>
              </a:rPr>
              <a:t> decode </a:t>
            </a:r>
            <a:r>
              <a:rPr lang="en-US" sz="1100" b="0" i="0" u="none" strike="noStrike" cap="none" dirty="0" err="1">
                <a:solidFill>
                  <a:srgbClr val="000000"/>
                </a:solidFill>
                <a:effectLst/>
                <a:latin typeface="Arial"/>
                <a:ea typeface="Arial"/>
                <a:cs typeface="Arial"/>
                <a:sym typeface="Arial"/>
              </a:rPr>
              <a:t>được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tín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hiệu</a:t>
            </a:r>
            <a:endParaRPr lang="en-US" sz="1100" b="0" i="0" u="none" strike="noStrike" cap="none" dirty="0">
              <a:solidFill>
                <a:srgbClr val="000000"/>
              </a:solidFill>
              <a:effectLst/>
              <a:latin typeface="Arial"/>
              <a:ea typeface="Arial"/>
              <a:cs typeface="Arial"/>
              <a:sym typeface="Arial"/>
            </a:endParaRPr>
          </a:p>
          <a:p>
            <a:endParaRPr lang="en-US" dirty="0"/>
          </a:p>
        </p:txBody>
      </p:sp>
    </p:spTree>
    <p:extLst>
      <p:ext uri="{BB962C8B-B14F-4D97-AF65-F5344CB8AC3E}">
        <p14:creationId xmlns:p14="http://schemas.microsoft.com/office/powerpoint/2010/main" val="23645689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sz="1100" b="1" i="0" u="none" strike="noStrike" cap="none"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rPr>
              <a:t> Start bit : </a:t>
            </a:r>
            <a:r>
              <a:rPr lang="en-US" sz="1100" b="0" i="0" u="none" strike="noStrike" cap="none" dirty="0" err="1">
                <a:solidFill>
                  <a:srgbClr val="000000"/>
                </a:solidFill>
                <a:effectLst/>
                <a:latin typeface="Arial"/>
                <a:ea typeface="Arial"/>
                <a:cs typeface="Arial"/>
                <a:sym typeface="Arial"/>
              </a:rPr>
              <a:t>báo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hiệu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quá</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trình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truyền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dữ</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liệu</a:t>
            </a:r>
            <a:endParaRPr lang="en-US" sz="1100" b="0" i="0" u="none" strike="noStrike" cap="none" dirty="0">
              <a:solidFill>
                <a:srgbClr val="000000"/>
              </a:solidFill>
              <a:effectLst/>
              <a:latin typeface="Arial"/>
              <a:ea typeface="Arial"/>
              <a:cs typeface="Arial"/>
              <a:sym typeface="Arial"/>
            </a:endParaRPr>
          </a:p>
          <a:p>
            <a:r>
              <a:rPr lang="en-US" sz="1100" b="1" i="0" u="none" strike="noStrike" cap="none" dirty="0">
                <a:solidFill>
                  <a:srgbClr val="000000"/>
                </a:solidFill>
                <a:effectLst/>
                <a:latin typeface="Arial"/>
                <a:ea typeface="Arial"/>
                <a:cs typeface="Arial"/>
                <a:sym typeface="Arial"/>
              </a:rPr>
              <a:t>-</a:t>
            </a:r>
            <a:r>
              <a:rPr lang="en-US" sz="1100" b="0" i="0" u="none" strike="noStrike" cap="none" dirty="0">
                <a:solidFill>
                  <a:srgbClr val="000000"/>
                </a:solidFill>
                <a:effectLst/>
                <a:latin typeface="Arial"/>
                <a:ea typeface="Arial"/>
                <a:cs typeface="Arial"/>
                <a:sym typeface="Arial"/>
              </a:rPr>
              <a:t> </a:t>
            </a:r>
            <a:r>
              <a:rPr lang="vi-VN" sz="1100" b="0" i="0" u="none" strike="noStrike" cap="none" dirty="0">
                <a:solidFill>
                  <a:srgbClr val="000000"/>
                </a:solidFill>
                <a:effectLst/>
                <a:latin typeface="Arial"/>
                <a:ea typeface="Arial"/>
                <a:cs typeface="Arial"/>
                <a:sym typeface="Arial"/>
              </a:rPr>
              <a:t> Data Bits : dữ liệu cần giao tiếp , có thể gồm 5,6,7,8,9 bit, nhưng thông thường hay để định dạng dữ liệu 8 bits (1 byte)</a:t>
            </a:r>
            <a:endParaRPr lang="en-US" sz="1100" b="0" i="0" u="none" strike="noStrike" cap="none" dirty="0">
              <a:solidFill>
                <a:srgbClr val="000000"/>
              </a:solidFill>
              <a:effectLst/>
              <a:latin typeface="Arial"/>
              <a:ea typeface="Arial"/>
              <a:cs typeface="Arial"/>
              <a:sym typeface="Arial"/>
            </a:endParaRPr>
          </a:p>
          <a:p>
            <a:r>
              <a:rPr lang="en-US" sz="1100" b="1" i="0" u="none" strike="noStrike" cap="none" dirty="0">
                <a:solidFill>
                  <a:srgbClr val="000000"/>
                </a:solidFill>
                <a:effectLst/>
                <a:latin typeface="Arial"/>
                <a:ea typeface="Arial"/>
                <a:cs typeface="Arial"/>
                <a:sym typeface="Arial"/>
              </a:rPr>
              <a:t>-</a:t>
            </a:r>
            <a:r>
              <a:rPr lang="en-US" sz="1100" b="0" i="0" u="none" strike="noStrike" cap="none" dirty="0">
                <a:solidFill>
                  <a:srgbClr val="000000"/>
                </a:solidFill>
                <a:effectLst/>
                <a:latin typeface="Arial"/>
                <a:ea typeface="Arial"/>
                <a:cs typeface="Arial"/>
                <a:sym typeface="Arial"/>
              </a:rPr>
              <a:t> </a:t>
            </a:r>
            <a:r>
              <a:rPr lang="vi-VN" sz="1100" b="0" i="0" u="none" strike="noStrike" cap="none" dirty="0">
                <a:solidFill>
                  <a:srgbClr val="000000"/>
                </a:solidFill>
                <a:effectLst/>
                <a:latin typeface="Arial"/>
                <a:ea typeface="Arial"/>
                <a:cs typeface="Arial"/>
                <a:sym typeface="Arial"/>
              </a:rPr>
              <a:t>Parity bit : Bit kiểm tra chẵn lẻ , dùng khi muốn kiểm tra lỗi</a:t>
            </a:r>
            <a:endParaRPr lang="en-US" sz="1100" b="0" i="0" u="none" strike="noStrike" cap="none" dirty="0">
              <a:solidFill>
                <a:srgbClr val="000000"/>
              </a:solidFill>
              <a:effectLst/>
              <a:latin typeface="Arial"/>
              <a:ea typeface="Arial"/>
              <a:cs typeface="Arial"/>
              <a:sym typeface="Arial"/>
            </a:endParaRPr>
          </a:p>
          <a:p>
            <a:r>
              <a:rPr lang="en-US" sz="1100" b="1" i="0" u="none" strike="noStrike" cap="none" dirty="0">
                <a:solidFill>
                  <a:srgbClr val="000000"/>
                </a:solidFill>
                <a:effectLst/>
                <a:latin typeface="Arial"/>
                <a:ea typeface="Arial"/>
                <a:cs typeface="Arial"/>
                <a:sym typeface="Arial"/>
              </a:rPr>
              <a:t>-</a:t>
            </a:r>
            <a:r>
              <a:rPr lang="en-US" sz="1100" b="0" i="0" u="none" strike="noStrike" cap="none" dirty="0">
                <a:solidFill>
                  <a:srgbClr val="000000"/>
                </a:solidFill>
                <a:effectLst/>
                <a:latin typeface="Arial"/>
                <a:ea typeface="Arial"/>
                <a:cs typeface="Arial"/>
                <a:sym typeface="Arial"/>
              </a:rPr>
              <a:t> </a:t>
            </a:r>
            <a:r>
              <a:rPr lang="vi-VN" sz="1100" b="0" i="0" u="none" strike="noStrike" cap="none" dirty="0">
                <a:solidFill>
                  <a:srgbClr val="000000"/>
                </a:solidFill>
                <a:effectLst/>
                <a:latin typeface="Arial"/>
                <a:ea typeface="Arial"/>
                <a:cs typeface="Arial"/>
                <a:sym typeface="Arial"/>
              </a:rPr>
              <a:t>Stop bit : gồm 1 hoặc 2 bit</a:t>
            </a:r>
            <a:endParaRPr lang="en-US" sz="1100" b="0" i="0" u="none" strike="noStrike" cap="none" dirty="0">
              <a:solidFill>
                <a:srgbClr val="000000"/>
              </a:solidFill>
              <a:effectLst/>
              <a:latin typeface="Arial"/>
              <a:ea typeface="Arial"/>
              <a:cs typeface="Arial"/>
              <a:sym typeface="Arial"/>
            </a:endParaRPr>
          </a:p>
          <a:p>
            <a:r>
              <a:rPr lang="en-US" sz="1100" b="1" i="0" u="none" strike="noStrike" cap="none" dirty="0">
                <a:solidFill>
                  <a:srgbClr val="000000"/>
                </a:solidFill>
                <a:effectLst/>
                <a:latin typeface="Arial"/>
                <a:ea typeface="Arial"/>
                <a:cs typeface="Arial"/>
                <a:sym typeface="Arial"/>
              </a:rPr>
              <a:t>-</a:t>
            </a:r>
            <a:r>
              <a:rPr lang="en-US" sz="1100" b="0" i="0" u="none" strike="noStrike" cap="none" dirty="0">
                <a:solidFill>
                  <a:srgbClr val="000000"/>
                </a:solidFill>
                <a:effectLst/>
                <a:latin typeface="Arial"/>
                <a:ea typeface="Arial"/>
                <a:cs typeface="Arial"/>
                <a:sym typeface="Arial"/>
              </a:rPr>
              <a:t> </a:t>
            </a:r>
            <a:r>
              <a:rPr lang="vi-VN" sz="1100" b="0" i="0" u="none" strike="noStrike" cap="none" dirty="0">
                <a:solidFill>
                  <a:srgbClr val="000000"/>
                </a:solidFill>
                <a:effectLst/>
                <a:latin typeface="Arial"/>
                <a:ea typeface="Arial"/>
                <a:cs typeface="Arial"/>
                <a:sym typeface="Arial"/>
              </a:rPr>
              <a:t>IDLE : trạng thái nghỉ, phải ở mức cao</a:t>
            </a:r>
            <a:endParaRPr lang="en-US" sz="1100" b="0" i="0" u="none" strike="noStrike" cap="none" dirty="0">
              <a:solidFill>
                <a:srgbClr val="000000"/>
              </a:solidFill>
              <a:effectLst/>
              <a:latin typeface="Arial"/>
              <a:ea typeface="Arial"/>
              <a:cs typeface="Arial"/>
              <a:sym typeface="Arial"/>
            </a:endParaRPr>
          </a:p>
          <a:p>
            <a:endParaRPr lang="en-US" dirty="0"/>
          </a:p>
        </p:txBody>
      </p:sp>
    </p:spTree>
    <p:extLst>
      <p:ext uri="{BB962C8B-B14F-4D97-AF65-F5344CB8AC3E}">
        <p14:creationId xmlns:p14="http://schemas.microsoft.com/office/powerpoint/2010/main" val="23900293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6969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ca7d6a32fc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ca7d6a32fc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69365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 name="Google Shape;9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1" dirty="0" err="1">
                <a:latin typeface="Times New Roman" panose="02020603050405020304" pitchFamily="18" charset="0"/>
                <a:ea typeface="Calibri" panose="020F0502020204030204" pitchFamily="34" charset="0"/>
              </a:rPr>
              <a:t>Giới</a:t>
            </a:r>
            <a:r>
              <a:rPr lang="en-US" b="1" dirty="0">
                <a:latin typeface="Times New Roman" panose="02020603050405020304" pitchFamily="18" charset="0"/>
                <a:ea typeface="Calibri" panose="020F0502020204030204" pitchFamily="34" charset="0"/>
              </a:rPr>
              <a:t> </a:t>
            </a:r>
            <a:r>
              <a:rPr lang="en-US" b="1" dirty="0" err="1">
                <a:latin typeface="Times New Roman" panose="02020603050405020304" pitchFamily="18" charset="0"/>
                <a:ea typeface="Calibri" panose="020F0502020204030204" pitchFamily="34" charset="0"/>
              </a:rPr>
              <a:t>thiệu</a:t>
            </a:r>
            <a:r>
              <a:rPr lang="en-US" b="1" dirty="0">
                <a:latin typeface="Times New Roman" panose="02020603050405020304" pitchFamily="18" charset="0"/>
                <a:ea typeface="Calibri" panose="020F0502020204030204" pitchFamily="34" charset="0"/>
              </a:rPr>
              <a:t> </a:t>
            </a:r>
            <a:r>
              <a:rPr lang="en-US" b="1" dirty="0" err="1">
                <a:latin typeface="Times New Roman" panose="02020603050405020304" pitchFamily="18" charset="0"/>
                <a:ea typeface="Calibri" panose="020F0502020204030204" pitchFamily="34" charset="0"/>
              </a:rPr>
              <a:t>về</a:t>
            </a:r>
            <a:r>
              <a:rPr lang="en-US" b="1" dirty="0">
                <a:latin typeface="Times New Roman" panose="02020603050405020304" pitchFamily="18" charset="0"/>
                <a:ea typeface="Calibri" panose="020F0502020204030204" pitchFamily="34" charset="0"/>
              </a:rPr>
              <a:t> MSP430G2553</a:t>
            </a: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753879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ca7d6a32fc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ca7d6a32fc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2649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Ta </a:t>
            </a:r>
            <a:r>
              <a:rPr lang="en-US" sz="1100" b="0" i="0" u="none" strike="noStrike" cap="none" dirty="0" err="1">
                <a:solidFill>
                  <a:srgbClr val="000000"/>
                </a:solidFill>
                <a:effectLst/>
                <a:latin typeface="Arial"/>
                <a:ea typeface="Arial"/>
                <a:cs typeface="Arial"/>
                <a:sym typeface="Arial"/>
              </a:rPr>
              <a:t>thấy</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rằng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mỗi</a:t>
            </a:r>
            <a:r>
              <a:rPr lang="en-US" sz="1100" b="0" i="0" u="none" strike="noStrike" cap="none" dirty="0">
                <a:solidFill>
                  <a:srgbClr val="000000"/>
                </a:solidFill>
                <a:effectLst/>
                <a:latin typeface="Arial"/>
                <a:ea typeface="Arial"/>
                <a:cs typeface="Arial"/>
                <a:sym typeface="Arial"/>
              </a:rPr>
              <a:t> port </a:t>
            </a:r>
            <a:r>
              <a:rPr lang="en-US" sz="1100" b="0" i="0" u="none" strike="noStrike" cap="none" dirty="0" err="1">
                <a:solidFill>
                  <a:srgbClr val="000000"/>
                </a:solidFill>
                <a:effectLst/>
                <a:latin typeface="Arial"/>
                <a:ea typeface="Arial"/>
                <a:cs typeface="Arial"/>
                <a:sym typeface="Arial"/>
              </a:rPr>
              <a:t>đều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có</a:t>
            </a:r>
            <a:r>
              <a:rPr lang="en-US" sz="1100" b="0" i="0" u="none" strike="noStrike" cap="none" dirty="0">
                <a:solidFill>
                  <a:srgbClr val="000000"/>
                </a:solidFill>
                <a:effectLst/>
                <a:latin typeface="Arial"/>
                <a:ea typeface="Arial"/>
                <a:cs typeface="Arial"/>
                <a:sym typeface="Arial"/>
              </a:rPr>
              <a:t> 8 </a:t>
            </a:r>
            <a:r>
              <a:rPr lang="en-US" sz="1100" b="0" i="0" u="none" strike="noStrike" cap="none" dirty="0" err="1">
                <a:solidFill>
                  <a:srgbClr val="000000"/>
                </a:solidFill>
                <a:effectLst/>
                <a:latin typeface="Arial"/>
                <a:ea typeface="Arial"/>
                <a:cs typeface="Arial"/>
                <a:sym typeface="Arial"/>
              </a:rPr>
              <a:t>chân</a:t>
            </a:r>
            <a:r>
              <a:rPr lang="en-US" sz="1100" b="0" i="0" u="none" strike="noStrike" cap="none" dirty="0">
                <a:solidFill>
                  <a:srgbClr val="000000"/>
                </a:solidFill>
                <a:effectLst/>
                <a:latin typeface="Arial"/>
                <a:ea typeface="Arial"/>
                <a:cs typeface="Arial"/>
                <a:sym typeface="Arial"/>
              </a:rPr>
              <a:t>:</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 Port 1: </a:t>
            </a:r>
            <a:r>
              <a:rPr lang="en-US" sz="1100" b="0" i="0" u="none" strike="noStrike" cap="none" dirty="0" err="1">
                <a:solidFill>
                  <a:srgbClr val="000000"/>
                </a:solidFill>
                <a:effectLst/>
                <a:latin typeface="Arial"/>
                <a:ea typeface="Arial"/>
                <a:cs typeface="Arial"/>
                <a:sym typeface="Arial"/>
              </a:rPr>
              <a:t>có</a:t>
            </a:r>
            <a:r>
              <a:rPr lang="en-US" sz="1100" b="0" i="0" u="none" strike="noStrike" cap="none" dirty="0">
                <a:solidFill>
                  <a:srgbClr val="000000"/>
                </a:solidFill>
                <a:effectLst/>
                <a:latin typeface="Arial"/>
                <a:ea typeface="Arial"/>
                <a:cs typeface="Arial"/>
                <a:sym typeface="Arial"/>
              </a:rPr>
              <a:t> 8 </a:t>
            </a:r>
            <a:r>
              <a:rPr lang="en-US" sz="1100" b="0" i="0" u="none" strike="noStrike" cap="none" dirty="0" err="1">
                <a:solidFill>
                  <a:srgbClr val="000000"/>
                </a:solidFill>
                <a:effectLst/>
                <a:latin typeface="Arial"/>
                <a:ea typeface="Arial"/>
                <a:cs typeface="Arial"/>
                <a:sym typeface="Arial"/>
              </a:rPr>
              <a:t>chân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từ</a:t>
            </a:r>
            <a:r>
              <a:rPr lang="en-US" sz="1100" b="0" i="0" u="none" strike="noStrike" cap="none" dirty="0">
                <a:solidFill>
                  <a:srgbClr val="000000"/>
                </a:solidFill>
                <a:effectLst/>
                <a:latin typeface="Arial"/>
                <a:ea typeface="Arial"/>
                <a:cs typeface="Arial"/>
                <a:sym typeface="Arial"/>
              </a:rPr>
              <a:t> P1.0 </a:t>
            </a:r>
            <a:r>
              <a:rPr lang="en-US" sz="1100" b="0" i="0" u="none" strike="noStrike" cap="none" dirty="0" err="1">
                <a:solidFill>
                  <a:srgbClr val="000000"/>
                </a:solidFill>
                <a:effectLst/>
                <a:latin typeface="Arial"/>
                <a:ea typeface="Arial"/>
                <a:cs typeface="Arial"/>
                <a:sym typeface="Arial"/>
              </a:rPr>
              <a:t>đến</a:t>
            </a:r>
            <a:r>
              <a:rPr lang="en-US" sz="1100" b="0" i="0" u="none" strike="noStrike" cap="none" dirty="0">
                <a:solidFill>
                  <a:srgbClr val="000000"/>
                </a:solidFill>
                <a:effectLst/>
                <a:latin typeface="Arial"/>
                <a:ea typeface="Arial"/>
                <a:cs typeface="Arial"/>
                <a:sym typeface="Arial"/>
              </a:rPr>
              <a:t> P1.7 </a:t>
            </a:r>
            <a:r>
              <a:rPr lang="en-US" sz="1100" b="0" i="0" u="none" strike="noStrike" cap="none" dirty="0" err="1">
                <a:solidFill>
                  <a:srgbClr val="000000"/>
                </a:solidFill>
                <a:effectLst/>
                <a:latin typeface="Arial"/>
                <a:ea typeface="Arial"/>
                <a:cs typeface="Arial"/>
                <a:sym typeface="Arial"/>
              </a:rPr>
              <a:t>tương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ứng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với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các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chân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từ</a:t>
            </a:r>
            <a:r>
              <a:rPr lang="en-US" sz="1100" b="0" i="0" u="none" strike="noStrike" cap="none" dirty="0">
                <a:solidFill>
                  <a:srgbClr val="000000"/>
                </a:solidFill>
                <a:effectLst/>
                <a:latin typeface="Arial"/>
                <a:ea typeface="Arial"/>
                <a:cs typeface="Arial"/>
                <a:sym typeface="Arial"/>
              </a:rPr>
              <a:t> 2-7 </a:t>
            </a:r>
            <a:r>
              <a:rPr lang="en-US" sz="1100" b="0" i="0" u="none" strike="noStrike" cap="none" dirty="0" err="1">
                <a:solidFill>
                  <a:srgbClr val="000000"/>
                </a:solidFill>
                <a:effectLst/>
                <a:latin typeface="Arial"/>
                <a:ea typeface="Arial"/>
                <a:cs typeface="Arial"/>
                <a:sym typeface="Arial"/>
              </a:rPr>
              <a:t>và</a:t>
            </a:r>
            <a:r>
              <a:rPr lang="en-US" sz="1100" b="0" i="0" u="none" strike="noStrike" cap="none" dirty="0">
                <a:solidFill>
                  <a:srgbClr val="000000"/>
                </a:solidFill>
                <a:effectLst/>
                <a:latin typeface="Arial"/>
                <a:ea typeface="Arial"/>
                <a:cs typeface="Arial"/>
                <a:sym typeface="Arial"/>
              </a:rPr>
              <a:t> 14, 15</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 Port 2: </a:t>
            </a:r>
            <a:r>
              <a:rPr lang="en-US" sz="1100" b="0" i="0" u="none" strike="noStrike" cap="none" dirty="0" err="1">
                <a:solidFill>
                  <a:srgbClr val="000000"/>
                </a:solidFill>
                <a:effectLst/>
                <a:latin typeface="Arial"/>
                <a:ea typeface="Arial"/>
                <a:cs typeface="Arial"/>
                <a:sym typeface="Arial"/>
              </a:rPr>
              <a:t>cũng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gồm</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có</a:t>
            </a:r>
            <a:r>
              <a:rPr lang="en-US" sz="1100" b="0" i="0" u="none" strike="noStrike" cap="none" dirty="0">
                <a:solidFill>
                  <a:srgbClr val="000000"/>
                </a:solidFill>
                <a:effectLst/>
                <a:latin typeface="Arial"/>
                <a:ea typeface="Arial"/>
                <a:cs typeface="Arial"/>
                <a:sym typeface="Arial"/>
              </a:rPr>
              <a:t> 8 </a:t>
            </a:r>
            <a:r>
              <a:rPr lang="en-US" sz="1100" b="0" i="0" u="none" strike="noStrike" cap="none" dirty="0" err="1">
                <a:solidFill>
                  <a:srgbClr val="000000"/>
                </a:solidFill>
                <a:effectLst/>
                <a:latin typeface="Arial"/>
                <a:ea typeface="Arial"/>
                <a:cs typeface="Arial"/>
                <a:sym typeface="Arial"/>
              </a:rPr>
              <a:t>chân</a:t>
            </a:r>
            <a:r>
              <a:rPr lang="en-US" sz="1100" b="0" i="0" u="none" strike="noStrike" cap="none" dirty="0">
                <a:solidFill>
                  <a:srgbClr val="000000"/>
                </a:solidFill>
                <a:effectLst/>
                <a:latin typeface="Arial"/>
                <a:ea typeface="Arial"/>
                <a:cs typeface="Arial"/>
                <a:sym typeface="Arial"/>
              </a:rPr>
              <a:t> P2.0 – P2.7 </a:t>
            </a:r>
            <a:r>
              <a:rPr lang="en-US" sz="1100" b="0" i="0" u="none" strike="noStrike" cap="none" dirty="0" err="1">
                <a:solidFill>
                  <a:srgbClr val="000000"/>
                </a:solidFill>
                <a:effectLst/>
                <a:latin typeface="Arial"/>
                <a:ea typeface="Arial"/>
                <a:cs typeface="Arial"/>
                <a:sym typeface="Arial"/>
              </a:rPr>
              <a:t>ứng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với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các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chân</a:t>
            </a:r>
            <a:r>
              <a:rPr lang="en-US" sz="1100" b="0" i="0" u="none" strike="noStrike" cap="none" dirty="0">
                <a:solidFill>
                  <a:srgbClr val="000000"/>
                </a:solidFill>
                <a:effectLst/>
                <a:latin typeface="Arial"/>
                <a:ea typeface="Arial"/>
                <a:cs typeface="Arial"/>
                <a:sym typeface="Arial"/>
              </a:rPr>
              <a:t> </a:t>
            </a:r>
          </a:p>
          <a:p>
            <a:r>
              <a:rPr lang="en-US" sz="1100" b="0" i="0" u="none" strike="noStrike" cap="none" dirty="0">
                <a:solidFill>
                  <a:srgbClr val="000000"/>
                </a:solidFill>
                <a:effectLst/>
                <a:latin typeface="Arial"/>
                <a:ea typeface="Arial"/>
                <a:cs typeface="Arial"/>
                <a:sym typeface="Arial"/>
              </a:rPr>
              <a:t>8-13,18,19</a:t>
            </a:r>
            <a:br>
              <a:rPr lang="en-US" sz="1100" b="0" i="0" u="none" strike="noStrike" cap="none" dirty="0">
                <a:solidFill>
                  <a:srgbClr val="000000"/>
                </a:solidFill>
                <a:effectLst/>
                <a:latin typeface="Arial"/>
                <a:ea typeface="Arial"/>
                <a:cs typeface="Arial"/>
                <a:sym typeface="Arial"/>
              </a:rPr>
            </a:b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6564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09"/>
        <p:cNvGrpSpPr/>
        <p:nvPr/>
      </p:nvGrpSpPr>
      <p:grpSpPr>
        <a:xfrm>
          <a:off x="0" y="0"/>
          <a:ext cx="0" cy="0"/>
          <a:chOff x="0" y="0"/>
          <a:chExt cx="0" cy="0"/>
        </a:xfrm>
      </p:grpSpPr>
      <p:sp>
        <p:nvSpPr>
          <p:cNvPr id="110" name="Google Shape;110;p3"/>
          <p:cNvSpPr txBox="1">
            <a:spLocks noGrp="1"/>
          </p:cNvSpPr>
          <p:nvPr>
            <p:ph type="ctrTitle"/>
          </p:nvPr>
        </p:nvSpPr>
        <p:spPr>
          <a:xfrm>
            <a:off x="2112400" y="1583350"/>
            <a:ext cx="4919400" cy="11598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1" name="Google Shape;111;p3"/>
          <p:cNvSpPr txBox="1">
            <a:spLocks noGrp="1"/>
          </p:cNvSpPr>
          <p:nvPr>
            <p:ph type="subTitle" idx="1"/>
          </p:nvPr>
        </p:nvSpPr>
        <p:spPr>
          <a:xfrm>
            <a:off x="2112400" y="2840052"/>
            <a:ext cx="4919400" cy="7848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2000"/>
              <a:buNone/>
              <a:defRPr sz="2000">
                <a:solidFill>
                  <a:schemeClr val="dk2"/>
                </a:solidFill>
              </a:defRPr>
            </a:lvl1pPr>
            <a:lvl2pPr lvl="1" algn="ctr" rtl="0">
              <a:spcBef>
                <a:spcPts val="0"/>
              </a:spcBef>
              <a:spcAft>
                <a:spcPts val="0"/>
              </a:spcAft>
              <a:buClr>
                <a:schemeClr val="dk2"/>
              </a:buClr>
              <a:buSzPts val="2000"/>
              <a:buNone/>
              <a:defRPr sz="2000">
                <a:solidFill>
                  <a:schemeClr val="dk2"/>
                </a:solidFill>
              </a:defRPr>
            </a:lvl2pPr>
            <a:lvl3pPr lvl="2" algn="ctr" rtl="0">
              <a:spcBef>
                <a:spcPts val="0"/>
              </a:spcBef>
              <a:spcAft>
                <a:spcPts val="0"/>
              </a:spcAft>
              <a:buClr>
                <a:schemeClr val="dk2"/>
              </a:buClr>
              <a:buSzPts val="2000"/>
              <a:buNone/>
              <a:defRPr sz="2000">
                <a:solidFill>
                  <a:schemeClr val="dk2"/>
                </a:solidFill>
              </a:defRPr>
            </a:lvl3pPr>
            <a:lvl4pPr lvl="3" algn="ctr" rtl="0">
              <a:spcBef>
                <a:spcPts val="0"/>
              </a:spcBef>
              <a:spcAft>
                <a:spcPts val="0"/>
              </a:spcAft>
              <a:buClr>
                <a:schemeClr val="dk2"/>
              </a:buClr>
              <a:buSzPts val="2000"/>
              <a:buNone/>
              <a:defRPr sz="2000">
                <a:solidFill>
                  <a:schemeClr val="dk2"/>
                </a:solidFill>
              </a:defRPr>
            </a:lvl4pPr>
            <a:lvl5pPr lvl="4" algn="ctr" rtl="0">
              <a:spcBef>
                <a:spcPts val="0"/>
              </a:spcBef>
              <a:spcAft>
                <a:spcPts val="0"/>
              </a:spcAft>
              <a:buClr>
                <a:schemeClr val="dk2"/>
              </a:buClr>
              <a:buSzPts val="2000"/>
              <a:buNone/>
              <a:defRPr sz="2000">
                <a:solidFill>
                  <a:schemeClr val="dk2"/>
                </a:solidFill>
              </a:defRPr>
            </a:lvl5pPr>
            <a:lvl6pPr lvl="5" algn="ctr" rtl="0">
              <a:spcBef>
                <a:spcPts val="0"/>
              </a:spcBef>
              <a:spcAft>
                <a:spcPts val="0"/>
              </a:spcAft>
              <a:buClr>
                <a:schemeClr val="dk2"/>
              </a:buClr>
              <a:buSzPts val="2000"/>
              <a:buNone/>
              <a:defRPr sz="2000">
                <a:solidFill>
                  <a:schemeClr val="dk2"/>
                </a:solidFill>
              </a:defRPr>
            </a:lvl6pPr>
            <a:lvl7pPr lvl="6" algn="ctr" rtl="0">
              <a:spcBef>
                <a:spcPts val="0"/>
              </a:spcBef>
              <a:spcAft>
                <a:spcPts val="0"/>
              </a:spcAft>
              <a:buClr>
                <a:schemeClr val="dk2"/>
              </a:buClr>
              <a:buSzPts val="2000"/>
              <a:buNone/>
              <a:defRPr sz="2000">
                <a:solidFill>
                  <a:schemeClr val="dk2"/>
                </a:solidFill>
              </a:defRPr>
            </a:lvl7pPr>
            <a:lvl8pPr lvl="7" algn="ctr" rtl="0">
              <a:spcBef>
                <a:spcPts val="0"/>
              </a:spcBef>
              <a:spcAft>
                <a:spcPts val="0"/>
              </a:spcAft>
              <a:buClr>
                <a:schemeClr val="dk2"/>
              </a:buClr>
              <a:buSzPts val="2000"/>
              <a:buNone/>
              <a:defRPr sz="2000">
                <a:solidFill>
                  <a:schemeClr val="dk2"/>
                </a:solidFill>
              </a:defRPr>
            </a:lvl8pPr>
            <a:lvl9pPr lvl="8" algn="ctr" rtl="0">
              <a:spcBef>
                <a:spcPts val="0"/>
              </a:spcBef>
              <a:spcAft>
                <a:spcPts val="0"/>
              </a:spcAft>
              <a:buClr>
                <a:schemeClr val="dk2"/>
              </a:buClr>
              <a:buSzPts val="2000"/>
              <a:buNone/>
              <a:defRPr sz="2000">
                <a:solidFill>
                  <a:schemeClr val="dk2"/>
                </a:solidFill>
              </a:defRPr>
            </a:lvl9pPr>
          </a:lstStyle>
          <a:p>
            <a:endParaRPr/>
          </a:p>
        </p:txBody>
      </p:sp>
      <p:grpSp>
        <p:nvGrpSpPr>
          <p:cNvPr id="112" name="Google Shape;112;p3"/>
          <p:cNvGrpSpPr/>
          <p:nvPr/>
        </p:nvGrpSpPr>
        <p:grpSpPr>
          <a:xfrm>
            <a:off x="-83913" y="-168653"/>
            <a:ext cx="9288757" cy="5426904"/>
            <a:chOff x="-83913" y="-168653"/>
            <a:chExt cx="9288757" cy="5426904"/>
          </a:xfrm>
        </p:grpSpPr>
        <p:sp>
          <p:nvSpPr>
            <p:cNvPr id="113" name="Google Shape;113;p3"/>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4" name="Google Shape;114;p3"/>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5" name="Google Shape;115;p3"/>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6" name="Google Shape;116;p3"/>
            <p:cNvSpPr/>
            <p:nvPr/>
          </p:nvSpPr>
          <p:spPr>
            <a:xfrm rot="-1974315">
              <a:off x="1151275" y="37209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7" name="Google Shape;117;p3"/>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8" name="Google Shape;118;p3"/>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9" name="Google Shape;119;p3"/>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0" name="Google Shape;120;p3"/>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1" name="Google Shape;121;p3"/>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2" name="Google Shape;122;p3"/>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3" name="Google Shape;123;p3"/>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4" name="Google Shape;124;p3"/>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5" name="Google Shape;125;p3"/>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6" name="Google Shape;126;p3"/>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7" name="Google Shape;127;p3"/>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8" name="Google Shape;128;p3"/>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9" name="Google Shape;129;p3"/>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0" name="Google Shape;130;p3"/>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1" name="Google Shape;131;p3"/>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2" name="Google Shape;132;p3"/>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33" name="Google Shape;133;p3"/>
            <p:cNvGrpSpPr/>
            <p:nvPr/>
          </p:nvGrpSpPr>
          <p:grpSpPr>
            <a:xfrm rot="891035">
              <a:off x="1165229" y="1691730"/>
              <a:ext cx="657771" cy="386113"/>
              <a:chOff x="1429156" y="1387535"/>
              <a:chExt cx="657769" cy="386112"/>
            </a:xfrm>
          </p:grpSpPr>
          <p:sp>
            <p:nvSpPr>
              <p:cNvPr id="134" name="Google Shape;134;p3"/>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5" name="Google Shape;135;p3"/>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36" name="Google Shape;136;p3"/>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7" name="Google Shape;137;p3"/>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38" name="Google Shape;138;p3"/>
            <p:cNvGrpSpPr/>
            <p:nvPr/>
          </p:nvGrpSpPr>
          <p:grpSpPr>
            <a:xfrm>
              <a:off x="346827" y="3411153"/>
              <a:ext cx="376916" cy="455685"/>
              <a:chOff x="1010452" y="1144365"/>
              <a:chExt cx="376916" cy="455685"/>
            </a:xfrm>
          </p:grpSpPr>
          <p:sp>
            <p:nvSpPr>
              <p:cNvPr id="139" name="Google Shape;139;p3"/>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0" name="Google Shape;140;p3"/>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41" name="Google Shape;141;p3"/>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2" name="Google Shape;142;p3"/>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3" name="Google Shape;143;p3"/>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4" name="Google Shape;144;p3"/>
            <p:cNvSpPr/>
            <p:nvPr/>
          </p:nvSpPr>
          <p:spPr>
            <a:xfrm>
              <a:off x="7413193" y="740389"/>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5" name="Google Shape;145;p3"/>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6" name="Google Shape;146;p3"/>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7" name="Google Shape;147;p3"/>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8" name="Google Shape;148;p3"/>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9" name="Google Shape;149;p3"/>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0" name="Google Shape;150;p3"/>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1" name="Google Shape;151;p3"/>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2" name="Google Shape;152;p3"/>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3" name="Google Shape;153;p3"/>
            <p:cNvSpPr/>
            <p:nvPr/>
          </p:nvSpPr>
          <p:spPr>
            <a:xfrm>
              <a:off x="8514477" y="3303552"/>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4" name="Google Shape;154;p3"/>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5" name="Google Shape;155;p3"/>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6" name="Google Shape;156;p3"/>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7" name="Google Shape;157;p3"/>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8" name="Google Shape;158;p3"/>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9" name="Google Shape;159;p3"/>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0" name="Google Shape;160;p3"/>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1" name="Google Shape;161;p3"/>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62" name="Google Shape;162;p3"/>
            <p:cNvGrpSpPr/>
            <p:nvPr/>
          </p:nvGrpSpPr>
          <p:grpSpPr>
            <a:xfrm>
              <a:off x="6457245" y="4530131"/>
              <a:ext cx="216066" cy="276377"/>
              <a:chOff x="6422295" y="3351500"/>
              <a:chExt cx="252856" cy="323399"/>
            </a:xfrm>
          </p:grpSpPr>
          <p:sp>
            <p:nvSpPr>
              <p:cNvPr id="163" name="Google Shape;163;p3"/>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4" name="Google Shape;164;p3"/>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65" name="Google Shape;165;p3"/>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6" name="Google Shape;166;p3"/>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67" name="Google Shape;167;p3"/>
            <p:cNvGrpSpPr/>
            <p:nvPr/>
          </p:nvGrpSpPr>
          <p:grpSpPr>
            <a:xfrm>
              <a:off x="1184427" y="4630083"/>
              <a:ext cx="229693" cy="293080"/>
              <a:chOff x="6793660" y="3322411"/>
              <a:chExt cx="268804" cy="342944"/>
            </a:xfrm>
          </p:grpSpPr>
          <p:sp>
            <p:nvSpPr>
              <p:cNvPr id="168" name="Google Shape;168;p3"/>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9" name="Google Shape;169;p3"/>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0" name="Google Shape;170;p3"/>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71" name="Google Shape;171;p3"/>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2" name="Google Shape;172;p3"/>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3" name="Google Shape;173;p3"/>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4" name="Google Shape;174;p3"/>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1"/>
        <p:cNvGrpSpPr/>
        <p:nvPr/>
      </p:nvGrpSpPr>
      <p:grpSpPr>
        <a:xfrm>
          <a:off x="0" y="0"/>
          <a:ext cx="0" cy="0"/>
          <a:chOff x="0" y="0"/>
          <a:chExt cx="0" cy="0"/>
        </a:xfrm>
      </p:grpSpPr>
      <p:grpSp>
        <p:nvGrpSpPr>
          <p:cNvPr id="242" name="Google Shape;242;p5"/>
          <p:cNvGrpSpPr/>
          <p:nvPr/>
        </p:nvGrpSpPr>
        <p:grpSpPr>
          <a:xfrm>
            <a:off x="-45603" y="4341395"/>
            <a:ext cx="9272423" cy="910791"/>
            <a:chOff x="-45603" y="440026"/>
            <a:chExt cx="9272423" cy="910791"/>
          </a:xfrm>
        </p:grpSpPr>
        <p:sp>
          <p:nvSpPr>
            <p:cNvPr id="243" name="Google Shape;243;p5"/>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4" name="Google Shape;244;p5"/>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5" name="Google Shape;245;p5"/>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6" name="Google Shape;246;p5"/>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7" name="Google Shape;247;p5"/>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8" name="Google Shape;248;p5"/>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9" name="Google Shape;249;p5"/>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0" name="Google Shape;250;p5"/>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1" name="Google Shape;251;p5"/>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2" name="Google Shape;252;p5"/>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3" name="Google Shape;253;p5"/>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4" name="Google Shape;254;p5"/>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5" name="Google Shape;255;p5"/>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6" name="Google Shape;256;p5"/>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7" name="Google Shape;257;p5"/>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8" name="Google Shape;258;p5"/>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9" name="Google Shape;259;p5"/>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0" name="Google Shape;260;p5"/>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1" name="Google Shape;261;p5"/>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2" name="Google Shape;262;p5"/>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63" name="Google Shape;263;p5"/>
            <p:cNvGrpSpPr/>
            <p:nvPr/>
          </p:nvGrpSpPr>
          <p:grpSpPr>
            <a:xfrm rot="890855">
              <a:off x="3181660" y="515636"/>
              <a:ext cx="370663" cy="217580"/>
              <a:chOff x="1429156" y="1387535"/>
              <a:chExt cx="657769" cy="386112"/>
            </a:xfrm>
          </p:grpSpPr>
          <p:sp>
            <p:nvSpPr>
              <p:cNvPr id="264" name="Google Shape;264;p5"/>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5" name="Google Shape;265;p5"/>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66" name="Google Shape;266;p5"/>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7" name="Google Shape;267;p5"/>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68" name="Google Shape;268;p5"/>
            <p:cNvGrpSpPr/>
            <p:nvPr/>
          </p:nvGrpSpPr>
          <p:grpSpPr>
            <a:xfrm>
              <a:off x="3707787" y="505390"/>
              <a:ext cx="212392" cy="256778"/>
              <a:chOff x="1010452" y="1144365"/>
              <a:chExt cx="376916" cy="455685"/>
            </a:xfrm>
          </p:grpSpPr>
          <p:sp>
            <p:nvSpPr>
              <p:cNvPr id="269" name="Google Shape;269;p5"/>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0" name="Google Shape;270;p5"/>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71" name="Google Shape;271;p5"/>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2" name="Google Shape;272;p5"/>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3" name="Google Shape;273;p5"/>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4" name="Google Shape;274;p5"/>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5" name="Google Shape;275;p5"/>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6" name="Google Shape;276;p5"/>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7" name="Google Shape;277;p5"/>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8" name="Google Shape;278;p5"/>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9" name="Google Shape;279;p5"/>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0" name="Google Shape;280;p5"/>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1" name="Google Shape;281;p5"/>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2" name="Google Shape;282;p5"/>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3" name="Google Shape;283;p5"/>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4" name="Google Shape;284;p5"/>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5" name="Google Shape;285;p5"/>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6" name="Google Shape;286;p5"/>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7" name="Google Shape;287;p5"/>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8" name="Google Shape;288;p5"/>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9" name="Google Shape;289;p5"/>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0" name="Google Shape;290;p5"/>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91" name="Google Shape;291;p5"/>
            <p:cNvGrpSpPr/>
            <p:nvPr/>
          </p:nvGrpSpPr>
          <p:grpSpPr>
            <a:xfrm>
              <a:off x="7836651" y="987182"/>
              <a:ext cx="121750" cy="155749"/>
              <a:chOff x="6422295" y="3351500"/>
              <a:chExt cx="252856" cy="323399"/>
            </a:xfrm>
          </p:grpSpPr>
          <p:sp>
            <p:nvSpPr>
              <p:cNvPr id="292" name="Google Shape;292;p5"/>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3" name="Google Shape;293;p5"/>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94" name="Google Shape;294;p5"/>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5" name="Google Shape;295;p5"/>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96" name="Google Shape;296;p5"/>
            <p:cNvGrpSpPr/>
            <p:nvPr/>
          </p:nvGrpSpPr>
          <p:grpSpPr>
            <a:xfrm>
              <a:off x="3137402" y="1006079"/>
              <a:ext cx="129429" cy="165162"/>
              <a:chOff x="6793660" y="3322411"/>
              <a:chExt cx="268804" cy="342944"/>
            </a:xfrm>
          </p:grpSpPr>
          <p:sp>
            <p:nvSpPr>
              <p:cNvPr id="297" name="Google Shape;297;p5"/>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8" name="Google Shape;298;p5"/>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9" name="Google Shape;299;p5"/>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00" name="Google Shape;300;p5"/>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1" name="Google Shape;301;p5"/>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02" name="Google Shape;302;p5"/>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3" name="Google Shape;303;p5"/>
          <p:cNvSpPr txBox="1">
            <a:spLocks noGrp="1"/>
          </p:cNvSpPr>
          <p:nvPr>
            <p:ph type="body" idx="1"/>
          </p:nvPr>
        </p:nvSpPr>
        <p:spPr>
          <a:xfrm>
            <a:off x="1028375" y="1327952"/>
            <a:ext cx="7087200" cy="2683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a:lvl1pPr>
            <a:lvl2pPr marL="914400" lvl="1" indent="-342900" rtl="0">
              <a:spcBef>
                <a:spcPts val="0"/>
              </a:spcBef>
              <a:spcAft>
                <a:spcPts val="0"/>
              </a:spcAft>
              <a:buSzPts val="1800"/>
              <a:buChar char="✗"/>
              <a:defRPr/>
            </a:lvl2pPr>
            <a:lvl3pPr marL="1371600" lvl="2" indent="-342900" rtl="0">
              <a:spcBef>
                <a:spcPts val="0"/>
              </a:spcBef>
              <a:spcAft>
                <a:spcPts val="0"/>
              </a:spcAft>
              <a:buSzPts val="1800"/>
              <a:buChar char="✗"/>
              <a:defRPr/>
            </a:lvl3pPr>
            <a:lvl4pPr marL="1828800" lvl="3" indent="-342900" rtl="0">
              <a:spcBef>
                <a:spcPts val="0"/>
              </a:spcBef>
              <a:spcAft>
                <a:spcPts val="0"/>
              </a:spcAft>
              <a:buSzPts val="18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304" name="Google Shape;304;p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5"/>
        <p:cNvGrpSpPr/>
        <p:nvPr/>
      </p:nvGrpSpPr>
      <p:grpSpPr>
        <a:xfrm>
          <a:off x="0" y="0"/>
          <a:ext cx="0" cy="0"/>
          <a:chOff x="0" y="0"/>
          <a:chExt cx="0" cy="0"/>
        </a:xfrm>
      </p:grpSpPr>
      <p:grpSp>
        <p:nvGrpSpPr>
          <p:cNvPr id="306" name="Google Shape;306;p6"/>
          <p:cNvGrpSpPr/>
          <p:nvPr/>
        </p:nvGrpSpPr>
        <p:grpSpPr>
          <a:xfrm>
            <a:off x="-45603" y="4341395"/>
            <a:ext cx="9272423" cy="910791"/>
            <a:chOff x="-45603" y="440026"/>
            <a:chExt cx="9272423" cy="910791"/>
          </a:xfrm>
        </p:grpSpPr>
        <p:sp>
          <p:nvSpPr>
            <p:cNvPr id="307" name="Google Shape;307;p6"/>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8" name="Google Shape;308;p6"/>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9" name="Google Shape;309;p6"/>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0" name="Google Shape;310;p6"/>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1" name="Google Shape;311;p6"/>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2" name="Google Shape;312;p6"/>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3" name="Google Shape;313;p6"/>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4" name="Google Shape;314;p6"/>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5" name="Google Shape;315;p6"/>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6" name="Google Shape;316;p6"/>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7" name="Google Shape;317;p6"/>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8" name="Google Shape;318;p6"/>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9" name="Google Shape;319;p6"/>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0" name="Google Shape;320;p6"/>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1" name="Google Shape;321;p6"/>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2" name="Google Shape;322;p6"/>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3" name="Google Shape;323;p6"/>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4" name="Google Shape;324;p6"/>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5" name="Google Shape;325;p6"/>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6" name="Google Shape;326;p6"/>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27" name="Google Shape;327;p6"/>
            <p:cNvGrpSpPr/>
            <p:nvPr/>
          </p:nvGrpSpPr>
          <p:grpSpPr>
            <a:xfrm rot="890855">
              <a:off x="3181660" y="515636"/>
              <a:ext cx="370663" cy="217580"/>
              <a:chOff x="1429156" y="1387535"/>
              <a:chExt cx="657769" cy="386112"/>
            </a:xfrm>
          </p:grpSpPr>
          <p:sp>
            <p:nvSpPr>
              <p:cNvPr id="328" name="Google Shape;328;p6"/>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9" name="Google Shape;329;p6"/>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0" name="Google Shape;330;p6"/>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1" name="Google Shape;331;p6"/>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32" name="Google Shape;332;p6"/>
            <p:cNvGrpSpPr/>
            <p:nvPr/>
          </p:nvGrpSpPr>
          <p:grpSpPr>
            <a:xfrm>
              <a:off x="3707787" y="505390"/>
              <a:ext cx="212392" cy="256778"/>
              <a:chOff x="1010452" y="1144365"/>
              <a:chExt cx="376916" cy="455685"/>
            </a:xfrm>
          </p:grpSpPr>
          <p:sp>
            <p:nvSpPr>
              <p:cNvPr id="333" name="Google Shape;333;p6"/>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4" name="Google Shape;334;p6"/>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5" name="Google Shape;335;p6"/>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6" name="Google Shape;336;p6"/>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7" name="Google Shape;337;p6"/>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8" name="Google Shape;338;p6"/>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9" name="Google Shape;339;p6"/>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0" name="Google Shape;340;p6"/>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1" name="Google Shape;341;p6"/>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2" name="Google Shape;342;p6"/>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3" name="Google Shape;343;p6"/>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4" name="Google Shape;344;p6"/>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5" name="Google Shape;345;p6"/>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6" name="Google Shape;346;p6"/>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7" name="Google Shape;347;p6"/>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8" name="Google Shape;348;p6"/>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9" name="Google Shape;349;p6"/>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0" name="Google Shape;350;p6"/>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1" name="Google Shape;351;p6"/>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2" name="Google Shape;352;p6"/>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3" name="Google Shape;353;p6"/>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4" name="Google Shape;354;p6"/>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55" name="Google Shape;355;p6"/>
            <p:cNvGrpSpPr/>
            <p:nvPr/>
          </p:nvGrpSpPr>
          <p:grpSpPr>
            <a:xfrm>
              <a:off x="7836651" y="987182"/>
              <a:ext cx="121750" cy="155749"/>
              <a:chOff x="6422295" y="3351500"/>
              <a:chExt cx="252856" cy="323399"/>
            </a:xfrm>
          </p:grpSpPr>
          <p:sp>
            <p:nvSpPr>
              <p:cNvPr id="356" name="Google Shape;356;p6"/>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7" name="Google Shape;357;p6"/>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58" name="Google Shape;358;p6"/>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9" name="Google Shape;359;p6"/>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60" name="Google Shape;360;p6"/>
            <p:cNvGrpSpPr/>
            <p:nvPr/>
          </p:nvGrpSpPr>
          <p:grpSpPr>
            <a:xfrm>
              <a:off x="3137402" y="1006079"/>
              <a:ext cx="129429" cy="165162"/>
              <a:chOff x="6793660" y="3322411"/>
              <a:chExt cx="268804" cy="342944"/>
            </a:xfrm>
          </p:grpSpPr>
          <p:sp>
            <p:nvSpPr>
              <p:cNvPr id="361" name="Google Shape;361;p6"/>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2" name="Google Shape;362;p6"/>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3" name="Google Shape;363;p6"/>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64" name="Google Shape;364;p6"/>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5" name="Google Shape;365;p6"/>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66" name="Google Shape;366;p6"/>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7" name="Google Shape;367;p6"/>
          <p:cNvSpPr txBox="1">
            <a:spLocks noGrp="1"/>
          </p:cNvSpPr>
          <p:nvPr>
            <p:ph type="body" idx="1"/>
          </p:nvPr>
        </p:nvSpPr>
        <p:spPr>
          <a:xfrm>
            <a:off x="1028375" y="1404153"/>
            <a:ext cx="3440100" cy="267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68" name="Google Shape;368;p6"/>
          <p:cNvSpPr txBox="1">
            <a:spLocks noGrp="1"/>
          </p:cNvSpPr>
          <p:nvPr>
            <p:ph type="body" idx="2"/>
          </p:nvPr>
        </p:nvSpPr>
        <p:spPr>
          <a:xfrm>
            <a:off x="4675573" y="1404153"/>
            <a:ext cx="3440100" cy="267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69" name="Google Shape;369;p6"/>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70"/>
        <p:cNvGrpSpPr/>
        <p:nvPr/>
      </p:nvGrpSpPr>
      <p:grpSpPr>
        <a:xfrm>
          <a:off x="0" y="0"/>
          <a:ext cx="0" cy="0"/>
          <a:chOff x="0" y="0"/>
          <a:chExt cx="0" cy="0"/>
        </a:xfrm>
      </p:grpSpPr>
      <p:grpSp>
        <p:nvGrpSpPr>
          <p:cNvPr id="371" name="Google Shape;371;p7"/>
          <p:cNvGrpSpPr/>
          <p:nvPr/>
        </p:nvGrpSpPr>
        <p:grpSpPr>
          <a:xfrm>
            <a:off x="-45603" y="4341395"/>
            <a:ext cx="9272423" cy="910791"/>
            <a:chOff x="-45603" y="440026"/>
            <a:chExt cx="9272423" cy="910791"/>
          </a:xfrm>
        </p:grpSpPr>
        <p:sp>
          <p:nvSpPr>
            <p:cNvPr id="372" name="Google Shape;372;p7"/>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3" name="Google Shape;373;p7"/>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4" name="Google Shape;374;p7"/>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5" name="Google Shape;375;p7"/>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6" name="Google Shape;376;p7"/>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7" name="Google Shape;377;p7"/>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8" name="Google Shape;378;p7"/>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9" name="Google Shape;379;p7"/>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0" name="Google Shape;380;p7"/>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1" name="Google Shape;381;p7"/>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2" name="Google Shape;382;p7"/>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3" name="Google Shape;383;p7"/>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4" name="Google Shape;384;p7"/>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5" name="Google Shape;385;p7"/>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6" name="Google Shape;386;p7"/>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7" name="Google Shape;387;p7"/>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8" name="Google Shape;388;p7"/>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9" name="Google Shape;389;p7"/>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0" name="Google Shape;390;p7"/>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1" name="Google Shape;391;p7"/>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92" name="Google Shape;392;p7"/>
            <p:cNvGrpSpPr/>
            <p:nvPr/>
          </p:nvGrpSpPr>
          <p:grpSpPr>
            <a:xfrm rot="890855">
              <a:off x="3181660" y="515636"/>
              <a:ext cx="370663" cy="217580"/>
              <a:chOff x="1429156" y="1387535"/>
              <a:chExt cx="657769" cy="386112"/>
            </a:xfrm>
          </p:grpSpPr>
          <p:sp>
            <p:nvSpPr>
              <p:cNvPr id="393" name="Google Shape;393;p7"/>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4" name="Google Shape;394;p7"/>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95" name="Google Shape;395;p7"/>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6" name="Google Shape;396;p7"/>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97" name="Google Shape;397;p7"/>
            <p:cNvGrpSpPr/>
            <p:nvPr/>
          </p:nvGrpSpPr>
          <p:grpSpPr>
            <a:xfrm>
              <a:off x="3707787" y="505390"/>
              <a:ext cx="212392" cy="256778"/>
              <a:chOff x="1010452" y="1144365"/>
              <a:chExt cx="376916" cy="455685"/>
            </a:xfrm>
          </p:grpSpPr>
          <p:sp>
            <p:nvSpPr>
              <p:cNvPr id="398" name="Google Shape;398;p7"/>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9" name="Google Shape;399;p7"/>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00" name="Google Shape;400;p7"/>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1" name="Google Shape;401;p7"/>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2" name="Google Shape;402;p7"/>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3" name="Google Shape;403;p7"/>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4" name="Google Shape;404;p7"/>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5" name="Google Shape;405;p7"/>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6" name="Google Shape;406;p7"/>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7" name="Google Shape;407;p7"/>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8" name="Google Shape;408;p7"/>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9" name="Google Shape;409;p7"/>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0" name="Google Shape;410;p7"/>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1" name="Google Shape;411;p7"/>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2" name="Google Shape;412;p7"/>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3" name="Google Shape;413;p7"/>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4" name="Google Shape;414;p7"/>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5" name="Google Shape;415;p7"/>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6" name="Google Shape;416;p7"/>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7" name="Google Shape;417;p7"/>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8" name="Google Shape;418;p7"/>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9" name="Google Shape;419;p7"/>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20" name="Google Shape;420;p7"/>
            <p:cNvGrpSpPr/>
            <p:nvPr/>
          </p:nvGrpSpPr>
          <p:grpSpPr>
            <a:xfrm>
              <a:off x="7836651" y="987182"/>
              <a:ext cx="121750" cy="155749"/>
              <a:chOff x="6422295" y="3351500"/>
              <a:chExt cx="252856" cy="323399"/>
            </a:xfrm>
          </p:grpSpPr>
          <p:sp>
            <p:nvSpPr>
              <p:cNvPr id="421" name="Google Shape;421;p7"/>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2" name="Google Shape;422;p7"/>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23" name="Google Shape;423;p7"/>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4" name="Google Shape;424;p7"/>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25" name="Google Shape;425;p7"/>
            <p:cNvGrpSpPr/>
            <p:nvPr/>
          </p:nvGrpSpPr>
          <p:grpSpPr>
            <a:xfrm>
              <a:off x="3137402" y="1006079"/>
              <a:ext cx="129429" cy="165162"/>
              <a:chOff x="6793660" y="3322411"/>
              <a:chExt cx="268804" cy="342944"/>
            </a:xfrm>
          </p:grpSpPr>
          <p:sp>
            <p:nvSpPr>
              <p:cNvPr id="426" name="Google Shape;426;p7"/>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7" name="Google Shape;427;p7"/>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8" name="Google Shape;428;p7"/>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29" name="Google Shape;429;p7"/>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30" name="Google Shape;430;p7"/>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31" name="Google Shape;431;p7"/>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32" name="Google Shape;432;p7"/>
          <p:cNvSpPr txBox="1">
            <a:spLocks noGrp="1"/>
          </p:cNvSpPr>
          <p:nvPr>
            <p:ph type="body" idx="1"/>
          </p:nvPr>
        </p:nvSpPr>
        <p:spPr>
          <a:xfrm>
            <a:off x="1028375" y="1431000"/>
            <a:ext cx="2200500" cy="2657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33" name="Google Shape;433;p7"/>
          <p:cNvSpPr txBox="1">
            <a:spLocks noGrp="1"/>
          </p:cNvSpPr>
          <p:nvPr>
            <p:ph type="body" idx="2"/>
          </p:nvPr>
        </p:nvSpPr>
        <p:spPr>
          <a:xfrm>
            <a:off x="3439718" y="1431000"/>
            <a:ext cx="2200500" cy="2657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34" name="Google Shape;434;p7"/>
          <p:cNvSpPr txBox="1">
            <a:spLocks noGrp="1"/>
          </p:cNvSpPr>
          <p:nvPr>
            <p:ph type="body" idx="3"/>
          </p:nvPr>
        </p:nvSpPr>
        <p:spPr>
          <a:xfrm>
            <a:off x="5851061" y="1431000"/>
            <a:ext cx="2200500" cy="2657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35" name="Google Shape;435;p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2"/>
        <p:cNvGrpSpPr/>
        <p:nvPr/>
      </p:nvGrpSpPr>
      <p:grpSpPr>
        <a:xfrm>
          <a:off x="0" y="0"/>
          <a:ext cx="0" cy="0"/>
          <a:chOff x="0" y="0"/>
          <a:chExt cx="0" cy="0"/>
        </a:xfrm>
      </p:grpSpPr>
      <p:sp>
        <p:nvSpPr>
          <p:cNvPr id="563" name="Google Shape;563;p10"/>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with big pattern">
  <p:cSld name="BLANK_1_1">
    <p:spTree>
      <p:nvGrpSpPr>
        <p:cNvPr id="1" name="Shape 626"/>
        <p:cNvGrpSpPr/>
        <p:nvPr/>
      </p:nvGrpSpPr>
      <p:grpSpPr>
        <a:xfrm>
          <a:off x="0" y="0"/>
          <a:ext cx="0" cy="0"/>
          <a:chOff x="0" y="0"/>
          <a:chExt cx="0" cy="0"/>
        </a:xfrm>
      </p:grpSpPr>
      <p:sp>
        <p:nvSpPr>
          <p:cNvPr id="627" name="Google Shape;627;p12"/>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628" name="Google Shape;628;p12"/>
          <p:cNvSpPr/>
          <p:nvPr/>
        </p:nvSpPr>
        <p:spPr>
          <a:xfrm>
            <a:off x="3877329" y="869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9" name="Google Shape;629;p12"/>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0" name="Google Shape;630;p1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1" name="Google Shape;631;p12"/>
          <p:cNvSpPr/>
          <p:nvPr/>
        </p:nvSpPr>
        <p:spPr>
          <a:xfrm rot="-1974315">
            <a:off x="1073775" y="40828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2" name="Google Shape;632;p12"/>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3" name="Google Shape;633;p12"/>
          <p:cNvSpPr/>
          <p:nvPr/>
        </p:nvSpPr>
        <p:spPr>
          <a:xfrm>
            <a:off x="8577162" y="951325"/>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4" name="Google Shape;634;p12"/>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5" name="Google Shape;635;p12"/>
          <p:cNvSpPr/>
          <p:nvPr/>
        </p:nvSpPr>
        <p:spPr>
          <a:xfrm rot="-3375824">
            <a:off x="8529405" y="42317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6" name="Google Shape;636;p12"/>
          <p:cNvSpPr/>
          <p:nvPr/>
        </p:nvSpPr>
        <p:spPr>
          <a:xfrm rot="3011666">
            <a:off x="3176487" y="4336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7" name="Google Shape;637;p12"/>
          <p:cNvSpPr/>
          <p:nvPr/>
        </p:nvSpPr>
        <p:spPr>
          <a:xfrm rot="2196195">
            <a:off x="6620200" y="3736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8" name="Google Shape;638;p12"/>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9" name="Google Shape;639;p12"/>
          <p:cNvSpPr/>
          <p:nvPr/>
        </p:nvSpPr>
        <p:spPr>
          <a:xfrm>
            <a:off x="397765" y="122092"/>
            <a:ext cx="557022" cy="619824"/>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0" name="Google Shape;640;p12"/>
          <p:cNvSpPr/>
          <p:nvPr/>
        </p:nvSpPr>
        <p:spPr>
          <a:xfrm>
            <a:off x="1635736" y="451563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1" name="Google Shape;641;p12"/>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2" name="Google Shape;642;p12"/>
          <p:cNvSpPr/>
          <p:nvPr/>
        </p:nvSpPr>
        <p:spPr>
          <a:xfrm rot="1185294">
            <a:off x="4798350" y="4216901"/>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3" name="Google Shape;643;p12"/>
          <p:cNvSpPr/>
          <p:nvPr/>
        </p:nvSpPr>
        <p:spPr>
          <a:xfrm>
            <a:off x="954787" y="598452"/>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4" name="Google Shape;644;p12"/>
          <p:cNvSpPr/>
          <p:nvPr/>
        </p:nvSpPr>
        <p:spPr>
          <a:xfrm>
            <a:off x="7934146" y="3052342"/>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5" name="Google Shape;645;p12"/>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6" name="Google Shape;646;p12"/>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7" name="Google Shape;647;p12"/>
          <p:cNvSpPr/>
          <p:nvPr/>
        </p:nvSpPr>
        <p:spPr>
          <a:xfrm>
            <a:off x="6114462" y="4565394"/>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48" name="Google Shape;648;p12"/>
          <p:cNvGrpSpPr/>
          <p:nvPr/>
        </p:nvGrpSpPr>
        <p:grpSpPr>
          <a:xfrm rot="-2302891">
            <a:off x="692341" y="1703380"/>
            <a:ext cx="657775" cy="386116"/>
            <a:chOff x="1429156" y="1387535"/>
            <a:chExt cx="657769" cy="386112"/>
          </a:xfrm>
        </p:grpSpPr>
        <p:sp>
          <p:nvSpPr>
            <p:cNvPr id="649" name="Google Shape;649;p1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0" name="Google Shape;650;p1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51" name="Google Shape;651;p12"/>
          <p:cNvSpPr/>
          <p:nvPr/>
        </p:nvSpPr>
        <p:spPr>
          <a:xfrm rot="-1696692">
            <a:off x="7912035" y="1565241"/>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2" name="Google Shape;652;p12"/>
          <p:cNvSpPr/>
          <p:nvPr/>
        </p:nvSpPr>
        <p:spPr>
          <a:xfrm>
            <a:off x="573535" y="2390406"/>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53" name="Google Shape;653;p12"/>
          <p:cNvGrpSpPr/>
          <p:nvPr/>
        </p:nvGrpSpPr>
        <p:grpSpPr>
          <a:xfrm>
            <a:off x="243202" y="3418115"/>
            <a:ext cx="376916" cy="455685"/>
            <a:chOff x="1010452" y="1144365"/>
            <a:chExt cx="376916" cy="455685"/>
          </a:xfrm>
        </p:grpSpPr>
        <p:sp>
          <p:nvSpPr>
            <p:cNvPr id="654" name="Google Shape;654;p1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5" name="Google Shape;655;p1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56" name="Google Shape;656;p12"/>
          <p:cNvSpPr/>
          <p:nvPr/>
        </p:nvSpPr>
        <p:spPr>
          <a:xfrm rot="-1109260">
            <a:off x="7931505" y="391934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7" name="Google Shape;657;p12"/>
          <p:cNvSpPr/>
          <p:nvPr/>
        </p:nvSpPr>
        <p:spPr>
          <a:xfrm>
            <a:off x="6730123" y="37134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8" name="Google Shape;658;p12"/>
          <p:cNvSpPr/>
          <p:nvPr/>
        </p:nvSpPr>
        <p:spPr>
          <a:xfrm rot="1799564">
            <a:off x="7269683"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9" name="Google Shape;659;p12"/>
          <p:cNvSpPr/>
          <p:nvPr/>
        </p:nvSpPr>
        <p:spPr>
          <a:xfrm>
            <a:off x="8073205" y="696414"/>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0" name="Google Shape;660;p12"/>
          <p:cNvSpPr/>
          <p:nvPr/>
        </p:nvSpPr>
        <p:spPr>
          <a:xfrm>
            <a:off x="7347687" y="-80809"/>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1" name="Google Shape;661;p12"/>
          <p:cNvSpPr/>
          <p:nvPr/>
        </p:nvSpPr>
        <p:spPr>
          <a:xfrm>
            <a:off x="4940628" y="97286"/>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2" name="Google Shape;662;p12"/>
          <p:cNvSpPr/>
          <p:nvPr/>
        </p:nvSpPr>
        <p:spPr>
          <a:xfrm rot="-1245048">
            <a:off x="8307364" y="202336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3" name="Google Shape;663;p12"/>
          <p:cNvSpPr/>
          <p:nvPr/>
        </p:nvSpPr>
        <p:spPr>
          <a:xfrm>
            <a:off x="140849" y="1398976"/>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4" name="Google Shape;664;p12"/>
          <p:cNvSpPr/>
          <p:nvPr/>
        </p:nvSpPr>
        <p:spPr>
          <a:xfrm>
            <a:off x="2529725" y="4393751"/>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5" name="Google Shape;665;p12"/>
          <p:cNvSpPr/>
          <p:nvPr/>
        </p:nvSpPr>
        <p:spPr>
          <a:xfrm>
            <a:off x="774575" y="13431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6" name="Google Shape;666;p12"/>
          <p:cNvSpPr/>
          <p:nvPr/>
        </p:nvSpPr>
        <p:spPr>
          <a:xfrm>
            <a:off x="8496852" y="3855727"/>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7" name="Google Shape;667;p12"/>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8" name="Google Shape;668;p12"/>
          <p:cNvSpPr/>
          <p:nvPr/>
        </p:nvSpPr>
        <p:spPr>
          <a:xfrm>
            <a:off x="8748502" y="3358539"/>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9" name="Google Shape;669;p12"/>
          <p:cNvSpPr/>
          <p:nvPr/>
        </p:nvSpPr>
        <p:spPr>
          <a:xfrm rot="9304419">
            <a:off x="3675875" y="4374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0" name="Google Shape;670;p12"/>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1" name="Google Shape;671;p1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2" name="Google Shape;672;p12"/>
          <p:cNvSpPr/>
          <p:nvPr/>
        </p:nvSpPr>
        <p:spPr>
          <a:xfrm>
            <a:off x="1334256" y="146271"/>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3" name="Google Shape;673;p12"/>
          <p:cNvSpPr/>
          <p:nvPr/>
        </p:nvSpPr>
        <p:spPr>
          <a:xfrm>
            <a:off x="7558457" y="39810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4" name="Google Shape;674;p12"/>
          <p:cNvSpPr/>
          <p:nvPr/>
        </p:nvSpPr>
        <p:spPr>
          <a:xfrm>
            <a:off x="527433" y="3050947"/>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5" name="Google Shape;675;p12"/>
          <p:cNvSpPr/>
          <p:nvPr/>
        </p:nvSpPr>
        <p:spPr>
          <a:xfrm>
            <a:off x="8754662" y="277217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6" name="Google Shape;676;p12"/>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77" name="Google Shape;677;p12"/>
          <p:cNvGrpSpPr/>
          <p:nvPr/>
        </p:nvGrpSpPr>
        <p:grpSpPr>
          <a:xfrm>
            <a:off x="6967170" y="4176956"/>
            <a:ext cx="216066" cy="276377"/>
            <a:chOff x="6422295" y="3351500"/>
            <a:chExt cx="252856" cy="323399"/>
          </a:xfrm>
        </p:grpSpPr>
        <p:sp>
          <p:nvSpPr>
            <p:cNvPr id="678" name="Google Shape;678;p1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9" name="Google Shape;679;p1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80" name="Google Shape;680;p12"/>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1" name="Google Shape;681;p12"/>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82" name="Google Shape;682;p12"/>
          <p:cNvGrpSpPr/>
          <p:nvPr/>
        </p:nvGrpSpPr>
        <p:grpSpPr>
          <a:xfrm>
            <a:off x="791252" y="4630083"/>
            <a:ext cx="229693" cy="293080"/>
            <a:chOff x="6793660" y="3322411"/>
            <a:chExt cx="268804" cy="342944"/>
          </a:xfrm>
        </p:grpSpPr>
        <p:sp>
          <p:nvSpPr>
            <p:cNvPr id="683" name="Google Shape;683;p1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4" name="Google Shape;684;p1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5" name="Google Shape;685;p1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86" name="Google Shape;686;p12"/>
          <p:cNvSpPr/>
          <p:nvPr/>
        </p:nvSpPr>
        <p:spPr>
          <a:xfrm>
            <a:off x="4708237" y="588128"/>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7" name="Google Shape;687;p12"/>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8" name="Google Shape;688;p12"/>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9" name="Google Shape;689;p12"/>
          <p:cNvSpPr/>
          <p:nvPr/>
        </p:nvSpPr>
        <p:spPr>
          <a:xfrm rot="-2221343">
            <a:off x="830946" y="3628653"/>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0"/>
            <a:ext cx="9144000" cy="5143500"/>
            <a:chOff x="0" y="0"/>
            <a:chExt cx="9144000" cy="5143500"/>
          </a:xfrm>
        </p:grpSpPr>
        <p:pic>
          <p:nvPicPr>
            <p:cNvPr id="7" name="Google Shape;7;p1"/>
            <p:cNvPicPr preferRelativeResize="0"/>
            <p:nvPr/>
          </p:nvPicPr>
          <p:blipFill rotWithShape="1">
            <a:blip r:embed="rId8">
              <a:alphaModFix/>
            </a:blip>
            <a:srcRect/>
            <a:stretch/>
          </p:blipFill>
          <p:spPr>
            <a:xfrm>
              <a:off x="0" y="0"/>
              <a:ext cx="9144000" cy="5143500"/>
            </a:xfrm>
            <a:prstGeom prst="rect">
              <a:avLst/>
            </a:prstGeom>
            <a:noFill/>
            <a:ln>
              <a:noFill/>
            </a:ln>
          </p:spPr>
        </p:pic>
        <p:grpSp>
          <p:nvGrpSpPr>
            <p:cNvPr id="8" name="Google Shape;8;p1"/>
            <p:cNvGrpSpPr/>
            <p:nvPr/>
          </p:nvGrpSpPr>
          <p:grpSpPr>
            <a:xfrm>
              <a:off x="0" y="566400"/>
              <a:ext cx="9144000" cy="4015149"/>
              <a:chOff x="0" y="566400"/>
              <a:chExt cx="9144000" cy="4015149"/>
            </a:xfrm>
          </p:grpSpPr>
          <p:sp>
            <p:nvSpPr>
              <p:cNvPr id="9" name="Google Shape;9;p1"/>
              <p:cNvSpPr/>
              <p:nvPr/>
            </p:nvSpPr>
            <p:spPr>
              <a:xfrm>
                <a:off x="0" y="566400"/>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0" y="1138664"/>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0" y="2283193"/>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0" y="2855457"/>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0" y="3427721"/>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0" y="3999985"/>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0" y="4572249"/>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1710928"/>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 name="Google Shape;17;p1"/>
          <p:cNvSpPr txBox="1">
            <a:spLocks noGrp="1"/>
          </p:cNvSpPr>
          <p:nvPr>
            <p:ph type="title"/>
          </p:nvPr>
        </p:nvSpPr>
        <p:spPr>
          <a:xfrm>
            <a:off x="1028375" y="662026"/>
            <a:ext cx="7087200" cy="550200"/>
          </a:xfrm>
          <a:prstGeom prst="rect">
            <a:avLst/>
          </a:prstGeom>
          <a:noFill/>
          <a:ln>
            <a:noFill/>
          </a:ln>
        </p:spPr>
        <p:txBody>
          <a:bodyPr spcFirstLastPara="1" wrap="square" lIns="0" tIns="0" rIns="0" bIns="0" anchor="b" anchorCtr="0">
            <a:noAutofit/>
          </a:bodyPr>
          <a:lstStyle>
            <a:lvl1pPr lvl="0"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1pPr>
            <a:lvl2pPr lvl="1"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2pPr>
            <a:lvl3pPr lvl="2"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3pPr>
            <a:lvl4pPr lvl="3"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4pPr>
            <a:lvl5pPr lvl="4"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5pPr>
            <a:lvl6pPr lvl="5"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6pPr>
            <a:lvl7pPr lvl="6"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7pPr>
            <a:lvl8pPr lvl="7"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8pPr>
            <a:lvl9pPr lvl="8"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9pPr>
          </a:lstStyle>
          <a:p>
            <a:endParaRPr/>
          </a:p>
        </p:txBody>
      </p:sp>
      <p:sp>
        <p:nvSpPr>
          <p:cNvPr id="18" name="Google Shape;18;p1"/>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lvl1pPr lvl="0" algn="ctr" rtl="0">
              <a:buNone/>
              <a:defRPr sz="1000">
                <a:solidFill>
                  <a:schemeClr val="dk2"/>
                </a:solidFill>
                <a:latin typeface="Quicksand"/>
                <a:ea typeface="Quicksand"/>
                <a:cs typeface="Quicksand"/>
                <a:sym typeface="Quicksand"/>
              </a:defRPr>
            </a:lvl1pPr>
            <a:lvl2pPr lvl="1" algn="ctr" rtl="0">
              <a:buNone/>
              <a:defRPr sz="1000">
                <a:solidFill>
                  <a:schemeClr val="dk2"/>
                </a:solidFill>
                <a:latin typeface="Quicksand"/>
                <a:ea typeface="Quicksand"/>
                <a:cs typeface="Quicksand"/>
                <a:sym typeface="Quicksand"/>
              </a:defRPr>
            </a:lvl2pPr>
            <a:lvl3pPr lvl="2" algn="ctr" rtl="0">
              <a:buNone/>
              <a:defRPr sz="1000">
                <a:solidFill>
                  <a:schemeClr val="dk2"/>
                </a:solidFill>
                <a:latin typeface="Quicksand"/>
                <a:ea typeface="Quicksand"/>
                <a:cs typeface="Quicksand"/>
                <a:sym typeface="Quicksand"/>
              </a:defRPr>
            </a:lvl3pPr>
            <a:lvl4pPr lvl="3" algn="ctr" rtl="0">
              <a:buNone/>
              <a:defRPr sz="1000">
                <a:solidFill>
                  <a:schemeClr val="dk2"/>
                </a:solidFill>
                <a:latin typeface="Quicksand"/>
                <a:ea typeface="Quicksand"/>
                <a:cs typeface="Quicksand"/>
                <a:sym typeface="Quicksand"/>
              </a:defRPr>
            </a:lvl4pPr>
            <a:lvl5pPr lvl="4" algn="ctr" rtl="0">
              <a:buNone/>
              <a:defRPr sz="1000">
                <a:solidFill>
                  <a:schemeClr val="dk2"/>
                </a:solidFill>
                <a:latin typeface="Quicksand"/>
                <a:ea typeface="Quicksand"/>
                <a:cs typeface="Quicksand"/>
                <a:sym typeface="Quicksand"/>
              </a:defRPr>
            </a:lvl5pPr>
            <a:lvl6pPr lvl="5" algn="ctr" rtl="0">
              <a:buNone/>
              <a:defRPr sz="1000">
                <a:solidFill>
                  <a:schemeClr val="dk2"/>
                </a:solidFill>
                <a:latin typeface="Quicksand"/>
                <a:ea typeface="Quicksand"/>
                <a:cs typeface="Quicksand"/>
                <a:sym typeface="Quicksand"/>
              </a:defRPr>
            </a:lvl6pPr>
            <a:lvl7pPr lvl="6" algn="ctr" rtl="0">
              <a:buNone/>
              <a:defRPr sz="1000">
                <a:solidFill>
                  <a:schemeClr val="dk2"/>
                </a:solidFill>
                <a:latin typeface="Quicksand"/>
                <a:ea typeface="Quicksand"/>
                <a:cs typeface="Quicksand"/>
                <a:sym typeface="Quicksand"/>
              </a:defRPr>
            </a:lvl7pPr>
            <a:lvl8pPr lvl="7" algn="ctr" rtl="0">
              <a:buNone/>
              <a:defRPr sz="1000">
                <a:solidFill>
                  <a:schemeClr val="dk2"/>
                </a:solidFill>
                <a:latin typeface="Quicksand"/>
                <a:ea typeface="Quicksand"/>
                <a:cs typeface="Quicksand"/>
                <a:sym typeface="Quicksand"/>
              </a:defRPr>
            </a:lvl8pPr>
            <a:lvl9pPr lvl="8" algn="ctr" rtl="0">
              <a:buNone/>
              <a:defRPr sz="1000">
                <a:solidFill>
                  <a:schemeClr val="dk2"/>
                </a:solidFill>
                <a:latin typeface="Quicksand"/>
                <a:ea typeface="Quicksand"/>
                <a:cs typeface="Quicksand"/>
                <a:sym typeface="Quicksand"/>
              </a:defRPr>
            </a:lvl9pPr>
          </a:lstStyle>
          <a:p>
            <a:pPr marL="0" lvl="0" indent="0" algn="ctr" rtl="0">
              <a:spcBef>
                <a:spcPts val="0"/>
              </a:spcBef>
              <a:spcAft>
                <a:spcPts val="0"/>
              </a:spcAft>
              <a:buNone/>
            </a:pPr>
            <a:fld id="{00000000-1234-1234-1234-123412341234}" type="slidenum">
              <a:rPr lang="en"/>
              <a:t>‹#›</a:t>
            </a:fld>
            <a:endParaRPr/>
          </a:p>
        </p:txBody>
      </p:sp>
      <p:sp>
        <p:nvSpPr>
          <p:cNvPr id="19" name="Google Shape;19;p1"/>
          <p:cNvSpPr txBox="1">
            <a:spLocks noGrp="1"/>
          </p:cNvSpPr>
          <p:nvPr>
            <p:ph type="body" idx="1"/>
          </p:nvPr>
        </p:nvSpPr>
        <p:spPr>
          <a:xfrm>
            <a:off x="1028375" y="1327952"/>
            <a:ext cx="7087200" cy="2683200"/>
          </a:xfrm>
          <a:prstGeom prst="rect">
            <a:avLst/>
          </a:prstGeom>
          <a:noFill/>
          <a:ln>
            <a:noFill/>
          </a:ln>
        </p:spPr>
        <p:txBody>
          <a:bodyPr spcFirstLastPara="1" wrap="square" lIns="0" tIns="0" rIns="0" bIns="0" anchor="t" anchorCtr="0">
            <a:noAutofit/>
          </a:bodyPr>
          <a:lstStyle>
            <a:lvl1pPr marL="457200" lvl="0" indent="-342900" rtl="0">
              <a:lnSpc>
                <a:spcPct val="115000"/>
              </a:lnSpc>
              <a:spcBef>
                <a:spcPts val="60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1pPr>
            <a:lvl2pPr marL="914400" lvl="1"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2pPr>
            <a:lvl3pPr marL="1371600" lvl="2"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3pPr>
            <a:lvl4pPr marL="1828800" lvl="3"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4pPr>
            <a:lvl5pPr marL="2286000" lvl="4"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5pPr>
            <a:lvl6pPr marL="2743200" lvl="5"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6pPr>
            <a:lvl7pPr marL="3200400" lvl="6"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7pPr>
            <a:lvl8pPr marL="3657600" lvl="7"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8pPr>
            <a:lvl9pPr marL="4114800" lvl="8"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6"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6.jp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34"/>
        <p:cNvGrpSpPr/>
        <p:nvPr/>
      </p:nvGrpSpPr>
      <p:grpSpPr>
        <a:xfrm>
          <a:off x="0" y="0"/>
          <a:ext cx="0" cy="0"/>
          <a:chOff x="0" y="0"/>
          <a:chExt cx="0" cy="0"/>
        </a:xfrm>
      </p:grpSpPr>
      <p:sp>
        <p:nvSpPr>
          <p:cNvPr id="735" name="Google Shape;735;p19"/>
          <p:cNvSpPr txBox="1">
            <a:spLocks noGrp="1"/>
          </p:cNvSpPr>
          <p:nvPr>
            <p:ph type="subTitle" idx="4294967295"/>
          </p:nvPr>
        </p:nvSpPr>
        <p:spPr>
          <a:xfrm>
            <a:off x="1498175" y="1179693"/>
            <a:ext cx="6147600" cy="7848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US" sz="1800" b="1" dirty="0" err="1">
                <a:solidFill>
                  <a:schemeClr val="lt1"/>
                </a:solidFill>
                <a:latin typeface="Times New Roman (Headings)"/>
              </a:rPr>
              <a:t>Báo</a:t>
            </a:r>
            <a:r>
              <a:rPr lang="en-US" sz="1800" b="1" dirty="0">
                <a:solidFill>
                  <a:schemeClr val="lt1"/>
                </a:solidFill>
                <a:latin typeface="Times New Roman (Headings)"/>
              </a:rPr>
              <a:t> </a:t>
            </a:r>
            <a:r>
              <a:rPr lang="en-US" sz="1800" b="1" dirty="0" err="1">
                <a:solidFill>
                  <a:schemeClr val="lt1"/>
                </a:solidFill>
                <a:latin typeface="Times New Roman (Headings)"/>
              </a:rPr>
              <a:t>cáo</a:t>
            </a:r>
            <a:r>
              <a:rPr lang="en-US" sz="1800" b="1" dirty="0">
                <a:solidFill>
                  <a:schemeClr val="lt1"/>
                </a:solidFill>
                <a:latin typeface="Times New Roman (Headings)"/>
              </a:rPr>
              <a:t> </a:t>
            </a:r>
            <a:r>
              <a:rPr lang="en-US" sz="1800" b="1" dirty="0" err="1">
                <a:solidFill>
                  <a:schemeClr val="lt1"/>
                </a:solidFill>
                <a:latin typeface="Times New Roman (Headings)"/>
              </a:rPr>
              <a:t>đề</a:t>
            </a:r>
            <a:r>
              <a:rPr lang="en-US" sz="1800" b="1" dirty="0">
                <a:solidFill>
                  <a:schemeClr val="lt1"/>
                </a:solidFill>
                <a:latin typeface="Times New Roman (Headings)"/>
              </a:rPr>
              <a:t> </a:t>
            </a:r>
            <a:r>
              <a:rPr lang="en-US" sz="1800" b="1" dirty="0" err="1">
                <a:solidFill>
                  <a:schemeClr val="lt1"/>
                </a:solidFill>
                <a:latin typeface="Times New Roman (Headings)"/>
              </a:rPr>
              <a:t>tài</a:t>
            </a:r>
            <a:r>
              <a:rPr lang="en-US" sz="1800" b="1" dirty="0">
                <a:solidFill>
                  <a:schemeClr val="lt1"/>
                </a:solidFill>
                <a:latin typeface="Times New Roman (Headings)"/>
              </a:rPr>
              <a:t> </a:t>
            </a:r>
            <a:r>
              <a:rPr lang="en-US" sz="1800" b="1" dirty="0" err="1">
                <a:solidFill>
                  <a:schemeClr val="lt1"/>
                </a:solidFill>
                <a:latin typeface="Times New Roman (Headings)"/>
              </a:rPr>
              <a:t>cuối</a:t>
            </a:r>
            <a:r>
              <a:rPr lang="en-US" sz="1800" b="1" dirty="0">
                <a:solidFill>
                  <a:schemeClr val="lt1"/>
                </a:solidFill>
                <a:latin typeface="Times New Roman (Headings)"/>
              </a:rPr>
              <a:t> </a:t>
            </a:r>
            <a:r>
              <a:rPr lang="en-US" sz="1800" b="1" dirty="0" err="1">
                <a:solidFill>
                  <a:schemeClr val="lt1"/>
                </a:solidFill>
                <a:latin typeface="Times New Roman (Headings)"/>
              </a:rPr>
              <a:t>khóa</a:t>
            </a:r>
            <a:endParaRPr sz="1800" b="1" dirty="0">
              <a:solidFill>
                <a:schemeClr val="lt1"/>
              </a:solidFill>
              <a:latin typeface="Times New Roman (Headings)"/>
            </a:endParaRPr>
          </a:p>
        </p:txBody>
      </p:sp>
      <p:sp>
        <p:nvSpPr>
          <p:cNvPr id="736" name="Google Shape;736;p19"/>
          <p:cNvSpPr/>
          <p:nvPr/>
        </p:nvSpPr>
        <p:spPr>
          <a:xfrm rot="644674">
            <a:off x="8125688" y="4113200"/>
            <a:ext cx="655839" cy="686434"/>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7" name="Google Shape;737;p19"/>
          <p:cNvSpPr/>
          <p:nvPr/>
        </p:nvSpPr>
        <p:spPr>
          <a:xfrm rot="1008486">
            <a:off x="1874676" y="1459590"/>
            <a:ext cx="463934" cy="492511"/>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40" name="Google Shape;740;p1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a:t>
            </a:fld>
            <a:endParaRPr/>
          </a:p>
        </p:txBody>
      </p:sp>
      <p:pic>
        <p:nvPicPr>
          <p:cNvPr id="9" name="Google Shape;324;p47"/>
          <p:cNvPicPr preferRelativeResize="0"/>
          <p:nvPr/>
        </p:nvPicPr>
        <p:blipFill rotWithShape="1">
          <a:blip r:embed="rId3">
            <a:alphaModFix/>
          </a:blip>
          <a:srcRect/>
          <a:stretch/>
        </p:blipFill>
        <p:spPr>
          <a:xfrm>
            <a:off x="137343" y="116190"/>
            <a:ext cx="673148" cy="663128"/>
          </a:xfrm>
          <a:prstGeom prst="rect">
            <a:avLst/>
          </a:prstGeom>
          <a:noFill/>
          <a:ln>
            <a:noFill/>
          </a:ln>
        </p:spPr>
      </p:pic>
      <p:pic>
        <p:nvPicPr>
          <p:cNvPr id="10" name="Google Shape;327;p47"/>
          <p:cNvPicPr preferRelativeResize="0"/>
          <p:nvPr/>
        </p:nvPicPr>
        <p:blipFill rotWithShape="1">
          <a:blip r:embed="rId4">
            <a:alphaModFix/>
            <a:extLst>
              <a:ext uri="{BEBA8EAE-BF5A-486C-A8C5-ECC9F3942E4B}">
                <a14:imgProps xmlns:a14="http://schemas.microsoft.com/office/drawing/2010/main">
                  <a14:imgLayer r:embed="rId5">
                    <a14:imgEffect>
                      <a14:backgroundRemoval t="2913" b="96117" l="1835" r="94495">
                        <a14:backgroundMark x1="23853" y1="61165" x2="23853" y2="61165"/>
                        <a14:backgroundMark x1="17431" y1="38835" x2="17431" y2="38835"/>
                        <a14:backgroundMark x1="32110" y1="27184" x2="32110" y2="27184"/>
                        <a14:backgroundMark x1="51376" y1="23301" x2="51376" y2="23301"/>
                        <a14:backgroundMark x1="67890" y1="25243" x2="67890" y2="25243"/>
                      </a14:backgroundRemoval>
                    </a14:imgEffect>
                  </a14:imgLayer>
                </a14:imgProps>
              </a:ext>
            </a:extLst>
          </a:blip>
          <a:srcRect/>
          <a:stretch/>
        </p:blipFill>
        <p:spPr>
          <a:xfrm>
            <a:off x="8219378" y="105697"/>
            <a:ext cx="857686" cy="746358"/>
          </a:xfrm>
          <a:prstGeom prst="rect">
            <a:avLst/>
          </a:prstGeom>
          <a:noFill/>
          <a:ln>
            <a:noFill/>
          </a:ln>
        </p:spPr>
      </p:pic>
      <p:sp>
        <p:nvSpPr>
          <p:cNvPr id="2" name="Rectangle 1"/>
          <p:cNvSpPr/>
          <p:nvPr/>
        </p:nvSpPr>
        <p:spPr>
          <a:xfrm>
            <a:off x="2292125" y="136870"/>
            <a:ext cx="4572000" cy="746358"/>
          </a:xfrm>
          <a:prstGeom prst="rect">
            <a:avLst/>
          </a:prstGeom>
        </p:spPr>
        <p:txBody>
          <a:bodyPr>
            <a:spAutoFit/>
          </a:bodyPr>
          <a:lstStyle/>
          <a:p>
            <a:pPr lvl="0" algn="ctr">
              <a:lnSpc>
                <a:spcPct val="150000"/>
              </a:lnSpc>
              <a:buClr>
                <a:srgbClr val="FF0000"/>
              </a:buClr>
              <a:buSzPts val="3000"/>
            </a:pPr>
            <a:r>
              <a:rPr lang="en-US" sz="1700" b="1" dirty="0">
                <a:solidFill>
                  <a:schemeClr val="bg1"/>
                </a:solidFill>
                <a:latin typeface="Times New Roman" panose="02020603050405020304" pitchFamily="18" charset="0"/>
                <a:cs typeface="Times New Roman" panose="02020603050405020304" pitchFamily="18" charset="0"/>
              </a:rPr>
              <a:t>TRƯỜNG ĐẠI HỌC BÁCH KHOA</a:t>
            </a:r>
          </a:p>
          <a:p>
            <a:pPr lvl="0" algn="ctr">
              <a:buClr>
                <a:srgbClr val="FF0000"/>
              </a:buClr>
              <a:buSzPts val="3000"/>
            </a:pPr>
            <a:r>
              <a:rPr lang="en-US" sz="1700" b="1" dirty="0">
                <a:solidFill>
                  <a:schemeClr val="bg1"/>
                </a:solidFill>
                <a:latin typeface="Times New Roman" panose="02020603050405020304" pitchFamily="18" charset="0"/>
                <a:cs typeface="Times New Roman" panose="02020603050405020304" pitchFamily="18" charset="0"/>
              </a:rPr>
              <a:t>KHOA ĐIỆN TỬ - VIỄN THÔNG</a:t>
            </a:r>
          </a:p>
        </p:txBody>
      </p:sp>
      <p:sp>
        <p:nvSpPr>
          <p:cNvPr id="13" name="Google Shape;735;p19"/>
          <p:cNvSpPr txBox="1">
            <a:spLocks/>
          </p:cNvSpPr>
          <p:nvPr/>
        </p:nvSpPr>
        <p:spPr>
          <a:xfrm>
            <a:off x="1428156" y="1503407"/>
            <a:ext cx="6147600" cy="784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dk2"/>
              </a:buClr>
              <a:buSzPts val="1800"/>
              <a:buFont typeface="Quicksand"/>
              <a:buChar char="✘"/>
              <a:defRPr sz="2400" b="0" i="0" u="none" strike="noStrike" cap="none">
                <a:solidFill>
                  <a:schemeClr val="dk1"/>
                </a:solidFill>
                <a:latin typeface="Quicksand"/>
                <a:ea typeface="Quicksand"/>
                <a:cs typeface="Quicksand"/>
                <a:sym typeface="Quicksand"/>
              </a:defRPr>
            </a:lvl1pPr>
            <a:lvl2pPr marL="914400" marR="0" lvl="1" indent="-342900" algn="l" rtl="0">
              <a:lnSpc>
                <a:spcPct val="115000"/>
              </a:lnSpc>
              <a:spcBef>
                <a:spcPts val="0"/>
              </a:spcBef>
              <a:spcAft>
                <a:spcPts val="0"/>
              </a:spcAft>
              <a:buClr>
                <a:schemeClr val="dk2"/>
              </a:buClr>
              <a:buSzPts val="1800"/>
              <a:buFont typeface="Quicksand"/>
              <a:buChar char="✗"/>
              <a:defRPr sz="2400" b="0" i="0" u="none" strike="noStrike" cap="none">
                <a:solidFill>
                  <a:schemeClr val="dk1"/>
                </a:solidFill>
                <a:latin typeface="Quicksand"/>
                <a:ea typeface="Quicksand"/>
                <a:cs typeface="Quicksand"/>
                <a:sym typeface="Quicksand"/>
              </a:defRPr>
            </a:lvl2pPr>
            <a:lvl3pPr marL="1371600" marR="0" lvl="2" indent="-342900" algn="l" rtl="0">
              <a:lnSpc>
                <a:spcPct val="115000"/>
              </a:lnSpc>
              <a:spcBef>
                <a:spcPts val="0"/>
              </a:spcBef>
              <a:spcAft>
                <a:spcPts val="0"/>
              </a:spcAft>
              <a:buClr>
                <a:schemeClr val="dk2"/>
              </a:buClr>
              <a:buSzPts val="1800"/>
              <a:buFont typeface="Quicksand"/>
              <a:buChar char="✗"/>
              <a:defRPr sz="2400" b="0" i="0" u="none" strike="noStrike" cap="none">
                <a:solidFill>
                  <a:schemeClr val="dk1"/>
                </a:solidFill>
                <a:latin typeface="Quicksand"/>
                <a:ea typeface="Quicksand"/>
                <a:cs typeface="Quicksand"/>
                <a:sym typeface="Quicksand"/>
              </a:defRPr>
            </a:lvl3pPr>
            <a:lvl4pPr marL="1828800" marR="0" lvl="3" indent="-342900" algn="l" rtl="0">
              <a:lnSpc>
                <a:spcPct val="115000"/>
              </a:lnSpc>
              <a:spcBef>
                <a:spcPts val="0"/>
              </a:spcBef>
              <a:spcAft>
                <a:spcPts val="0"/>
              </a:spcAft>
              <a:buClr>
                <a:schemeClr val="dk2"/>
              </a:buClr>
              <a:buSzPts val="1800"/>
              <a:buFont typeface="Quicksand"/>
              <a:buChar char="✗"/>
              <a:defRPr sz="2400" b="0" i="0" u="none" strike="noStrike" cap="none">
                <a:solidFill>
                  <a:schemeClr val="dk1"/>
                </a:solidFill>
                <a:latin typeface="Quicksand"/>
                <a:ea typeface="Quicksand"/>
                <a:cs typeface="Quicksand"/>
                <a:sym typeface="Quicksand"/>
              </a:defRPr>
            </a:lvl4pPr>
            <a:lvl5pPr marL="2286000" marR="0" lvl="4" indent="-381000" algn="l" rtl="0">
              <a:lnSpc>
                <a:spcPct val="115000"/>
              </a:lnSpc>
              <a:spcBef>
                <a:spcPts val="0"/>
              </a:spcBef>
              <a:spcAft>
                <a:spcPts val="0"/>
              </a:spcAft>
              <a:buClr>
                <a:schemeClr val="dk2"/>
              </a:buClr>
              <a:buSzPts val="2400"/>
              <a:buFont typeface="Quicksand"/>
              <a:buChar char="✗"/>
              <a:defRPr sz="2400" b="0" i="0" u="none" strike="noStrike" cap="none">
                <a:solidFill>
                  <a:schemeClr val="dk1"/>
                </a:solidFill>
                <a:latin typeface="Quicksand"/>
                <a:ea typeface="Quicksand"/>
                <a:cs typeface="Quicksand"/>
                <a:sym typeface="Quicksand"/>
              </a:defRPr>
            </a:lvl5pPr>
            <a:lvl6pPr marL="2743200" marR="0" lvl="5" indent="-381000" algn="l" rtl="0">
              <a:lnSpc>
                <a:spcPct val="115000"/>
              </a:lnSpc>
              <a:spcBef>
                <a:spcPts val="0"/>
              </a:spcBef>
              <a:spcAft>
                <a:spcPts val="0"/>
              </a:spcAft>
              <a:buClr>
                <a:schemeClr val="dk2"/>
              </a:buClr>
              <a:buSzPts val="2400"/>
              <a:buFont typeface="Quicksand"/>
              <a:buChar char="✗"/>
              <a:defRPr sz="2400" b="0" i="0" u="none" strike="noStrike" cap="none">
                <a:solidFill>
                  <a:schemeClr val="dk1"/>
                </a:solidFill>
                <a:latin typeface="Quicksand"/>
                <a:ea typeface="Quicksand"/>
                <a:cs typeface="Quicksand"/>
                <a:sym typeface="Quicksand"/>
              </a:defRPr>
            </a:lvl6pPr>
            <a:lvl7pPr marL="3200400" marR="0" lvl="6" indent="-381000" algn="l" rtl="0">
              <a:lnSpc>
                <a:spcPct val="115000"/>
              </a:lnSpc>
              <a:spcBef>
                <a:spcPts val="0"/>
              </a:spcBef>
              <a:spcAft>
                <a:spcPts val="0"/>
              </a:spcAft>
              <a:buClr>
                <a:schemeClr val="dk2"/>
              </a:buClr>
              <a:buSzPts val="2400"/>
              <a:buFont typeface="Quicksand"/>
              <a:buChar char="✗"/>
              <a:defRPr sz="2400" b="0" i="0" u="none" strike="noStrike" cap="none">
                <a:solidFill>
                  <a:schemeClr val="dk1"/>
                </a:solidFill>
                <a:latin typeface="Quicksand"/>
                <a:ea typeface="Quicksand"/>
                <a:cs typeface="Quicksand"/>
                <a:sym typeface="Quicksand"/>
              </a:defRPr>
            </a:lvl7pPr>
            <a:lvl8pPr marL="3657600" marR="0" lvl="7" indent="-381000" algn="l" rtl="0">
              <a:lnSpc>
                <a:spcPct val="115000"/>
              </a:lnSpc>
              <a:spcBef>
                <a:spcPts val="0"/>
              </a:spcBef>
              <a:spcAft>
                <a:spcPts val="0"/>
              </a:spcAft>
              <a:buClr>
                <a:schemeClr val="dk2"/>
              </a:buClr>
              <a:buSzPts val="2400"/>
              <a:buFont typeface="Quicksand"/>
              <a:buChar char="✗"/>
              <a:defRPr sz="2400" b="0" i="0" u="none" strike="noStrike" cap="none">
                <a:solidFill>
                  <a:schemeClr val="dk1"/>
                </a:solidFill>
                <a:latin typeface="Quicksand"/>
                <a:ea typeface="Quicksand"/>
                <a:cs typeface="Quicksand"/>
                <a:sym typeface="Quicksand"/>
              </a:defRPr>
            </a:lvl8pPr>
            <a:lvl9pPr marL="4114800" marR="0" lvl="8" indent="-381000" algn="l" rtl="0">
              <a:lnSpc>
                <a:spcPct val="115000"/>
              </a:lnSpc>
              <a:spcBef>
                <a:spcPts val="0"/>
              </a:spcBef>
              <a:spcAft>
                <a:spcPts val="0"/>
              </a:spcAft>
              <a:buClr>
                <a:schemeClr val="dk2"/>
              </a:buClr>
              <a:buSzPts val="2400"/>
              <a:buFont typeface="Quicksand"/>
              <a:buChar char="✗"/>
              <a:defRPr sz="2400" b="0" i="0" u="none" strike="noStrike" cap="none">
                <a:solidFill>
                  <a:schemeClr val="dk1"/>
                </a:solidFill>
                <a:latin typeface="Quicksand"/>
                <a:ea typeface="Quicksand"/>
                <a:cs typeface="Quicksand"/>
                <a:sym typeface="Quicksand"/>
              </a:defRPr>
            </a:lvl9pPr>
          </a:lstStyle>
          <a:p>
            <a:pPr marL="0" indent="0" algn="ctr">
              <a:buFont typeface="Quicksand"/>
              <a:buNone/>
            </a:pPr>
            <a:r>
              <a:rPr lang="en-US" sz="3200" b="1" dirty="0">
                <a:solidFill>
                  <a:schemeClr val="lt1"/>
                </a:solidFill>
                <a:latin typeface="Times New Roman (Headings)"/>
              </a:rPr>
              <a:t>KĨ THUẬT VI XỬ LÝ</a:t>
            </a:r>
          </a:p>
        </p:txBody>
      </p:sp>
      <p:sp>
        <p:nvSpPr>
          <p:cNvPr id="3" name="Rectangle 2"/>
          <p:cNvSpPr/>
          <p:nvPr/>
        </p:nvSpPr>
        <p:spPr>
          <a:xfrm>
            <a:off x="1144537" y="2164853"/>
            <a:ext cx="6901249" cy="602088"/>
          </a:xfrm>
          <a:prstGeom prst="rect">
            <a:avLst/>
          </a:prstGeom>
        </p:spPr>
        <p:txBody>
          <a:bodyPr wrap="none">
            <a:spAutoFit/>
          </a:bodyPr>
          <a:lstStyle/>
          <a:p>
            <a:pPr algn="ctr">
              <a:lnSpc>
                <a:spcPct val="150000"/>
              </a:lnSpc>
              <a:spcAft>
                <a:spcPts val="800"/>
              </a:spcAft>
            </a:pPr>
            <a:r>
              <a:rPr lang="en-US" sz="2500" b="1" u="sng" dirty="0" err="1">
                <a:solidFill>
                  <a:schemeClr val="bg1"/>
                </a:solidFill>
                <a:effectLst>
                  <a:outerShdw blurRad="38100" dist="38100" dir="2700000" algn="tl">
                    <a:srgbClr val="000000">
                      <a:alpha val="43137"/>
                    </a:srgbClr>
                  </a:outerShdw>
                </a:effectLst>
                <a:latin typeface="Times New Roman (Headings)"/>
                <a:ea typeface="Calibri" panose="020F0502020204030204" pitchFamily="34" charset="0"/>
                <a:cs typeface="Times New Roman" panose="02020603050405020304" pitchFamily="18" charset="0"/>
              </a:rPr>
              <a:t>Đề</a:t>
            </a:r>
            <a:r>
              <a:rPr lang="en-US" sz="2500" b="1" u="sng" dirty="0">
                <a:solidFill>
                  <a:schemeClr val="bg1"/>
                </a:solidFill>
                <a:effectLst>
                  <a:outerShdw blurRad="38100" dist="38100" dir="2700000" algn="tl">
                    <a:srgbClr val="000000">
                      <a:alpha val="43137"/>
                    </a:srgbClr>
                  </a:outerShdw>
                </a:effectLst>
                <a:latin typeface="Times New Roman (Headings)"/>
                <a:ea typeface="Calibri" panose="020F0502020204030204" pitchFamily="34" charset="0"/>
                <a:cs typeface="Times New Roman" panose="02020603050405020304" pitchFamily="18" charset="0"/>
              </a:rPr>
              <a:t> </a:t>
            </a:r>
            <a:r>
              <a:rPr lang="en-US" sz="2500" b="1" u="sng" dirty="0" err="1">
                <a:solidFill>
                  <a:schemeClr val="bg1"/>
                </a:solidFill>
                <a:effectLst>
                  <a:outerShdw blurRad="38100" dist="38100" dir="2700000" algn="tl">
                    <a:srgbClr val="000000">
                      <a:alpha val="43137"/>
                    </a:srgbClr>
                  </a:outerShdw>
                </a:effectLst>
                <a:latin typeface="Times New Roman (Headings)"/>
                <a:ea typeface="Calibri" panose="020F0502020204030204" pitchFamily="34" charset="0"/>
                <a:cs typeface="Times New Roman" panose="02020603050405020304" pitchFamily="18" charset="0"/>
              </a:rPr>
              <a:t>tài</a:t>
            </a:r>
            <a:r>
              <a:rPr lang="en-US" sz="2500" b="1" dirty="0">
                <a:solidFill>
                  <a:schemeClr val="bg1"/>
                </a:solidFill>
                <a:effectLst>
                  <a:outerShdw blurRad="38100" dist="38100" dir="2700000" algn="tl">
                    <a:srgbClr val="000000">
                      <a:alpha val="43137"/>
                    </a:srgbClr>
                  </a:outerShdw>
                </a:effectLst>
                <a:latin typeface="Times New Roman (Headings)"/>
                <a:ea typeface="Calibri" panose="020F0502020204030204" pitchFamily="34" charset="0"/>
                <a:cs typeface="Times New Roman" panose="02020603050405020304" pitchFamily="18" charset="0"/>
              </a:rPr>
              <a:t>: </a:t>
            </a:r>
            <a:r>
              <a:rPr lang="en-US" sz="2500" b="1" dirty="0" err="1">
                <a:solidFill>
                  <a:schemeClr val="bg1"/>
                </a:solidFill>
                <a:effectLst>
                  <a:outerShdw blurRad="38100" dist="38100" dir="2700000" algn="tl">
                    <a:srgbClr val="000000">
                      <a:alpha val="43137"/>
                    </a:srgbClr>
                  </a:outerShdw>
                </a:effectLst>
                <a:latin typeface="Times New Roman (Headings)"/>
                <a:ea typeface="Calibri" panose="020F0502020204030204" pitchFamily="34" charset="0"/>
                <a:cs typeface="Times New Roman" panose="02020603050405020304" pitchFamily="18" charset="0"/>
              </a:rPr>
              <a:t>Hệ</a:t>
            </a:r>
            <a:r>
              <a:rPr lang="en-US" sz="2500" b="1" dirty="0">
                <a:solidFill>
                  <a:schemeClr val="bg1"/>
                </a:solidFill>
                <a:effectLst>
                  <a:outerShdw blurRad="38100" dist="38100" dir="2700000" algn="tl">
                    <a:srgbClr val="000000">
                      <a:alpha val="43137"/>
                    </a:srgbClr>
                  </a:outerShdw>
                </a:effectLst>
                <a:latin typeface="Times New Roman (Headings)"/>
                <a:ea typeface="Calibri" panose="020F0502020204030204" pitchFamily="34" charset="0"/>
                <a:cs typeface="Times New Roman" panose="02020603050405020304" pitchFamily="18" charset="0"/>
              </a:rPr>
              <a:t> </a:t>
            </a:r>
            <a:r>
              <a:rPr lang="en-US" sz="2500" b="1" dirty="0" err="1">
                <a:solidFill>
                  <a:schemeClr val="bg1"/>
                </a:solidFill>
                <a:effectLst>
                  <a:outerShdw blurRad="38100" dist="38100" dir="2700000" algn="tl">
                    <a:srgbClr val="000000">
                      <a:alpha val="43137"/>
                    </a:srgbClr>
                  </a:outerShdw>
                </a:effectLst>
                <a:latin typeface="Times New Roman (Headings)"/>
                <a:ea typeface="Calibri" panose="020F0502020204030204" pitchFamily="34" charset="0"/>
                <a:cs typeface="Times New Roman" panose="02020603050405020304" pitchFamily="18" charset="0"/>
              </a:rPr>
              <a:t>thống</a:t>
            </a:r>
            <a:r>
              <a:rPr lang="en-US" sz="2500" b="1" dirty="0">
                <a:solidFill>
                  <a:schemeClr val="bg1"/>
                </a:solidFill>
                <a:effectLst>
                  <a:outerShdw blurRad="38100" dist="38100" dir="2700000" algn="tl">
                    <a:srgbClr val="000000">
                      <a:alpha val="43137"/>
                    </a:srgbClr>
                  </a:outerShdw>
                </a:effectLst>
                <a:latin typeface="Times New Roman (Headings)"/>
                <a:ea typeface="Calibri" panose="020F0502020204030204" pitchFamily="34" charset="0"/>
                <a:cs typeface="Times New Roman" panose="02020603050405020304" pitchFamily="18" charset="0"/>
              </a:rPr>
              <a:t> </a:t>
            </a:r>
            <a:r>
              <a:rPr lang="en-US" sz="2500" b="1" dirty="0" err="1">
                <a:solidFill>
                  <a:schemeClr val="bg1"/>
                </a:solidFill>
                <a:effectLst>
                  <a:outerShdw blurRad="38100" dist="38100" dir="2700000" algn="tl">
                    <a:srgbClr val="000000">
                      <a:alpha val="43137"/>
                    </a:srgbClr>
                  </a:outerShdw>
                </a:effectLst>
                <a:latin typeface="Times New Roman (Headings)"/>
                <a:ea typeface="Calibri" panose="020F0502020204030204" pitchFamily="34" charset="0"/>
                <a:cs typeface="Times New Roman" panose="02020603050405020304" pitchFamily="18" charset="0"/>
              </a:rPr>
              <a:t>cảnh</a:t>
            </a:r>
            <a:r>
              <a:rPr lang="en-US" sz="2500" b="1" dirty="0">
                <a:solidFill>
                  <a:schemeClr val="bg1"/>
                </a:solidFill>
                <a:effectLst>
                  <a:outerShdw blurRad="38100" dist="38100" dir="2700000" algn="tl">
                    <a:srgbClr val="000000">
                      <a:alpha val="43137"/>
                    </a:srgbClr>
                  </a:outerShdw>
                </a:effectLst>
                <a:latin typeface="Times New Roman (Headings)"/>
                <a:ea typeface="Calibri" panose="020F0502020204030204" pitchFamily="34" charset="0"/>
                <a:cs typeface="Times New Roman" panose="02020603050405020304" pitchFamily="18" charset="0"/>
              </a:rPr>
              <a:t> </a:t>
            </a:r>
            <a:r>
              <a:rPr lang="en-US" sz="2500" b="1" dirty="0" err="1">
                <a:solidFill>
                  <a:schemeClr val="bg1"/>
                </a:solidFill>
                <a:effectLst>
                  <a:outerShdw blurRad="38100" dist="38100" dir="2700000" algn="tl">
                    <a:srgbClr val="000000">
                      <a:alpha val="43137"/>
                    </a:srgbClr>
                  </a:outerShdw>
                </a:effectLst>
                <a:latin typeface="Times New Roman (Headings)"/>
                <a:ea typeface="Calibri" panose="020F0502020204030204" pitchFamily="34" charset="0"/>
                <a:cs typeface="Times New Roman" panose="02020603050405020304" pitchFamily="18" charset="0"/>
              </a:rPr>
              <a:t>báo</a:t>
            </a:r>
            <a:r>
              <a:rPr lang="en-US" sz="2500" b="1" dirty="0">
                <a:solidFill>
                  <a:schemeClr val="bg1"/>
                </a:solidFill>
                <a:effectLst>
                  <a:outerShdw blurRad="38100" dist="38100" dir="2700000" algn="tl">
                    <a:srgbClr val="000000">
                      <a:alpha val="43137"/>
                    </a:srgbClr>
                  </a:outerShdw>
                </a:effectLst>
                <a:latin typeface="Times New Roman (Headings)"/>
                <a:ea typeface="Calibri" panose="020F0502020204030204" pitchFamily="34" charset="0"/>
                <a:cs typeface="Times New Roman" panose="02020603050405020304" pitchFamily="18" charset="0"/>
              </a:rPr>
              <a:t> </a:t>
            </a:r>
            <a:r>
              <a:rPr lang="en-US" sz="2500" b="1" dirty="0" err="1">
                <a:solidFill>
                  <a:schemeClr val="bg1"/>
                </a:solidFill>
                <a:effectLst>
                  <a:outerShdw blurRad="38100" dist="38100" dir="2700000" algn="tl">
                    <a:srgbClr val="000000">
                      <a:alpha val="43137"/>
                    </a:srgbClr>
                  </a:outerShdw>
                </a:effectLst>
                <a:latin typeface="Times New Roman (Headings)"/>
                <a:ea typeface="Calibri" panose="020F0502020204030204" pitchFamily="34" charset="0"/>
                <a:cs typeface="Times New Roman" panose="02020603050405020304" pitchFamily="18" charset="0"/>
              </a:rPr>
              <a:t>trộm</a:t>
            </a:r>
            <a:r>
              <a:rPr lang="en-US" sz="2500" b="1" dirty="0">
                <a:solidFill>
                  <a:schemeClr val="bg1"/>
                </a:solidFill>
                <a:effectLst>
                  <a:outerShdw blurRad="38100" dist="38100" dir="2700000" algn="tl">
                    <a:srgbClr val="000000">
                      <a:alpha val="43137"/>
                    </a:srgbClr>
                  </a:outerShdw>
                </a:effectLst>
                <a:latin typeface="Times New Roman (Headings)"/>
                <a:ea typeface="Calibri" panose="020F0502020204030204" pitchFamily="34" charset="0"/>
                <a:cs typeface="Times New Roman" panose="02020603050405020304" pitchFamily="18" charset="0"/>
              </a:rPr>
              <a:t> </a:t>
            </a:r>
            <a:r>
              <a:rPr lang="en-US" sz="2500" b="1" dirty="0" err="1">
                <a:solidFill>
                  <a:schemeClr val="bg1"/>
                </a:solidFill>
                <a:effectLst>
                  <a:outerShdw blurRad="38100" dist="38100" dir="2700000" algn="tl">
                    <a:srgbClr val="000000">
                      <a:alpha val="43137"/>
                    </a:srgbClr>
                  </a:outerShdw>
                </a:effectLst>
                <a:latin typeface="Times New Roman (Headings)"/>
                <a:ea typeface="Calibri" panose="020F0502020204030204" pitchFamily="34" charset="0"/>
                <a:cs typeface="Times New Roman" panose="02020603050405020304" pitchFamily="18" charset="0"/>
              </a:rPr>
              <a:t>bằng</a:t>
            </a:r>
            <a:r>
              <a:rPr lang="en-US" sz="2500" b="1" dirty="0">
                <a:solidFill>
                  <a:schemeClr val="bg1"/>
                </a:solidFill>
                <a:effectLst>
                  <a:outerShdw blurRad="38100" dist="38100" dir="2700000" algn="tl">
                    <a:srgbClr val="000000">
                      <a:alpha val="43137"/>
                    </a:srgbClr>
                  </a:outerShdw>
                </a:effectLst>
                <a:latin typeface="Times New Roman (Headings)"/>
                <a:ea typeface="Calibri" panose="020F0502020204030204" pitchFamily="34" charset="0"/>
                <a:cs typeface="Times New Roman" panose="02020603050405020304" pitchFamily="18" charset="0"/>
              </a:rPr>
              <a:t> </a:t>
            </a:r>
            <a:r>
              <a:rPr lang="en-US" sz="2500" b="1" dirty="0" err="1">
                <a:solidFill>
                  <a:schemeClr val="bg1"/>
                </a:solidFill>
                <a:effectLst>
                  <a:outerShdw blurRad="38100" dist="38100" dir="2700000" algn="tl">
                    <a:srgbClr val="000000">
                      <a:alpha val="43137"/>
                    </a:srgbClr>
                  </a:outerShdw>
                </a:effectLst>
                <a:latin typeface="Times New Roman (Headings)"/>
                <a:ea typeface="Calibri" panose="020F0502020204030204" pitchFamily="34" charset="0"/>
                <a:cs typeface="Times New Roman" panose="02020603050405020304" pitchFamily="18" charset="0"/>
              </a:rPr>
              <a:t>gmail</a:t>
            </a:r>
            <a:endParaRPr lang="en-US" sz="2500" dirty="0">
              <a:solidFill>
                <a:schemeClr val="bg1"/>
              </a:solidFill>
              <a:effectLst>
                <a:outerShdw blurRad="38100" dist="38100" dir="2700000" algn="tl">
                  <a:srgbClr val="000000">
                    <a:alpha val="43137"/>
                  </a:srgbClr>
                </a:outerShdw>
              </a:effectLst>
              <a:latin typeface="Times New Roman (Headings)"/>
              <a:ea typeface="Calibri" panose="020F0502020204030204" pitchFamily="34" charset="0"/>
              <a:cs typeface="Times New Roman" panose="02020603050405020304" pitchFamily="18" charset="0"/>
            </a:endParaRPr>
          </a:p>
        </p:txBody>
      </p:sp>
      <p:sp>
        <p:nvSpPr>
          <p:cNvPr id="4" name="Rectangle 3"/>
          <p:cNvSpPr/>
          <p:nvPr/>
        </p:nvSpPr>
        <p:spPr>
          <a:xfrm>
            <a:off x="1958078" y="3009918"/>
            <a:ext cx="6495529" cy="1475404"/>
          </a:xfrm>
          <a:prstGeom prst="rect">
            <a:avLst/>
          </a:prstGeom>
        </p:spPr>
        <p:txBody>
          <a:bodyPr wrap="square">
            <a:spAutoFit/>
          </a:bodyPr>
          <a:lstStyle/>
          <a:p>
            <a:pPr marL="914400" indent="457200">
              <a:lnSpc>
                <a:spcPct val="107000"/>
              </a:lnSpc>
            </a:pPr>
            <a:r>
              <a:rPr lang="en-US" dirty="0">
                <a:solidFill>
                  <a:schemeClr val="bg1"/>
                </a:solidFill>
                <a:latin typeface="Times New Roman (Headings)"/>
                <a:ea typeface="Calibri" panose="020F0502020204030204" pitchFamily="34" charset="0"/>
                <a:cs typeface="Times New Roman" panose="02020603050405020304" pitchFamily="18" charset="0"/>
              </a:rPr>
              <a:t>GVHD:  HỒ VIẾT VIỆT</a:t>
            </a:r>
            <a:endParaRPr lang="en-US" sz="1050" dirty="0">
              <a:solidFill>
                <a:schemeClr val="bg1"/>
              </a:solidFill>
              <a:latin typeface="Times New Roman (Headings)"/>
              <a:ea typeface="Calibri" panose="020F0502020204030204" pitchFamily="34" charset="0"/>
              <a:cs typeface="Times New Roman" panose="02020603050405020304" pitchFamily="18" charset="0"/>
            </a:endParaRPr>
          </a:p>
          <a:p>
            <a:pPr marL="914400" indent="457200">
              <a:lnSpc>
                <a:spcPct val="107000"/>
              </a:lnSpc>
            </a:pPr>
            <a:r>
              <a:rPr lang="en-US" dirty="0">
                <a:solidFill>
                  <a:schemeClr val="bg1"/>
                </a:solidFill>
                <a:latin typeface="Times New Roman (Headings)"/>
                <a:ea typeface="Calibri" panose="020F0502020204030204" pitchFamily="34" charset="0"/>
                <a:cs typeface="Times New Roman" panose="02020603050405020304" pitchFamily="18" charset="0"/>
              </a:rPr>
              <a:t>SVTH:   </a:t>
            </a:r>
            <a:r>
              <a:rPr lang="en-US" dirty="0" err="1">
                <a:solidFill>
                  <a:schemeClr val="bg1"/>
                </a:solidFill>
                <a:latin typeface="Times New Roman (Headings)"/>
                <a:ea typeface="Calibri" panose="020F0502020204030204" pitchFamily="34" charset="0"/>
                <a:cs typeface="Times New Roman" panose="02020603050405020304" pitchFamily="18" charset="0"/>
              </a:rPr>
              <a:t>Trần</a:t>
            </a:r>
            <a:r>
              <a:rPr lang="en-US" dirty="0">
                <a:solidFill>
                  <a:schemeClr val="bg1"/>
                </a:solidFill>
                <a:latin typeface="Times New Roman (Headings)"/>
                <a:ea typeface="Calibri" panose="020F0502020204030204" pitchFamily="34" charset="0"/>
                <a:cs typeface="Times New Roman" panose="02020603050405020304" pitchFamily="18" charset="0"/>
              </a:rPr>
              <a:t> </a:t>
            </a:r>
            <a:r>
              <a:rPr lang="en-US" dirty="0" err="1">
                <a:solidFill>
                  <a:schemeClr val="bg1"/>
                </a:solidFill>
                <a:latin typeface="Times New Roman (Headings)"/>
                <a:ea typeface="Calibri" panose="020F0502020204030204" pitchFamily="34" charset="0"/>
                <a:cs typeface="Times New Roman" panose="02020603050405020304" pitchFamily="18" charset="0"/>
              </a:rPr>
              <a:t>Đình</a:t>
            </a:r>
            <a:r>
              <a:rPr lang="en-US" dirty="0">
                <a:solidFill>
                  <a:schemeClr val="bg1"/>
                </a:solidFill>
                <a:latin typeface="Times New Roman (Headings)"/>
                <a:ea typeface="Calibri" panose="020F0502020204030204" pitchFamily="34" charset="0"/>
                <a:cs typeface="Times New Roman" panose="02020603050405020304" pitchFamily="18" charset="0"/>
              </a:rPr>
              <a:t> </a:t>
            </a:r>
            <a:r>
              <a:rPr lang="en-US" dirty="0" err="1">
                <a:solidFill>
                  <a:schemeClr val="bg1"/>
                </a:solidFill>
                <a:latin typeface="Times New Roman (Headings)"/>
                <a:ea typeface="Calibri" panose="020F0502020204030204" pitchFamily="34" charset="0"/>
                <a:cs typeface="Times New Roman" panose="02020603050405020304" pitchFamily="18" charset="0"/>
              </a:rPr>
              <a:t>Hiền</a:t>
            </a:r>
            <a:r>
              <a:rPr lang="en-US" dirty="0">
                <a:solidFill>
                  <a:schemeClr val="bg1"/>
                </a:solidFill>
                <a:latin typeface="Times New Roman (Headings)"/>
                <a:ea typeface="Calibri" panose="020F0502020204030204" pitchFamily="34" charset="0"/>
                <a:cs typeface="Times New Roman" panose="02020603050405020304" pitchFamily="18" charset="0"/>
              </a:rPr>
              <a:t>      	     </a:t>
            </a:r>
            <a:endParaRPr lang="en-US" sz="1050" dirty="0">
              <a:solidFill>
                <a:schemeClr val="bg1"/>
              </a:solidFill>
              <a:latin typeface="Times New Roman (Headings)"/>
              <a:ea typeface="Calibri" panose="020F0502020204030204" pitchFamily="34" charset="0"/>
              <a:cs typeface="Times New Roman" panose="02020603050405020304" pitchFamily="18" charset="0"/>
            </a:endParaRPr>
          </a:p>
          <a:p>
            <a:pPr marL="1828800">
              <a:lnSpc>
                <a:spcPct val="107000"/>
              </a:lnSpc>
            </a:pPr>
            <a:r>
              <a:rPr lang="en-US" dirty="0">
                <a:solidFill>
                  <a:schemeClr val="bg1"/>
                </a:solidFill>
                <a:latin typeface="Times New Roman (Headings)"/>
                <a:ea typeface="Calibri" panose="020F0502020204030204" pitchFamily="34" charset="0"/>
                <a:cs typeface="Times New Roman" panose="02020603050405020304" pitchFamily="18" charset="0"/>
              </a:rPr>
              <a:t>    </a:t>
            </a:r>
            <a:r>
              <a:rPr lang="en-US" dirty="0" err="1">
                <a:solidFill>
                  <a:schemeClr val="bg1"/>
                </a:solidFill>
                <a:latin typeface="Times New Roman (Headings)"/>
                <a:ea typeface="Calibri" panose="020F0502020204030204" pitchFamily="34" charset="0"/>
                <a:cs typeface="Times New Roman" panose="02020603050405020304" pitchFamily="18" charset="0"/>
              </a:rPr>
              <a:t>Ngô</a:t>
            </a:r>
            <a:r>
              <a:rPr lang="en-US" dirty="0">
                <a:solidFill>
                  <a:schemeClr val="bg1"/>
                </a:solidFill>
                <a:latin typeface="Times New Roman (Headings)"/>
                <a:ea typeface="Calibri" panose="020F0502020204030204" pitchFamily="34" charset="0"/>
                <a:cs typeface="Times New Roman" panose="02020603050405020304" pitchFamily="18" charset="0"/>
              </a:rPr>
              <a:t> </a:t>
            </a:r>
            <a:r>
              <a:rPr lang="en-US" dirty="0" err="1">
                <a:solidFill>
                  <a:schemeClr val="bg1"/>
                </a:solidFill>
                <a:latin typeface="Times New Roman (Headings)"/>
                <a:ea typeface="Calibri" panose="020F0502020204030204" pitchFamily="34" charset="0"/>
                <a:cs typeface="Times New Roman" panose="02020603050405020304" pitchFamily="18" charset="0"/>
              </a:rPr>
              <a:t>Tấn</a:t>
            </a:r>
            <a:r>
              <a:rPr lang="en-US" dirty="0">
                <a:solidFill>
                  <a:schemeClr val="bg1"/>
                </a:solidFill>
                <a:latin typeface="Times New Roman (Headings)"/>
                <a:ea typeface="Calibri" panose="020F0502020204030204" pitchFamily="34" charset="0"/>
                <a:cs typeface="Times New Roman" panose="02020603050405020304" pitchFamily="18" charset="0"/>
              </a:rPr>
              <a:t> </a:t>
            </a:r>
            <a:r>
              <a:rPr lang="en-US" dirty="0" err="1">
                <a:solidFill>
                  <a:schemeClr val="bg1"/>
                </a:solidFill>
                <a:latin typeface="Times New Roman (Headings)"/>
                <a:ea typeface="Calibri" panose="020F0502020204030204" pitchFamily="34" charset="0"/>
                <a:cs typeface="Times New Roman" panose="02020603050405020304" pitchFamily="18" charset="0"/>
              </a:rPr>
              <a:t>Đại</a:t>
            </a:r>
            <a:r>
              <a:rPr lang="en-US" dirty="0">
                <a:solidFill>
                  <a:schemeClr val="bg1"/>
                </a:solidFill>
                <a:latin typeface="Times New Roman (Headings)"/>
                <a:ea typeface="Calibri" panose="020F0502020204030204" pitchFamily="34" charset="0"/>
                <a:cs typeface="Times New Roman" panose="02020603050405020304" pitchFamily="18" charset="0"/>
              </a:rPr>
              <a:t>                     </a:t>
            </a:r>
            <a:endParaRPr lang="en-US" sz="1050" dirty="0">
              <a:solidFill>
                <a:schemeClr val="bg1"/>
              </a:solidFill>
              <a:latin typeface="Times New Roman (Headings)"/>
              <a:ea typeface="Calibri" panose="020F0502020204030204" pitchFamily="34" charset="0"/>
              <a:cs typeface="Times New Roman" panose="02020603050405020304" pitchFamily="18" charset="0"/>
            </a:endParaRPr>
          </a:p>
          <a:p>
            <a:pPr marL="1371600" indent="457200">
              <a:lnSpc>
                <a:spcPct val="107000"/>
              </a:lnSpc>
            </a:pPr>
            <a:r>
              <a:rPr lang="en-US" dirty="0">
                <a:solidFill>
                  <a:schemeClr val="bg1"/>
                </a:solidFill>
                <a:latin typeface="Times New Roman (Headings)"/>
                <a:ea typeface="Calibri" panose="020F0502020204030204" pitchFamily="34" charset="0"/>
                <a:cs typeface="Times New Roman" panose="02020603050405020304" pitchFamily="18" charset="0"/>
              </a:rPr>
              <a:t>    Phan </a:t>
            </a:r>
            <a:r>
              <a:rPr lang="en-US" dirty="0" err="1">
                <a:solidFill>
                  <a:schemeClr val="bg1"/>
                </a:solidFill>
                <a:latin typeface="Times New Roman (Headings)"/>
                <a:ea typeface="Calibri" panose="020F0502020204030204" pitchFamily="34" charset="0"/>
                <a:cs typeface="Times New Roman" panose="02020603050405020304" pitchFamily="18" charset="0"/>
              </a:rPr>
              <a:t>Trung</a:t>
            </a:r>
            <a:r>
              <a:rPr lang="en-US" dirty="0">
                <a:solidFill>
                  <a:schemeClr val="bg1"/>
                </a:solidFill>
                <a:latin typeface="Times New Roman (Headings)"/>
                <a:ea typeface="Calibri" panose="020F0502020204030204" pitchFamily="34" charset="0"/>
                <a:cs typeface="Times New Roman" panose="02020603050405020304" pitchFamily="18" charset="0"/>
              </a:rPr>
              <a:t> </a:t>
            </a:r>
            <a:r>
              <a:rPr lang="en-US" dirty="0" err="1">
                <a:solidFill>
                  <a:schemeClr val="bg1"/>
                </a:solidFill>
                <a:latin typeface="Times New Roman (Headings)"/>
                <a:ea typeface="Calibri" panose="020F0502020204030204" pitchFamily="34" charset="0"/>
                <a:cs typeface="Times New Roman" panose="02020603050405020304" pitchFamily="18" charset="0"/>
              </a:rPr>
              <a:t>Mỹ</a:t>
            </a:r>
            <a:r>
              <a:rPr lang="en-US" dirty="0">
                <a:solidFill>
                  <a:schemeClr val="bg1"/>
                </a:solidFill>
                <a:latin typeface="Times New Roman (Headings)"/>
                <a:ea typeface="Calibri" panose="020F0502020204030204" pitchFamily="34" charset="0"/>
                <a:cs typeface="Times New Roman" panose="02020603050405020304" pitchFamily="18" charset="0"/>
              </a:rPr>
              <a:t>                  </a:t>
            </a:r>
            <a:endParaRPr lang="en-US" sz="1050" dirty="0">
              <a:solidFill>
                <a:schemeClr val="bg1"/>
              </a:solidFill>
              <a:latin typeface="Times New Roman (Headings)"/>
              <a:ea typeface="Calibri" panose="020F0502020204030204" pitchFamily="34" charset="0"/>
              <a:cs typeface="Times New Roman" panose="02020603050405020304" pitchFamily="18" charset="0"/>
            </a:endParaRPr>
          </a:p>
          <a:p>
            <a:pPr marL="1828800">
              <a:lnSpc>
                <a:spcPct val="107000"/>
              </a:lnSpc>
            </a:pPr>
            <a:r>
              <a:rPr lang="en-US" dirty="0">
                <a:solidFill>
                  <a:schemeClr val="bg1"/>
                </a:solidFill>
                <a:latin typeface="Times New Roman (Headings)"/>
                <a:ea typeface="Calibri" panose="020F0502020204030204" pitchFamily="34" charset="0"/>
                <a:cs typeface="Times New Roman" panose="02020603050405020304" pitchFamily="18" charset="0"/>
              </a:rPr>
              <a:t>    </a:t>
            </a:r>
            <a:r>
              <a:rPr lang="en-US" dirty="0" err="1">
                <a:solidFill>
                  <a:schemeClr val="bg1"/>
                </a:solidFill>
                <a:latin typeface="Times New Roman (Headings)"/>
                <a:ea typeface="Calibri" panose="020F0502020204030204" pitchFamily="34" charset="0"/>
                <a:cs typeface="Times New Roman" panose="02020603050405020304" pitchFamily="18" charset="0"/>
              </a:rPr>
              <a:t>Trần</a:t>
            </a:r>
            <a:r>
              <a:rPr lang="en-US" dirty="0">
                <a:solidFill>
                  <a:schemeClr val="bg1"/>
                </a:solidFill>
                <a:latin typeface="Times New Roman (Headings)"/>
                <a:ea typeface="Calibri" panose="020F0502020204030204" pitchFamily="34" charset="0"/>
                <a:cs typeface="Times New Roman" panose="02020603050405020304" pitchFamily="18" charset="0"/>
              </a:rPr>
              <a:t> </a:t>
            </a:r>
            <a:r>
              <a:rPr lang="en-US" dirty="0" err="1">
                <a:solidFill>
                  <a:schemeClr val="bg1"/>
                </a:solidFill>
                <a:latin typeface="Times New Roman (Headings)"/>
                <a:ea typeface="Calibri" panose="020F0502020204030204" pitchFamily="34" charset="0"/>
                <a:cs typeface="Times New Roman" panose="02020603050405020304" pitchFamily="18" charset="0"/>
              </a:rPr>
              <a:t>Thị</a:t>
            </a:r>
            <a:r>
              <a:rPr lang="en-US" dirty="0">
                <a:solidFill>
                  <a:schemeClr val="bg1"/>
                </a:solidFill>
                <a:latin typeface="Times New Roman (Headings)"/>
                <a:ea typeface="Calibri" panose="020F0502020204030204" pitchFamily="34" charset="0"/>
                <a:cs typeface="Times New Roman" panose="02020603050405020304" pitchFamily="18" charset="0"/>
              </a:rPr>
              <a:t> </a:t>
            </a:r>
            <a:r>
              <a:rPr lang="en-US" dirty="0" err="1">
                <a:solidFill>
                  <a:schemeClr val="bg1"/>
                </a:solidFill>
                <a:latin typeface="Times New Roman (Headings)"/>
                <a:ea typeface="Calibri" panose="020F0502020204030204" pitchFamily="34" charset="0"/>
                <a:cs typeface="Times New Roman" panose="02020603050405020304" pitchFamily="18" charset="0"/>
              </a:rPr>
              <a:t>Ngọc</a:t>
            </a:r>
            <a:r>
              <a:rPr lang="en-US" dirty="0">
                <a:solidFill>
                  <a:schemeClr val="bg1"/>
                </a:solidFill>
                <a:latin typeface="Times New Roman (Headings)"/>
                <a:ea typeface="Calibri" panose="020F0502020204030204" pitchFamily="34" charset="0"/>
                <a:cs typeface="Times New Roman" panose="02020603050405020304" pitchFamily="18" charset="0"/>
              </a:rPr>
              <a:t> Dung          </a:t>
            </a:r>
            <a:endParaRPr lang="en-US" sz="1050" dirty="0">
              <a:solidFill>
                <a:schemeClr val="bg1"/>
              </a:solidFill>
              <a:latin typeface="Times New Roman (Headings)"/>
              <a:ea typeface="Calibri" panose="020F0502020204030204" pitchFamily="34" charset="0"/>
              <a:cs typeface="Times New Roman" panose="02020603050405020304" pitchFamily="18" charset="0"/>
            </a:endParaRPr>
          </a:p>
          <a:p>
            <a:pPr marL="1371600" indent="457200">
              <a:lnSpc>
                <a:spcPct val="107000"/>
              </a:lnSpc>
            </a:pPr>
            <a:r>
              <a:rPr lang="en-US" dirty="0">
                <a:solidFill>
                  <a:schemeClr val="bg1"/>
                </a:solidFill>
                <a:latin typeface="Times New Roman (Headings)"/>
                <a:ea typeface="Calibri" panose="020F0502020204030204" pitchFamily="34" charset="0"/>
                <a:cs typeface="Times New Roman" panose="02020603050405020304" pitchFamily="18" charset="0"/>
              </a:rPr>
              <a:t>    </a:t>
            </a:r>
            <a:r>
              <a:rPr lang="en-US" dirty="0" err="1">
                <a:solidFill>
                  <a:schemeClr val="bg1"/>
                </a:solidFill>
                <a:latin typeface="Times New Roman (Headings)"/>
                <a:ea typeface="Calibri" panose="020F0502020204030204" pitchFamily="34" charset="0"/>
                <a:cs typeface="Times New Roman" panose="02020603050405020304" pitchFamily="18" charset="0"/>
              </a:rPr>
              <a:t>Đặng</a:t>
            </a:r>
            <a:r>
              <a:rPr lang="en-US" dirty="0">
                <a:solidFill>
                  <a:schemeClr val="bg1"/>
                </a:solidFill>
                <a:latin typeface="Times New Roman (Headings)"/>
                <a:ea typeface="Calibri" panose="020F0502020204030204" pitchFamily="34" charset="0"/>
                <a:cs typeface="Times New Roman" panose="02020603050405020304" pitchFamily="18" charset="0"/>
              </a:rPr>
              <a:t> </a:t>
            </a:r>
            <a:r>
              <a:rPr lang="en-US" dirty="0" err="1">
                <a:solidFill>
                  <a:schemeClr val="bg1"/>
                </a:solidFill>
                <a:latin typeface="Times New Roman (Headings)"/>
                <a:ea typeface="Calibri" panose="020F0502020204030204" pitchFamily="34" charset="0"/>
                <a:cs typeface="Times New Roman" panose="02020603050405020304" pitchFamily="18" charset="0"/>
              </a:rPr>
              <a:t>Ngọc</a:t>
            </a:r>
            <a:r>
              <a:rPr lang="en-US" dirty="0">
                <a:solidFill>
                  <a:schemeClr val="bg1"/>
                </a:solidFill>
                <a:latin typeface="Times New Roman (Headings)"/>
                <a:ea typeface="Calibri" panose="020F0502020204030204" pitchFamily="34" charset="0"/>
                <a:cs typeface="Times New Roman" panose="02020603050405020304" pitchFamily="18" charset="0"/>
              </a:rPr>
              <a:t> </a:t>
            </a:r>
            <a:r>
              <a:rPr lang="en-US" dirty="0" err="1">
                <a:solidFill>
                  <a:schemeClr val="bg1"/>
                </a:solidFill>
                <a:latin typeface="Times New Roman (Headings)"/>
                <a:ea typeface="Calibri" panose="020F0502020204030204" pitchFamily="34" charset="0"/>
                <a:cs typeface="Times New Roman" panose="02020603050405020304" pitchFamily="18" charset="0"/>
              </a:rPr>
              <a:t>Quốc</a:t>
            </a:r>
            <a:r>
              <a:rPr lang="en-US" dirty="0">
                <a:solidFill>
                  <a:schemeClr val="bg1"/>
                </a:solidFill>
                <a:latin typeface="Times New Roman (Headings)"/>
                <a:ea typeface="Calibri" panose="020F0502020204030204" pitchFamily="34" charset="0"/>
                <a:cs typeface="Times New Roman" panose="02020603050405020304" pitchFamily="18" charset="0"/>
              </a:rPr>
              <a:t> </a:t>
            </a:r>
            <a:r>
              <a:rPr lang="en-US" dirty="0" err="1">
                <a:solidFill>
                  <a:schemeClr val="bg1"/>
                </a:solidFill>
                <a:latin typeface="Times New Roman (Headings)"/>
                <a:ea typeface="Calibri" panose="020F0502020204030204" pitchFamily="34" charset="0"/>
                <a:cs typeface="Times New Roman" panose="02020603050405020304" pitchFamily="18" charset="0"/>
              </a:rPr>
              <a:t>Bảo</a:t>
            </a:r>
            <a:r>
              <a:rPr lang="en-US" dirty="0">
                <a:solidFill>
                  <a:schemeClr val="bg1"/>
                </a:solidFill>
                <a:latin typeface="Times New Roman (Headings)"/>
                <a:ea typeface="Calibri" panose="020F0502020204030204" pitchFamily="34" charset="0"/>
                <a:cs typeface="Times New Roman" panose="02020603050405020304" pitchFamily="18" charset="0"/>
              </a:rPr>
              <a:t> 	     </a:t>
            </a:r>
            <a:endParaRPr lang="en-US" sz="1050" dirty="0">
              <a:solidFill>
                <a:schemeClr val="bg1"/>
              </a:solidFill>
              <a:effectLst/>
              <a:latin typeface="Times New Roman (Headings)"/>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16"/>
          <p:cNvSpPr txBox="1">
            <a:spLocks noGrp="1"/>
          </p:cNvSpPr>
          <p:nvPr>
            <p:ph type="ctrTitle"/>
          </p:nvPr>
        </p:nvSpPr>
        <p:spPr>
          <a:xfrm>
            <a:off x="1687125" y="1514043"/>
            <a:ext cx="6123087" cy="1159800"/>
          </a:xfrm>
          <a:prstGeom prst="rect">
            <a:avLst/>
          </a:prstGeom>
        </p:spPr>
        <p:txBody>
          <a:bodyPr spcFirstLastPara="1" wrap="square" lIns="0" tIns="0" rIns="0" bIns="0" anchor="b" anchorCtr="0">
            <a:noAutofit/>
          </a:bodyPr>
          <a:lstStyle/>
          <a:p>
            <a:pPr lvl="0"/>
            <a:r>
              <a:rPr lang="en" sz="4400" dirty="0">
                <a:solidFill>
                  <a:schemeClr val="tx1"/>
                </a:solidFill>
                <a:effectLst>
                  <a:outerShdw blurRad="38100" dist="38100" dir="2700000" algn="tl">
                    <a:srgbClr val="000000">
                      <a:alpha val="43137"/>
                    </a:srgbClr>
                  </a:outerShdw>
                </a:effectLst>
              </a:rPr>
              <a:t>2.</a:t>
            </a:r>
            <a:r>
              <a:rPr lang="en-US" sz="4400" dirty="0">
                <a:solidFill>
                  <a:schemeClr val="tx1"/>
                </a:solidFill>
                <a:effectLst>
                  <a:outerShdw blurRad="38100" dist="38100" dir="2700000" algn="tl">
                    <a:srgbClr val="000000">
                      <a:alpha val="43137"/>
                    </a:srgbClr>
                  </a:outerShdw>
                </a:effectLst>
              </a:rPr>
              <a:t> </a:t>
            </a:r>
            <a:r>
              <a:rPr lang="en-US" sz="4400" dirty="0" err="1" smtClean="0">
                <a:solidFill>
                  <a:schemeClr val="tx1"/>
                </a:solidFill>
                <a:effectLst>
                  <a:outerShdw blurRad="38100" dist="38100" dir="2700000" algn="tl">
                    <a:srgbClr val="000000">
                      <a:alpha val="43137"/>
                    </a:srgbClr>
                  </a:outerShdw>
                </a:effectLst>
              </a:rPr>
              <a:t>Các</a:t>
            </a:r>
            <a:r>
              <a:rPr lang="en-US" sz="4400" dirty="0" smtClean="0">
                <a:solidFill>
                  <a:schemeClr val="tx1"/>
                </a:solidFill>
                <a:effectLst>
                  <a:outerShdw blurRad="38100" dist="38100" dir="2700000" algn="tl">
                    <a:srgbClr val="000000">
                      <a:alpha val="43137"/>
                    </a:srgbClr>
                  </a:outerShdw>
                </a:effectLst>
              </a:rPr>
              <a:t> </a:t>
            </a:r>
            <a:r>
              <a:rPr lang="en-US" sz="4400" dirty="0" err="1" smtClean="0">
                <a:solidFill>
                  <a:schemeClr val="tx1"/>
                </a:solidFill>
                <a:effectLst>
                  <a:outerShdw blurRad="38100" dist="38100" dir="2700000" algn="tl">
                    <a:srgbClr val="000000">
                      <a:alpha val="43137"/>
                    </a:srgbClr>
                  </a:outerShdw>
                </a:effectLst>
              </a:rPr>
              <a:t>linh</a:t>
            </a:r>
            <a:r>
              <a:rPr lang="en-US" sz="4400" dirty="0" smtClean="0">
                <a:solidFill>
                  <a:schemeClr val="tx1"/>
                </a:solidFill>
                <a:effectLst>
                  <a:outerShdw blurRad="38100" dist="38100" dir="2700000" algn="tl">
                    <a:srgbClr val="000000">
                      <a:alpha val="43137"/>
                    </a:srgbClr>
                  </a:outerShdw>
                </a:effectLst>
              </a:rPr>
              <a:t> </a:t>
            </a:r>
            <a:r>
              <a:rPr lang="en-US" sz="4400" dirty="0" err="1" smtClean="0">
                <a:solidFill>
                  <a:schemeClr val="tx1"/>
                </a:solidFill>
                <a:effectLst>
                  <a:outerShdw blurRad="38100" dist="38100" dir="2700000" algn="tl">
                    <a:srgbClr val="000000">
                      <a:alpha val="43137"/>
                    </a:srgbClr>
                  </a:outerShdw>
                </a:effectLst>
              </a:rPr>
              <a:t>kiện</a:t>
            </a:r>
            <a:r>
              <a:rPr lang="en-US" sz="4400" dirty="0" smtClean="0">
                <a:solidFill>
                  <a:schemeClr val="tx1"/>
                </a:solidFill>
                <a:effectLst>
                  <a:outerShdw blurRad="38100" dist="38100" dir="2700000" algn="tl">
                    <a:srgbClr val="000000">
                      <a:alpha val="43137"/>
                    </a:srgbClr>
                  </a:outerShdw>
                </a:effectLst>
              </a:rPr>
              <a:t> </a:t>
            </a:r>
            <a:r>
              <a:rPr lang="en-US" sz="4400" dirty="0" err="1" smtClean="0">
                <a:solidFill>
                  <a:schemeClr val="tx1"/>
                </a:solidFill>
                <a:effectLst>
                  <a:outerShdw blurRad="38100" dist="38100" dir="2700000" algn="tl">
                    <a:srgbClr val="000000">
                      <a:alpha val="43137"/>
                    </a:srgbClr>
                  </a:outerShdw>
                </a:effectLst>
              </a:rPr>
              <a:t>chính</a:t>
            </a:r>
            <a:r>
              <a:rPr lang="en-US" sz="4400" dirty="0" smtClean="0">
                <a:solidFill>
                  <a:schemeClr val="tx1"/>
                </a:solidFill>
                <a:effectLst>
                  <a:outerShdw blurRad="38100" dist="38100" dir="2700000" algn="tl">
                    <a:srgbClr val="000000">
                      <a:alpha val="43137"/>
                    </a:srgbClr>
                  </a:outerShdw>
                </a:effectLst>
              </a:rPr>
              <a:t> </a:t>
            </a:r>
            <a:r>
              <a:rPr lang="en-US" sz="4400" dirty="0" err="1" smtClean="0">
                <a:solidFill>
                  <a:schemeClr val="tx1"/>
                </a:solidFill>
                <a:effectLst>
                  <a:outerShdw blurRad="38100" dist="38100" dir="2700000" algn="tl">
                    <a:srgbClr val="000000">
                      <a:alpha val="43137"/>
                    </a:srgbClr>
                  </a:outerShdw>
                </a:effectLst>
              </a:rPr>
              <a:t>được</a:t>
            </a:r>
            <a:r>
              <a:rPr lang="en-US" sz="4400" dirty="0" smtClean="0">
                <a:solidFill>
                  <a:schemeClr val="tx1"/>
                </a:solidFill>
                <a:effectLst>
                  <a:outerShdw blurRad="38100" dist="38100" dir="2700000" algn="tl">
                    <a:srgbClr val="000000">
                      <a:alpha val="43137"/>
                    </a:srgbClr>
                  </a:outerShdw>
                </a:effectLst>
              </a:rPr>
              <a:t> </a:t>
            </a:r>
            <a:r>
              <a:rPr lang="en-US" sz="4400" dirty="0" err="1" smtClean="0">
                <a:solidFill>
                  <a:schemeClr val="tx1"/>
                </a:solidFill>
                <a:effectLst>
                  <a:outerShdw blurRad="38100" dist="38100" dir="2700000" algn="tl">
                    <a:srgbClr val="000000">
                      <a:alpha val="43137"/>
                    </a:srgbClr>
                  </a:outerShdw>
                </a:effectLst>
              </a:rPr>
              <a:t>sử</a:t>
            </a:r>
            <a:r>
              <a:rPr lang="en-US" sz="4400" dirty="0" smtClean="0">
                <a:solidFill>
                  <a:schemeClr val="tx1"/>
                </a:solidFill>
                <a:effectLst>
                  <a:outerShdw blurRad="38100" dist="38100" dir="2700000" algn="tl">
                    <a:srgbClr val="000000">
                      <a:alpha val="43137"/>
                    </a:srgbClr>
                  </a:outerShdw>
                </a:effectLst>
              </a:rPr>
              <a:t> </a:t>
            </a:r>
            <a:r>
              <a:rPr lang="en-US" sz="4400" dirty="0" err="1" smtClean="0">
                <a:solidFill>
                  <a:schemeClr val="tx1"/>
                </a:solidFill>
                <a:effectLst>
                  <a:outerShdw blurRad="38100" dist="38100" dir="2700000" algn="tl">
                    <a:srgbClr val="000000">
                      <a:alpha val="43137"/>
                    </a:srgbClr>
                  </a:outerShdw>
                </a:effectLst>
              </a:rPr>
              <a:t>dụng</a:t>
            </a:r>
            <a:endParaRPr sz="4400" dirty="0">
              <a:solidFill>
                <a:schemeClr val="tx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16"/>
          <p:cNvSpPr txBox="1">
            <a:spLocks noGrp="1"/>
          </p:cNvSpPr>
          <p:nvPr>
            <p:ph type="ctrTitle"/>
          </p:nvPr>
        </p:nvSpPr>
        <p:spPr>
          <a:xfrm>
            <a:off x="1517005" y="1487032"/>
            <a:ext cx="6088819" cy="696187"/>
          </a:xfrm>
          <a:prstGeom prst="rect">
            <a:avLst/>
          </a:prstGeom>
        </p:spPr>
        <p:txBody>
          <a:bodyPr spcFirstLastPara="1" wrap="square" lIns="0" tIns="0" rIns="0" bIns="0" anchor="b" anchorCtr="0">
            <a:noAutofit/>
          </a:bodyPr>
          <a:lstStyle/>
          <a:p>
            <a:pPr lvl="0"/>
            <a:r>
              <a:rPr lang="en" sz="3200" dirty="0">
                <a:solidFill>
                  <a:schemeClr val="tx1"/>
                </a:solidFill>
                <a:effectLst>
                  <a:outerShdw blurRad="38100" dist="38100" dir="2700000" algn="tl">
                    <a:srgbClr val="000000">
                      <a:alpha val="43137"/>
                    </a:srgbClr>
                  </a:outerShdw>
                </a:effectLst>
              </a:rPr>
              <a:t>2.</a:t>
            </a:r>
            <a:r>
              <a:rPr lang="en-US" sz="3200" dirty="0">
                <a:solidFill>
                  <a:schemeClr val="tx1"/>
                </a:solidFill>
                <a:effectLst>
                  <a:outerShdw blurRad="38100" dist="38100" dir="2700000" algn="tl">
                    <a:srgbClr val="000000">
                      <a:alpha val="43137"/>
                    </a:srgbClr>
                  </a:outerShdw>
                </a:effectLst>
              </a:rPr>
              <a:t> </a:t>
            </a:r>
            <a:r>
              <a:rPr lang="en-US" sz="3200" dirty="0" err="1" smtClean="0">
                <a:solidFill>
                  <a:schemeClr val="tx1"/>
                </a:solidFill>
                <a:effectLst>
                  <a:outerShdw blurRad="38100" dist="38100" dir="2700000" algn="tl">
                    <a:srgbClr val="000000">
                      <a:alpha val="43137"/>
                    </a:srgbClr>
                  </a:outerShdw>
                </a:effectLst>
              </a:rPr>
              <a:t>Các</a:t>
            </a:r>
            <a:r>
              <a:rPr lang="en-US" sz="3200" dirty="0" smtClean="0">
                <a:solidFill>
                  <a:schemeClr val="tx1"/>
                </a:solidFill>
                <a:effectLst>
                  <a:outerShdw blurRad="38100" dist="38100" dir="2700000" algn="tl">
                    <a:srgbClr val="000000">
                      <a:alpha val="43137"/>
                    </a:srgbClr>
                  </a:outerShdw>
                </a:effectLst>
              </a:rPr>
              <a:t> </a:t>
            </a:r>
            <a:r>
              <a:rPr lang="en-US" sz="3200" dirty="0" err="1" smtClean="0">
                <a:solidFill>
                  <a:schemeClr val="tx1"/>
                </a:solidFill>
                <a:effectLst>
                  <a:outerShdw blurRad="38100" dist="38100" dir="2700000" algn="tl">
                    <a:srgbClr val="000000">
                      <a:alpha val="43137"/>
                    </a:srgbClr>
                  </a:outerShdw>
                </a:effectLst>
              </a:rPr>
              <a:t>linh</a:t>
            </a:r>
            <a:r>
              <a:rPr lang="en-US" sz="3200" dirty="0" smtClean="0">
                <a:solidFill>
                  <a:schemeClr val="tx1"/>
                </a:solidFill>
                <a:effectLst>
                  <a:outerShdw blurRad="38100" dist="38100" dir="2700000" algn="tl">
                    <a:srgbClr val="000000">
                      <a:alpha val="43137"/>
                    </a:srgbClr>
                  </a:outerShdw>
                </a:effectLst>
              </a:rPr>
              <a:t> </a:t>
            </a:r>
            <a:r>
              <a:rPr lang="en-US" sz="3200" dirty="0" err="1" smtClean="0">
                <a:solidFill>
                  <a:schemeClr val="tx1"/>
                </a:solidFill>
                <a:effectLst>
                  <a:outerShdw blurRad="38100" dist="38100" dir="2700000" algn="tl">
                    <a:srgbClr val="000000">
                      <a:alpha val="43137"/>
                    </a:srgbClr>
                  </a:outerShdw>
                </a:effectLst>
              </a:rPr>
              <a:t>kiện</a:t>
            </a:r>
            <a:r>
              <a:rPr lang="en-US" sz="3200" dirty="0" smtClean="0">
                <a:solidFill>
                  <a:schemeClr val="tx1"/>
                </a:solidFill>
                <a:effectLst>
                  <a:outerShdw blurRad="38100" dist="38100" dir="2700000" algn="tl">
                    <a:srgbClr val="000000">
                      <a:alpha val="43137"/>
                    </a:srgbClr>
                  </a:outerShdw>
                </a:effectLst>
              </a:rPr>
              <a:t> </a:t>
            </a:r>
            <a:r>
              <a:rPr lang="en-US" sz="3200" dirty="0" err="1" smtClean="0">
                <a:solidFill>
                  <a:schemeClr val="tx1"/>
                </a:solidFill>
                <a:effectLst>
                  <a:outerShdw blurRad="38100" dist="38100" dir="2700000" algn="tl">
                    <a:srgbClr val="000000">
                      <a:alpha val="43137"/>
                    </a:srgbClr>
                  </a:outerShdw>
                </a:effectLst>
              </a:rPr>
              <a:t>chính</a:t>
            </a:r>
            <a:r>
              <a:rPr lang="en-US" sz="3200" dirty="0" smtClean="0">
                <a:solidFill>
                  <a:schemeClr val="tx1"/>
                </a:solidFill>
                <a:effectLst>
                  <a:outerShdw blurRad="38100" dist="38100" dir="2700000" algn="tl">
                    <a:srgbClr val="000000">
                      <a:alpha val="43137"/>
                    </a:srgbClr>
                  </a:outerShdw>
                </a:effectLst>
              </a:rPr>
              <a:t> </a:t>
            </a:r>
            <a:r>
              <a:rPr lang="en-US" sz="3200" dirty="0" err="1" smtClean="0">
                <a:solidFill>
                  <a:schemeClr val="tx1"/>
                </a:solidFill>
                <a:effectLst>
                  <a:outerShdw blurRad="38100" dist="38100" dir="2700000" algn="tl">
                    <a:srgbClr val="000000">
                      <a:alpha val="43137"/>
                    </a:srgbClr>
                  </a:outerShdw>
                </a:effectLst>
              </a:rPr>
              <a:t>được</a:t>
            </a:r>
            <a:r>
              <a:rPr lang="en-US" sz="3200" dirty="0" smtClean="0">
                <a:solidFill>
                  <a:schemeClr val="tx1"/>
                </a:solidFill>
                <a:effectLst>
                  <a:outerShdw blurRad="38100" dist="38100" dir="2700000" algn="tl">
                    <a:srgbClr val="000000">
                      <a:alpha val="43137"/>
                    </a:srgbClr>
                  </a:outerShdw>
                </a:effectLst>
              </a:rPr>
              <a:t> </a:t>
            </a:r>
            <a:r>
              <a:rPr lang="en-US" sz="3200" dirty="0" err="1" smtClean="0">
                <a:solidFill>
                  <a:schemeClr val="tx1"/>
                </a:solidFill>
                <a:effectLst>
                  <a:outerShdw blurRad="38100" dist="38100" dir="2700000" algn="tl">
                    <a:srgbClr val="000000">
                      <a:alpha val="43137"/>
                    </a:srgbClr>
                  </a:outerShdw>
                </a:effectLst>
              </a:rPr>
              <a:t>sử</a:t>
            </a:r>
            <a:r>
              <a:rPr lang="en-US" sz="3200" dirty="0" smtClean="0">
                <a:solidFill>
                  <a:schemeClr val="tx1"/>
                </a:solidFill>
                <a:effectLst>
                  <a:outerShdw blurRad="38100" dist="38100" dir="2700000" algn="tl">
                    <a:srgbClr val="000000">
                      <a:alpha val="43137"/>
                    </a:srgbClr>
                  </a:outerShdw>
                </a:effectLst>
              </a:rPr>
              <a:t> </a:t>
            </a:r>
            <a:r>
              <a:rPr lang="en-US" sz="3200" dirty="0" err="1" smtClean="0">
                <a:solidFill>
                  <a:schemeClr val="tx1"/>
                </a:solidFill>
                <a:effectLst>
                  <a:outerShdw blurRad="38100" dist="38100" dir="2700000" algn="tl">
                    <a:srgbClr val="000000">
                      <a:alpha val="43137"/>
                    </a:srgbClr>
                  </a:outerShdw>
                </a:effectLst>
              </a:rPr>
              <a:t>dụng</a:t>
            </a:r>
            <a:endParaRPr sz="3200" dirty="0">
              <a:solidFill>
                <a:schemeClr val="tx1"/>
              </a:solidFill>
              <a:effectLst>
                <a:outerShdw blurRad="38100" dist="38100" dir="2700000" algn="tl">
                  <a:srgbClr val="000000">
                    <a:alpha val="43137"/>
                  </a:srgbClr>
                </a:outerShdw>
              </a:effectLst>
            </a:endParaRPr>
          </a:p>
        </p:txBody>
      </p:sp>
      <p:sp>
        <p:nvSpPr>
          <p:cNvPr id="2" name="TextBox 1"/>
          <p:cNvSpPr txBox="1"/>
          <p:nvPr/>
        </p:nvSpPr>
        <p:spPr>
          <a:xfrm>
            <a:off x="2615609" y="2388781"/>
            <a:ext cx="5075275" cy="400110"/>
          </a:xfrm>
          <a:prstGeom prst="rect">
            <a:avLst/>
          </a:prstGeom>
          <a:noFill/>
        </p:spPr>
        <p:txBody>
          <a:bodyPr wrap="square" rtlCol="0">
            <a:spAutoFit/>
          </a:bodyPr>
          <a:lstStyle/>
          <a:p>
            <a:r>
              <a:rPr lang="en" sz="2000" dirty="0" smtClean="0">
                <a:solidFill>
                  <a:schemeClr val="tx1"/>
                </a:solidFill>
                <a:effectLst>
                  <a:outerShdw blurRad="38100" dist="38100" dir="2700000" algn="tl">
                    <a:srgbClr val="000000">
                      <a:alpha val="43137"/>
                    </a:srgbClr>
                  </a:outerShdw>
                </a:effectLst>
              </a:rPr>
              <a:t>2.</a:t>
            </a:r>
            <a:r>
              <a:rPr lang="en-US" sz="2000" dirty="0" smtClean="0">
                <a:solidFill>
                  <a:schemeClr val="tx1"/>
                </a:solidFill>
                <a:effectLst>
                  <a:outerShdw blurRad="38100" dist="38100" dir="2700000" algn="tl">
                    <a:srgbClr val="000000">
                      <a:alpha val="43137"/>
                    </a:srgbClr>
                  </a:outerShdw>
                </a:effectLst>
              </a:rPr>
              <a:t>1 MSP430G2553</a:t>
            </a:r>
            <a:endParaRPr lang="en-US" sz="2000" dirty="0"/>
          </a:p>
        </p:txBody>
      </p:sp>
    </p:spTree>
    <p:extLst>
      <p:ext uri="{BB962C8B-B14F-4D97-AF65-F5344CB8AC3E}">
        <p14:creationId xmlns:p14="http://schemas.microsoft.com/office/powerpoint/2010/main" val="42598097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1028373" y="300204"/>
            <a:ext cx="7087200" cy="550200"/>
          </a:xfrm>
          <a:prstGeom prst="rect">
            <a:avLst/>
          </a:prstGeom>
        </p:spPr>
        <p:txBody>
          <a:bodyPr spcFirstLastPara="1" wrap="square" lIns="0" tIns="0" rIns="0" bIns="0" anchor="b" anchorCtr="0">
            <a:noAutofit/>
          </a:bodyPr>
          <a:lstStyle/>
          <a:p>
            <a:pPr lvl="0"/>
            <a:r>
              <a:rPr lang="en-US" sz="4400" dirty="0" smtClean="0">
                <a:effectLst>
                  <a:outerShdw blurRad="38100" dist="38100" dir="2700000" algn="tl">
                    <a:srgbClr val="000000">
                      <a:alpha val="43137"/>
                    </a:srgbClr>
                  </a:outerShdw>
                </a:effectLst>
              </a:rPr>
              <a:t>MSP430G2553</a:t>
            </a:r>
            <a:endParaRPr sz="4400" dirty="0">
              <a:effectLst>
                <a:outerShdw blurRad="38100" dist="38100" dir="2700000" algn="tl">
                  <a:srgbClr val="000000">
                    <a:alpha val="43137"/>
                  </a:srgbClr>
                </a:outerShdw>
              </a:effectLst>
            </a:endParaRPr>
          </a:p>
        </p:txBody>
      </p:sp>
      <p:sp>
        <p:nvSpPr>
          <p:cNvPr id="5" name="Rectangle 4"/>
          <p:cNvSpPr/>
          <p:nvPr/>
        </p:nvSpPr>
        <p:spPr>
          <a:xfrm>
            <a:off x="207779" y="884921"/>
            <a:ext cx="8156500" cy="1492716"/>
          </a:xfrm>
          <a:prstGeom prst="rect">
            <a:avLst/>
          </a:prstGeom>
        </p:spPr>
        <p:txBody>
          <a:bodyPr wrap="square">
            <a:spAutoFit/>
          </a:bodyPr>
          <a:lstStyle/>
          <a:p>
            <a:pPr marL="285750" indent="-285750">
              <a:lnSpc>
                <a:spcPct val="150000"/>
              </a:lnSpc>
              <a:spcBef>
                <a:spcPts val="600"/>
              </a:spcBef>
              <a:spcAft>
                <a:spcPts val="600"/>
              </a:spcAft>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MSP430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chứa</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vi-VN" sz="1800" dirty="0">
                <a:latin typeface="Times New Roman" panose="02020603050405020304" pitchFamily="18" charset="0"/>
                <a:ea typeface="Arial" panose="020B0604020202020204" pitchFamily="34" charset="0"/>
                <a:cs typeface="Times New Roman" panose="02020603050405020304" pitchFamily="18" charset="0"/>
              </a:rPr>
              <a:t>16 bit RISC CPU cho phép được nhiều ứng dụng, thể hiện một phần ở</a:t>
            </a:r>
            <a:r>
              <a:rPr lang="en-US" sz="1800" dirty="0">
                <a:latin typeface="Times New Roman" panose="02020603050405020304" pitchFamily="18" charset="0"/>
                <a:ea typeface="Arial" panose="020B0604020202020204" pitchFamily="34" charset="0"/>
                <a:cs typeface="Times New Roman" panose="02020603050405020304" pitchFamily="18" charset="0"/>
              </a:rPr>
              <a:t> </a:t>
            </a:r>
            <a:r>
              <a:rPr lang="vi-VN" sz="1800" dirty="0">
                <a:latin typeface="Times New Roman" panose="02020603050405020304" pitchFamily="18" charset="0"/>
                <a:ea typeface="Arial" panose="020B0604020202020204" pitchFamily="34" charset="0"/>
                <a:cs typeface="Times New Roman" panose="02020603050405020304" pitchFamily="18" charset="0"/>
              </a:rPr>
              <a:t>kích thước </a:t>
            </a:r>
            <a:r>
              <a:rPr lang="en-US" sz="1800" dirty="0">
                <a:latin typeface="Times New Roman" panose="02020603050405020304" pitchFamily="18" charset="0"/>
                <a:ea typeface="Arial" panose="020B0604020202020204" pitchFamily="34" charset="0"/>
                <a:cs typeface="Times New Roman" panose="02020603050405020304" pitchFamily="18" charset="0"/>
              </a:rPr>
              <a:t>c</a:t>
            </a:r>
            <a:r>
              <a:rPr lang="vi-VN" sz="1800" dirty="0">
                <a:latin typeface="Times New Roman" panose="02020603050405020304" pitchFamily="18" charset="0"/>
                <a:ea typeface="Arial" panose="020B0604020202020204" pitchFamily="34" charset="0"/>
                <a:cs typeface="Times New Roman" panose="02020603050405020304" pitchFamily="18" charset="0"/>
              </a:rPr>
              <a:t>ode lập trình</a:t>
            </a:r>
            <a:endParaRPr lang="en-US" sz="1800" dirty="0">
              <a:latin typeface="Times New Roman" panose="02020603050405020304" pitchFamily="18" charset="0"/>
              <a:cs typeface="Times New Roman" panose="02020603050405020304" pitchFamily="18" charset="0"/>
            </a:endParaRPr>
          </a:p>
          <a:p>
            <a:pPr marL="285750" lvl="0" indent="-285750">
              <a:lnSpc>
                <a:spcPct val="150000"/>
              </a:lnSpc>
              <a:spcBef>
                <a:spcPts val="600"/>
              </a:spcBef>
              <a:spcAft>
                <a:spcPts val="600"/>
              </a:spcAf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sp>
        <p:nvSpPr>
          <p:cNvPr id="6" name="Rectangle 5"/>
          <p:cNvSpPr/>
          <p:nvPr/>
        </p:nvSpPr>
        <p:spPr>
          <a:xfrm>
            <a:off x="207779" y="1851109"/>
            <a:ext cx="8156501" cy="1200329"/>
          </a:xfrm>
          <a:prstGeom prst="rect">
            <a:avLst/>
          </a:prstGeom>
        </p:spPr>
        <p:txBody>
          <a:bodyPr wrap="square">
            <a:spAutoFit/>
          </a:bodyPr>
          <a:lstStyle/>
          <a:p>
            <a:pPr marL="285750" indent="-285750">
              <a:buFont typeface="Arial" panose="020B0604020202020204" pitchFamily="34" charset="0"/>
              <a:buChar char="•"/>
            </a:pPr>
            <a:r>
              <a:rPr lang="vi-VN" sz="1800" dirty="0">
                <a:latin typeface="+mj-lt"/>
              </a:rPr>
              <a:t>Vi điều khiển (Micro controller unit – MCU) là đơn vị xử lý </a:t>
            </a:r>
            <a:r>
              <a:rPr lang="vi-VN" sz="1800" dirty="0" smtClean="0">
                <a:latin typeface="+mj-lt"/>
              </a:rPr>
              <a:t>nhỏ,</a:t>
            </a:r>
            <a:r>
              <a:rPr lang="en-US" sz="1800" dirty="0" smtClean="0">
                <a:latin typeface="+mj-lt"/>
              </a:rPr>
              <a:t> </a:t>
            </a:r>
            <a:r>
              <a:rPr lang="vi-VN" sz="1800" dirty="0" smtClean="0">
                <a:latin typeface="+mj-lt"/>
              </a:rPr>
              <a:t>nó </a:t>
            </a:r>
            <a:r>
              <a:rPr lang="vi-VN" sz="1800" dirty="0">
                <a:latin typeface="+mj-lt"/>
              </a:rPr>
              <a:t>được tích hợp toàn bộ các bộ nhớ như ROM, RAM, các </a:t>
            </a:r>
            <a:r>
              <a:rPr lang="vi-VN" sz="1800" dirty="0" smtClean="0">
                <a:latin typeface="+mj-lt"/>
              </a:rPr>
              <a:t>port</a:t>
            </a:r>
            <a:r>
              <a:rPr lang="en-US" sz="1800" dirty="0" smtClean="0">
                <a:latin typeface="+mj-lt"/>
              </a:rPr>
              <a:t> </a:t>
            </a:r>
            <a:r>
              <a:rPr lang="vi-VN" sz="1800" dirty="0" smtClean="0">
                <a:latin typeface="+mj-lt"/>
              </a:rPr>
              <a:t>truy </a:t>
            </a:r>
            <a:r>
              <a:rPr lang="vi-VN" sz="1800" dirty="0">
                <a:latin typeface="+mj-lt"/>
              </a:rPr>
              <a:t>xuất, giao tiếp ngoại vi trực tiếp trên 1 con chip hết sức </a:t>
            </a:r>
            <a:r>
              <a:rPr lang="vi-VN" sz="1800" dirty="0" smtClean="0">
                <a:latin typeface="+mj-lt"/>
              </a:rPr>
              <a:t>nhỏ</a:t>
            </a:r>
            <a:r>
              <a:rPr lang="en-US" sz="1800" dirty="0" smtClean="0">
                <a:latin typeface="+mj-lt"/>
              </a:rPr>
              <a:t> </a:t>
            </a:r>
            <a:r>
              <a:rPr lang="vi-VN" sz="1800" dirty="0" smtClean="0">
                <a:latin typeface="+mj-lt"/>
              </a:rPr>
              <a:t>gọn </a:t>
            </a:r>
            <a:r>
              <a:rPr lang="vi-VN" sz="1800" dirty="0"/>
              <a:t/>
            </a:r>
            <a:br>
              <a:rPr lang="vi-VN" sz="1800" dirty="0"/>
            </a:br>
            <a:endParaRPr lang="en-US" sz="1800" dirty="0">
              <a:latin typeface="Times New Roman" panose="02020603050405020304" pitchFamily="18" charset="0"/>
              <a:cs typeface="Times New Roman" panose="02020603050405020304" pitchFamily="18" charset="0"/>
            </a:endParaRPr>
          </a:p>
        </p:txBody>
      </p:sp>
      <p:sp>
        <p:nvSpPr>
          <p:cNvPr id="2" name="Rectangle 1"/>
          <p:cNvSpPr/>
          <p:nvPr/>
        </p:nvSpPr>
        <p:spPr>
          <a:xfrm>
            <a:off x="207779" y="2904165"/>
            <a:ext cx="6838063" cy="646331"/>
          </a:xfrm>
          <a:prstGeom prst="rect">
            <a:avLst/>
          </a:prstGeom>
        </p:spPr>
        <p:txBody>
          <a:bodyPr wrap="square">
            <a:spAutoFit/>
          </a:bodyPr>
          <a:lstStyle/>
          <a:p>
            <a:pPr marL="285750" indent="-285750">
              <a:buFont typeface="Arial" panose="020B0604020202020204" pitchFamily="34" charset="0"/>
              <a:buChar char="•"/>
            </a:pPr>
            <a:r>
              <a:rPr lang="vi-VN" sz="1800" dirty="0">
                <a:latin typeface="+mj-lt"/>
              </a:rPr>
              <a:t>Tối ưu hóa cho những chương trình ngôn ngữ bậc cao </a:t>
            </a:r>
            <a:r>
              <a:rPr lang="vi-VN" sz="1800" dirty="0" smtClean="0">
                <a:latin typeface="+mj-lt"/>
              </a:rPr>
              <a:t>như</a:t>
            </a:r>
            <a:r>
              <a:rPr lang="en-US" sz="1800" dirty="0" smtClean="0">
                <a:latin typeface="+mj-lt"/>
              </a:rPr>
              <a:t> </a:t>
            </a:r>
            <a:r>
              <a:rPr lang="vi-VN" sz="1800" dirty="0" smtClean="0">
                <a:latin typeface="+mj-lt"/>
              </a:rPr>
              <a:t>C/C</a:t>
            </a:r>
            <a:r>
              <a:rPr lang="vi-VN" sz="1800" dirty="0">
                <a:latin typeface="+mj-lt"/>
              </a:rPr>
              <a:t>++ </a:t>
            </a:r>
            <a:r>
              <a:rPr lang="vi-VN" sz="1800" dirty="0"/>
              <a:t/>
            </a:r>
            <a:br>
              <a:rPr lang="vi-VN" sz="1800" dirty="0"/>
            </a:br>
            <a:endParaRPr lang="en-US" sz="1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97563" y="2461458"/>
            <a:ext cx="1906196" cy="2552059"/>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8"/>
          <p:cNvSpPr txBox="1">
            <a:spLocks noGrp="1"/>
          </p:cNvSpPr>
          <p:nvPr>
            <p:ph type="title"/>
          </p:nvPr>
        </p:nvSpPr>
        <p:spPr>
          <a:xfrm>
            <a:off x="1057155" y="280946"/>
            <a:ext cx="7087200" cy="550200"/>
          </a:xfrm>
          <a:prstGeom prst="rect">
            <a:avLst/>
          </a:prstGeom>
        </p:spPr>
        <p:txBody>
          <a:bodyPr spcFirstLastPara="1" wrap="square" lIns="0" tIns="0" rIns="0" bIns="0" anchor="b" anchorCtr="0">
            <a:noAutofit/>
          </a:bodyPr>
          <a:lstStyle/>
          <a:p>
            <a:pPr lvl="0"/>
            <a:r>
              <a:rPr lang="en-US" sz="4000" dirty="0" err="1">
                <a:effectLst>
                  <a:outerShdw blurRad="38100" dist="38100" dir="2700000" algn="tl">
                    <a:srgbClr val="000000">
                      <a:alpha val="43137"/>
                    </a:srgbClr>
                  </a:outerShdw>
                </a:effectLst>
              </a:rPr>
              <a:t>Sơ</a:t>
            </a:r>
            <a:r>
              <a:rPr lang="en-US" sz="4000" dirty="0">
                <a:effectLst>
                  <a:outerShdw blurRad="38100" dist="38100" dir="2700000" algn="tl">
                    <a:srgbClr val="000000">
                      <a:alpha val="43137"/>
                    </a:srgbClr>
                  </a:outerShdw>
                </a:effectLst>
              </a:rPr>
              <a:t> </a:t>
            </a:r>
            <a:r>
              <a:rPr lang="en-US" sz="4000" dirty="0" err="1">
                <a:effectLst>
                  <a:outerShdw blurRad="38100" dist="38100" dir="2700000" algn="tl">
                    <a:srgbClr val="000000">
                      <a:alpha val="43137"/>
                    </a:srgbClr>
                  </a:outerShdw>
                </a:effectLst>
              </a:rPr>
              <a:t>đồ</a:t>
            </a:r>
            <a:r>
              <a:rPr lang="en-US" sz="4000" dirty="0">
                <a:effectLst>
                  <a:outerShdw blurRad="38100" dist="38100" dir="2700000" algn="tl">
                    <a:srgbClr val="000000">
                      <a:alpha val="43137"/>
                    </a:srgbClr>
                  </a:outerShdw>
                </a:effectLst>
              </a:rPr>
              <a:t> </a:t>
            </a:r>
            <a:r>
              <a:rPr lang="en-US" sz="4000" dirty="0" err="1">
                <a:effectLst>
                  <a:outerShdw blurRad="38100" dist="38100" dir="2700000" algn="tl">
                    <a:srgbClr val="000000">
                      <a:alpha val="43137"/>
                    </a:srgbClr>
                  </a:outerShdw>
                </a:effectLst>
              </a:rPr>
              <a:t>chân</a:t>
            </a:r>
            <a:endParaRPr sz="4000" dirty="0">
              <a:effectLst>
                <a:outerShdw blurRad="38100" dist="38100" dir="2700000" algn="tl">
                  <a:srgbClr val="000000">
                    <a:alpha val="43137"/>
                  </a:srgbClr>
                </a:outerShdw>
              </a:effectLst>
            </a:endParaRP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929629" y="940593"/>
            <a:ext cx="5342252" cy="3657486"/>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dk1"/>
          </a:fillRef>
          <a:effectRef idx="1">
            <a:schemeClr val="dk1"/>
          </a:effectRef>
          <a:fontRef idx="minor">
            <a:schemeClr val="lt1"/>
          </a:fontRef>
        </p:style>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16"/>
          <p:cNvSpPr txBox="1">
            <a:spLocks noGrp="1"/>
          </p:cNvSpPr>
          <p:nvPr>
            <p:ph type="ctrTitle"/>
          </p:nvPr>
        </p:nvSpPr>
        <p:spPr>
          <a:xfrm>
            <a:off x="1517005" y="1487032"/>
            <a:ext cx="6088819" cy="696187"/>
          </a:xfrm>
          <a:prstGeom prst="rect">
            <a:avLst/>
          </a:prstGeom>
        </p:spPr>
        <p:txBody>
          <a:bodyPr spcFirstLastPara="1" wrap="square" lIns="0" tIns="0" rIns="0" bIns="0" anchor="b" anchorCtr="0">
            <a:noAutofit/>
          </a:bodyPr>
          <a:lstStyle/>
          <a:p>
            <a:pPr lvl="0"/>
            <a:r>
              <a:rPr lang="en" sz="3200" dirty="0">
                <a:solidFill>
                  <a:schemeClr val="tx1"/>
                </a:solidFill>
                <a:effectLst>
                  <a:outerShdw blurRad="38100" dist="38100" dir="2700000" algn="tl">
                    <a:srgbClr val="000000">
                      <a:alpha val="43137"/>
                    </a:srgbClr>
                  </a:outerShdw>
                </a:effectLst>
              </a:rPr>
              <a:t>2.</a:t>
            </a:r>
            <a:r>
              <a:rPr lang="en-US" sz="3200" dirty="0">
                <a:solidFill>
                  <a:schemeClr val="tx1"/>
                </a:solidFill>
                <a:effectLst>
                  <a:outerShdw blurRad="38100" dist="38100" dir="2700000" algn="tl">
                    <a:srgbClr val="000000">
                      <a:alpha val="43137"/>
                    </a:srgbClr>
                  </a:outerShdw>
                </a:effectLst>
              </a:rPr>
              <a:t> </a:t>
            </a:r>
            <a:r>
              <a:rPr lang="en-US" sz="3200" dirty="0" err="1" smtClean="0">
                <a:solidFill>
                  <a:schemeClr val="tx1"/>
                </a:solidFill>
                <a:effectLst>
                  <a:outerShdw blurRad="38100" dist="38100" dir="2700000" algn="tl">
                    <a:srgbClr val="000000">
                      <a:alpha val="43137"/>
                    </a:srgbClr>
                  </a:outerShdw>
                </a:effectLst>
              </a:rPr>
              <a:t>Các</a:t>
            </a:r>
            <a:r>
              <a:rPr lang="en-US" sz="3200" dirty="0" smtClean="0">
                <a:solidFill>
                  <a:schemeClr val="tx1"/>
                </a:solidFill>
                <a:effectLst>
                  <a:outerShdw blurRad="38100" dist="38100" dir="2700000" algn="tl">
                    <a:srgbClr val="000000">
                      <a:alpha val="43137"/>
                    </a:srgbClr>
                  </a:outerShdw>
                </a:effectLst>
              </a:rPr>
              <a:t> </a:t>
            </a:r>
            <a:r>
              <a:rPr lang="en-US" sz="3200" dirty="0" err="1" smtClean="0">
                <a:solidFill>
                  <a:schemeClr val="tx1"/>
                </a:solidFill>
                <a:effectLst>
                  <a:outerShdw blurRad="38100" dist="38100" dir="2700000" algn="tl">
                    <a:srgbClr val="000000">
                      <a:alpha val="43137"/>
                    </a:srgbClr>
                  </a:outerShdw>
                </a:effectLst>
              </a:rPr>
              <a:t>linh</a:t>
            </a:r>
            <a:r>
              <a:rPr lang="en-US" sz="3200" dirty="0" smtClean="0">
                <a:solidFill>
                  <a:schemeClr val="tx1"/>
                </a:solidFill>
                <a:effectLst>
                  <a:outerShdw blurRad="38100" dist="38100" dir="2700000" algn="tl">
                    <a:srgbClr val="000000">
                      <a:alpha val="43137"/>
                    </a:srgbClr>
                  </a:outerShdw>
                </a:effectLst>
              </a:rPr>
              <a:t> </a:t>
            </a:r>
            <a:r>
              <a:rPr lang="en-US" sz="3200" dirty="0" err="1" smtClean="0">
                <a:solidFill>
                  <a:schemeClr val="tx1"/>
                </a:solidFill>
                <a:effectLst>
                  <a:outerShdw blurRad="38100" dist="38100" dir="2700000" algn="tl">
                    <a:srgbClr val="000000">
                      <a:alpha val="43137"/>
                    </a:srgbClr>
                  </a:outerShdw>
                </a:effectLst>
              </a:rPr>
              <a:t>kiện</a:t>
            </a:r>
            <a:r>
              <a:rPr lang="en-US" sz="3200" dirty="0" smtClean="0">
                <a:solidFill>
                  <a:schemeClr val="tx1"/>
                </a:solidFill>
                <a:effectLst>
                  <a:outerShdw blurRad="38100" dist="38100" dir="2700000" algn="tl">
                    <a:srgbClr val="000000">
                      <a:alpha val="43137"/>
                    </a:srgbClr>
                  </a:outerShdw>
                </a:effectLst>
              </a:rPr>
              <a:t> </a:t>
            </a:r>
            <a:r>
              <a:rPr lang="en-US" sz="3200" dirty="0" err="1" smtClean="0">
                <a:solidFill>
                  <a:schemeClr val="tx1"/>
                </a:solidFill>
                <a:effectLst>
                  <a:outerShdw blurRad="38100" dist="38100" dir="2700000" algn="tl">
                    <a:srgbClr val="000000">
                      <a:alpha val="43137"/>
                    </a:srgbClr>
                  </a:outerShdw>
                </a:effectLst>
              </a:rPr>
              <a:t>chính</a:t>
            </a:r>
            <a:r>
              <a:rPr lang="en-US" sz="3200" dirty="0" smtClean="0">
                <a:solidFill>
                  <a:schemeClr val="tx1"/>
                </a:solidFill>
                <a:effectLst>
                  <a:outerShdw blurRad="38100" dist="38100" dir="2700000" algn="tl">
                    <a:srgbClr val="000000">
                      <a:alpha val="43137"/>
                    </a:srgbClr>
                  </a:outerShdw>
                </a:effectLst>
              </a:rPr>
              <a:t> </a:t>
            </a:r>
            <a:r>
              <a:rPr lang="en-US" sz="3200" dirty="0" err="1" smtClean="0">
                <a:solidFill>
                  <a:schemeClr val="tx1"/>
                </a:solidFill>
                <a:effectLst>
                  <a:outerShdw blurRad="38100" dist="38100" dir="2700000" algn="tl">
                    <a:srgbClr val="000000">
                      <a:alpha val="43137"/>
                    </a:srgbClr>
                  </a:outerShdw>
                </a:effectLst>
              </a:rPr>
              <a:t>được</a:t>
            </a:r>
            <a:r>
              <a:rPr lang="en-US" sz="3200" dirty="0" smtClean="0">
                <a:solidFill>
                  <a:schemeClr val="tx1"/>
                </a:solidFill>
                <a:effectLst>
                  <a:outerShdw blurRad="38100" dist="38100" dir="2700000" algn="tl">
                    <a:srgbClr val="000000">
                      <a:alpha val="43137"/>
                    </a:srgbClr>
                  </a:outerShdw>
                </a:effectLst>
              </a:rPr>
              <a:t> </a:t>
            </a:r>
            <a:r>
              <a:rPr lang="en-US" sz="3200" dirty="0" err="1" smtClean="0">
                <a:solidFill>
                  <a:schemeClr val="tx1"/>
                </a:solidFill>
                <a:effectLst>
                  <a:outerShdw blurRad="38100" dist="38100" dir="2700000" algn="tl">
                    <a:srgbClr val="000000">
                      <a:alpha val="43137"/>
                    </a:srgbClr>
                  </a:outerShdw>
                </a:effectLst>
              </a:rPr>
              <a:t>sử</a:t>
            </a:r>
            <a:r>
              <a:rPr lang="en-US" sz="3200" dirty="0" smtClean="0">
                <a:solidFill>
                  <a:schemeClr val="tx1"/>
                </a:solidFill>
                <a:effectLst>
                  <a:outerShdw blurRad="38100" dist="38100" dir="2700000" algn="tl">
                    <a:srgbClr val="000000">
                      <a:alpha val="43137"/>
                    </a:srgbClr>
                  </a:outerShdw>
                </a:effectLst>
              </a:rPr>
              <a:t> </a:t>
            </a:r>
            <a:r>
              <a:rPr lang="en-US" sz="3200" dirty="0" err="1" smtClean="0">
                <a:solidFill>
                  <a:schemeClr val="tx1"/>
                </a:solidFill>
                <a:effectLst>
                  <a:outerShdw blurRad="38100" dist="38100" dir="2700000" algn="tl">
                    <a:srgbClr val="000000">
                      <a:alpha val="43137"/>
                    </a:srgbClr>
                  </a:outerShdw>
                </a:effectLst>
              </a:rPr>
              <a:t>dụng</a:t>
            </a:r>
            <a:endParaRPr sz="3200" dirty="0">
              <a:solidFill>
                <a:schemeClr val="tx1"/>
              </a:solidFill>
              <a:effectLst>
                <a:outerShdw blurRad="38100" dist="38100" dir="2700000" algn="tl">
                  <a:srgbClr val="000000">
                    <a:alpha val="43137"/>
                  </a:srgbClr>
                </a:outerShdw>
              </a:effectLst>
            </a:endParaRPr>
          </a:p>
        </p:txBody>
      </p:sp>
      <p:sp>
        <p:nvSpPr>
          <p:cNvPr id="2" name="TextBox 1"/>
          <p:cNvSpPr txBox="1"/>
          <p:nvPr/>
        </p:nvSpPr>
        <p:spPr>
          <a:xfrm>
            <a:off x="2615609" y="2388781"/>
            <a:ext cx="5075275" cy="400110"/>
          </a:xfrm>
          <a:prstGeom prst="rect">
            <a:avLst/>
          </a:prstGeom>
          <a:noFill/>
        </p:spPr>
        <p:txBody>
          <a:bodyPr wrap="square" rtlCol="0">
            <a:spAutoFit/>
          </a:bodyPr>
          <a:lstStyle/>
          <a:p>
            <a:r>
              <a:rPr lang="en" sz="2000" dirty="0" smtClean="0">
                <a:solidFill>
                  <a:schemeClr val="tx1"/>
                </a:solidFill>
                <a:effectLst>
                  <a:outerShdw blurRad="38100" dist="38100" dir="2700000" algn="tl">
                    <a:srgbClr val="000000">
                      <a:alpha val="43137"/>
                    </a:srgbClr>
                  </a:outerShdw>
                </a:effectLst>
              </a:rPr>
              <a:t>2.</a:t>
            </a:r>
            <a:r>
              <a:rPr lang="en-US" sz="2000" dirty="0" smtClean="0">
                <a:solidFill>
                  <a:schemeClr val="tx1"/>
                </a:solidFill>
                <a:effectLst>
                  <a:outerShdw blurRad="38100" dist="38100" dir="2700000" algn="tl">
                    <a:srgbClr val="000000">
                      <a:alpha val="43137"/>
                    </a:srgbClr>
                  </a:outerShdw>
                </a:effectLst>
              </a:rPr>
              <a:t>2 </a:t>
            </a:r>
            <a:r>
              <a:rPr lang="en-US" sz="2000" dirty="0" err="1" smtClean="0">
                <a:solidFill>
                  <a:schemeClr val="tx1"/>
                </a:solidFill>
                <a:effectLst>
                  <a:outerShdw blurRad="38100" dist="38100" dir="2700000" algn="tl">
                    <a:srgbClr val="000000">
                      <a:alpha val="43137"/>
                    </a:srgbClr>
                  </a:outerShdw>
                </a:effectLst>
              </a:rPr>
              <a:t>Cảm</a:t>
            </a:r>
            <a:r>
              <a:rPr lang="en-US" sz="2000" dirty="0" smtClean="0">
                <a:solidFill>
                  <a:schemeClr val="tx1"/>
                </a:solidFill>
                <a:effectLst>
                  <a:outerShdw blurRad="38100" dist="38100" dir="2700000" algn="tl">
                    <a:srgbClr val="000000">
                      <a:alpha val="43137"/>
                    </a:srgbClr>
                  </a:outerShdw>
                </a:effectLst>
              </a:rPr>
              <a:t> </a:t>
            </a:r>
            <a:r>
              <a:rPr lang="en-US" sz="2000" dirty="0" err="1" smtClean="0">
                <a:solidFill>
                  <a:schemeClr val="tx1"/>
                </a:solidFill>
                <a:effectLst>
                  <a:outerShdw blurRad="38100" dist="38100" dir="2700000" algn="tl">
                    <a:srgbClr val="000000">
                      <a:alpha val="43137"/>
                    </a:srgbClr>
                  </a:outerShdw>
                </a:effectLst>
              </a:rPr>
              <a:t>biến</a:t>
            </a:r>
            <a:r>
              <a:rPr lang="en-US" sz="2000" dirty="0" smtClean="0">
                <a:solidFill>
                  <a:schemeClr val="tx1"/>
                </a:solidFill>
                <a:effectLst>
                  <a:outerShdw blurRad="38100" dist="38100" dir="2700000" algn="tl">
                    <a:srgbClr val="000000">
                      <a:alpha val="43137"/>
                    </a:srgbClr>
                  </a:outerShdw>
                </a:effectLst>
              </a:rPr>
              <a:t> </a:t>
            </a:r>
            <a:r>
              <a:rPr lang="en-US" sz="2000" dirty="0" err="1" smtClean="0">
                <a:solidFill>
                  <a:schemeClr val="tx1"/>
                </a:solidFill>
                <a:effectLst>
                  <a:outerShdw blurRad="38100" dist="38100" dir="2700000" algn="tl">
                    <a:srgbClr val="000000">
                      <a:alpha val="43137"/>
                    </a:srgbClr>
                  </a:outerShdw>
                </a:effectLst>
              </a:rPr>
              <a:t>vật</a:t>
            </a:r>
            <a:r>
              <a:rPr lang="en-US" sz="2000" dirty="0" smtClean="0">
                <a:solidFill>
                  <a:schemeClr val="tx1"/>
                </a:solidFill>
                <a:effectLst>
                  <a:outerShdw blurRad="38100" dist="38100" dir="2700000" algn="tl">
                    <a:srgbClr val="000000">
                      <a:alpha val="43137"/>
                    </a:srgbClr>
                  </a:outerShdw>
                </a:effectLst>
              </a:rPr>
              <a:t> </a:t>
            </a:r>
            <a:r>
              <a:rPr lang="en-US" sz="2000" dirty="0" err="1" smtClean="0">
                <a:solidFill>
                  <a:schemeClr val="tx1"/>
                </a:solidFill>
                <a:effectLst>
                  <a:outerShdw blurRad="38100" dist="38100" dir="2700000" algn="tl">
                    <a:srgbClr val="000000">
                      <a:alpha val="43137"/>
                    </a:srgbClr>
                  </a:outerShdw>
                </a:effectLst>
              </a:rPr>
              <a:t>cản</a:t>
            </a:r>
            <a:r>
              <a:rPr lang="en-US" sz="2000" dirty="0" smtClean="0">
                <a:solidFill>
                  <a:schemeClr val="tx1"/>
                </a:solidFill>
                <a:effectLst>
                  <a:outerShdw blurRad="38100" dist="38100" dir="2700000" algn="tl">
                    <a:srgbClr val="000000">
                      <a:alpha val="43137"/>
                    </a:srgbClr>
                  </a:outerShdw>
                </a:effectLst>
              </a:rPr>
              <a:t> </a:t>
            </a:r>
            <a:r>
              <a:rPr lang="en-US" sz="2000" dirty="0" err="1" smtClean="0">
                <a:solidFill>
                  <a:schemeClr val="tx1"/>
                </a:solidFill>
                <a:effectLst>
                  <a:outerShdw blurRad="38100" dist="38100" dir="2700000" algn="tl">
                    <a:srgbClr val="000000">
                      <a:alpha val="43137"/>
                    </a:srgbClr>
                  </a:outerShdw>
                </a:effectLst>
              </a:rPr>
              <a:t>hồng</a:t>
            </a:r>
            <a:r>
              <a:rPr lang="en-US" sz="2000" dirty="0" smtClean="0">
                <a:solidFill>
                  <a:schemeClr val="tx1"/>
                </a:solidFill>
                <a:effectLst>
                  <a:outerShdw blurRad="38100" dist="38100" dir="2700000" algn="tl">
                    <a:srgbClr val="000000">
                      <a:alpha val="43137"/>
                    </a:srgbClr>
                  </a:outerShdw>
                </a:effectLst>
              </a:rPr>
              <a:t> </a:t>
            </a:r>
            <a:r>
              <a:rPr lang="en-US" sz="2000" dirty="0" err="1" smtClean="0">
                <a:solidFill>
                  <a:schemeClr val="tx1"/>
                </a:solidFill>
                <a:effectLst>
                  <a:outerShdw blurRad="38100" dist="38100" dir="2700000" algn="tl">
                    <a:srgbClr val="000000">
                      <a:alpha val="43137"/>
                    </a:srgbClr>
                  </a:outerShdw>
                </a:effectLst>
              </a:rPr>
              <a:t>ngoại</a:t>
            </a:r>
            <a:endParaRPr lang="en-US" sz="2000" dirty="0" smtClean="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153421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7" name="Google Shape;747;p20"/>
          <p:cNvSpPr txBox="1">
            <a:spLocks noGrp="1"/>
          </p:cNvSpPr>
          <p:nvPr>
            <p:ph type="title"/>
          </p:nvPr>
        </p:nvSpPr>
        <p:spPr>
          <a:xfrm>
            <a:off x="1028375" y="254544"/>
            <a:ext cx="7087200" cy="550200"/>
          </a:xfrm>
          <a:prstGeom prst="rect">
            <a:avLst/>
          </a:prstGeom>
        </p:spPr>
        <p:txBody>
          <a:bodyPr spcFirstLastPara="1" wrap="square" lIns="0" tIns="0" rIns="0" bIns="0" anchor="b" anchorCtr="0">
            <a:noAutofit/>
          </a:bodyPr>
          <a:lstStyle/>
          <a:p>
            <a:pPr lvl="0"/>
            <a:r>
              <a:rPr lang="en-US" sz="4000" dirty="0" err="1">
                <a:effectLst>
                  <a:outerShdw blurRad="38100" dist="38100" dir="2700000" algn="tl">
                    <a:srgbClr val="000000">
                      <a:alpha val="43137"/>
                    </a:srgbClr>
                  </a:outerShdw>
                </a:effectLst>
              </a:rPr>
              <a:t>Giới</a:t>
            </a:r>
            <a:r>
              <a:rPr lang="en-US" sz="4000" dirty="0">
                <a:effectLst>
                  <a:outerShdw blurRad="38100" dist="38100" dir="2700000" algn="tl">
                    <a:srgbClr val="000000">
                      <a:alpha val="43137"/>
                    </a:srgbClr>
                  </a:outerShdw>
                </a:effectLst>
              </a:rPr>
              <a:t> </a:t>
            </a:r>
            <a:r>
              <a:rPr lang="en-US" sz="4000" dirty="0" err="1">
                <a:effectLst>
                  <a:outerShdw blurRad="38100" dist="38100" dir="2700000" algn="tl">
                    <a:srgbClr val="000000">
                      <a:alpha val="43137"/>
                    </a:srgbClr>
                  </a:outerShdw>
                </a:effectLst>
              </a:rPr>
              <a:t>thiệu</a:t>
            </a:r>
            <a:endParaRPr sz="4000" dirty="0">
              <a:effectLst>
                <a:outerShdw blurRad="38100" dist="38100" dir="2700000" algn="tl">
                  <a:srgbClr val="000000">
                    <a:alpha val="43137"/>
                  </a:srgbClr>
                </a:outerShdw>
              </a:effectLst>
            </a:endParaRPr>
          </a:p>
        </p:txBody>
      </p:sp>
      <p:sp>
        <p:nvSpPr>
          <p:cNvPr id="749" name="Google Shape;749;p20"/>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4" name="Rectangle 3"/>
          <p:cNvSpPr/>
          <p:nvPr/>
        </p:nvSpPr>
        <p:spPr>
          <a:xfrm>
            <a:off x="482008" y="882083"/>
            <a:ext cx="6294475" cy="1323439"/>
          </a:xfrm>
          <a:prstGeom prst="rect">
            <a:avLst/>
          </a:prstGeom>
        </p:spPr>
        <p:txBody>
          <a:bodyPr wrap="square">
            <a:spAutoFit/>
          </a:bodyPr>
          <a:lstStyle/>
          <a:p>
            <a:pPr marL="285750" lvl="0" indent="-285750">
              <a:buFont typeface="Arial" panose="020B0604020202020204" pitchFamily="34" charset="0"/>
              <a:buChar char="•"/>
            </a:pPr>
            <a:r>
              <a:rPr lang="vi-VN" sz="1600" dirty="0">
                <a:latin typeface="Times New Roman" panose="02020603050405020304" pitchFamily="18" charset="0"/>
                <a:ea typeface="Times New Roman" panose="02020603050405020304" pitchFamily="18" charset="0"/>
              </a:rPr>
              <a:t>Cảm biến có khả năng nhận biết vật cản ở môi trường với một cặp LED thu phát hồng ngoại để truyền và nhận dữ liệu hồng ngoại. Tia hồng ngoại phát ra với tần số nhất định, khi có vật cản trên đường truyền của LED phát nó sẽ phản xạ vào LED thu hồng ngoại, khi đó LED báo vật cản trên module sẽ sáng, khi không có vật cản, LED sẽ </a:t>
            </a:r>
            <a:r>
              <a:rPr lang="vi-VN" sz="1600" dirty="0" smtClean="0">
                <a:latin typeface="Times New Roman" panose="02020603050405020304" pitchFamily="18" charset="0"/>
                <a:ea typeface="Times New Roman" panose="02020603050405020304" pitchFamily="18" charset="0"/>
              </a:rPr>
              <a:t>tắt</a:t>
            </a:r>
            <a:endParaRPr lang="en-US" dirty="0">
              <a:effectLst/>
              <a:latin typeface="Times New Roman" panose="02020603050405020304" pitchFamily="18" charset="0"/>
              <a:ea typeface="Times New Roman" panose="02020603050405020304" pitchFamily="18" charset="0"/>
            </a:endParaRPr>
          </a:p>
        </p:txBody>
      </p:sp>
      <p:sp>
        <p:nvSpPr>
          <p:cNvPr id="5" name="Rectangle 4"/>
          <p:cNvSpPr/>
          <p:nvPr/>
        </p:nvSpPr>
        <p:spPr>
          <a:xfrm>
            <a:off x="482008" y="2269345"/>
            <a:ext cx="6294476" cy="830997"/>
          </a:xfrm>
          <a:prstGeom prst="rect">
            <a:avLst/>
          </a:prstGeom>
        </p:spPr>
        <p:txBody>
          <a:bodyPr wrap="square">
            <a:spAutoFit/>
          </a:bodyPr>
          <a:lstStyle/>
          <a:p>
            <a:pPr marL="285750" lvl="0" indent="-285750">
              <a:buFont typeface="Arial" panose="020B0604020202020204" pitchFamily="34" charset="0"/>
              <a:buChar char="•"/>
            </a:pPr>
            <a:r>
              <a:rPr lang="vi-VN" sz="1600" dirty="0">
                <a:latin typeface="Times New Roman" panose="02020603050405020304" pitchFamily="18" charset="0"/>
                <a:ea typeface="Times New Roman" panose="02020603050405020304" pitchFamily="18" charset="0"/>
              </a:rPr>
              <a:t>Với khả năng phát hiện vật cản trong khoảng 2 ~ 30cm và khoảng cách này có thể điều chỉnh thông qua chiết áp trên cảm biến cho thích hợp với từng ứng dụng cụ thể như: xe dò line, xe tránh vật cản, …</a:t>
            </a:r>
            <a:endParaRPr lang="en-US" dirty="0">
              <a:effectLst/>
              <a:latin typeface="Times New Roman" panose="02020603050405020304" pitchFamily="18" charset="0"/>
              <a:ea typeface="Times New Roman" panose="02020603050405020304"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54231" y="3177681"/>
            <a:ext cx="2261599" cy="1572169"/>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6776" y="575932"/>
            <a:ext cx="1968659" cy="288319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5" name="Google Shape;755;p21"/>
          <p:cNvSpPr txBox="1">
            <a:spLocks noGrp="1"/>
          </p:cNvSpPr>
          <p:nvPr>
            <p:ph type="body" idx="1"/>
          </p:nvPr>
        </p:nvSpPr>
        <p:spPr>
          <a:xfrm>
            <a:off x="1046982" y="986296"/>
            <a:ext cx="4866934" cy="4079261"/>
          </a:xfrm>
          <a:prstGeom prst="rect">
            <a:avLst/>
          </a:prstGeom>
        </p:spPr>
        <p:txBody>
          <a:bodyPr spcFirstLastPara="1" wrap="square" lIns="0" tIns="0" rIns="0" bIns="0" anchor="t" anchorCtr="0">
            <a:noAutofit/>
          </a:bodyPr>
          <a:lstStyle/>
          <a:p>
            <a:pPr lvl="0">
              <a:buFont typeface="Arial" panose="020B0604020202020204" pitchFamily="34" charset="0"/>
              <a:buChar char="•"/>
            </a:pPr>
            <a:r>
              <a:rPr lang="en-US" sz="1400" dirty="0">
                <a:solidFill>
                  <a:schemeClr val="tx2">
                    <a:lumMod val="10000"/>
                  </a:schemeClr>
                </a:solidFill>
              </a:rPr>
              <a:t>IC so </a:t>
            </a:r>
            <a:r>
              <a:rPr lang="en-US" sz="1400" dirty="0" err="1">
                <a:solidFill>
                  <a:schemeClr val="tx2">
                    <a:lumMod val="10000"/>
                  </a:schemeClr>
                </a:solidFill>
              </a:rPr>
              <a:t>sánh</a:t>
            </a:r>
            <a:r>
              <a:rPr lang="en-US" sz="1400" dirty="0">
                <a:solidFill>
                  <a:schemeClr val="tx2">
                    <a:lumMod val="10000"/>
                  </a:schemeClr>
                </a:solidFill>
              </a:rPr>
              <a:t>: LM393</a:t>
            </a:r>
          </a:p>
          <a:p>
            <a:pPr lvl="0">
              <a:buFont typeface="Arial" panose="020B0604020202020204" pitchFamily="34" charset="0"/>
              <a:buChar char="•"/>
            </a:pPr>
            <a:r>
              <a:rPr lang="en-US" sz="1400" dirty="0" err="1">
                <a:solidFill>
                  <a:schemeClr val="tx2">
                    <a:lumMod val="10000"/>
                  </a:schemeClr>
                </a:solidFill>
              </a:rPr>
              <a:t>Điện</a:t>
            </a:r>
            <a:r>
              <a:rPr lang="en-US" sz="1400" dirty="0">
                <a:solidFill>
                  <a:schemeClr val="tx2">
                    <a:lumMod val="10000"/>
                  </a:schemeClr>
                </a:solidFill>
              </a:rPr>
              <a:t> </a:t>
            </a:r>
            <a:r>
              <a:rPr lang="en-US" sz="1400" dirty="0" err="1">
                <a:solidFill>
                  <a:schemeClr val="tx2">
                    <a:lumMod val="10000"/>
                  </a:schemeClr>
                </a:solidFill>
              </a:rPr>
              <a:t>áp</a:t>
            </a:r>
            <a:r>
              <a:rPr lang="en-US" sz="1400" dirty="0">
                <a:solidFill>
                  <a:schemeClr val="tx2">
                    <a:lumMod val="10000"/>
                  </a:schemeClr>
                </a:solidFill>
              </a:rPr>
              <a:t>: 3.3V - 6VDC</a:t>
            </a:r>
          </a:p>
          <a:p>
            <a:pPr lvl="0">
              <a:buFont typeface="Arial" panose="020B0604020202020204" pitchFamily="34" charset="0"/>
              <a:buChar char="•"/>
            </a:pPr>
            <a:r>
              <a:rPr lang="en-US" sz="1400" dirty="0" err="1">
                <a:solidFill>
                  <a:schemeClr val="tx2">
                    <a:lumMod val="10000"/>
                  </a:schemeClr>
                </a:solidFill>
              </a:rPr>
              <a:t>Dòng</a:t>
            </a:r>
            <a:r>
              <a:rPr lang="en-US" sz="1400" dirty="0">
                <a:solidFill>
                  <a:schemeClr val="tx2">
                    <a:lumMod val="10000"/>
                  </a:schemeClr>
                </a:solidFill>
              </a:rPr>
              <a:t> </a:t>
            </a:r>
            <a:r>
              <a:rPr lang="en-US" sz="1400" dirty="0" err="1">
                <a:solidFill>
                  <a:schemeClr val="tx2">
                    <a:lumMod val="10000"/>
                  </a:schemeClr>
                </a:solidFill>
              </a:rPr>
              <a:t>tiêu</a:t>
            </a:r>
            <a:r>
              <a:rPr lang="en-US" sz="1400" dirty="0">
                <a:solidFill>
                  <a:schemeClr val="tx2">
                    <a:lumMod val="10000"/>
                  </a:schemeClr>
                </a:solidFill>
              </a:rPr>
              <a:t> </a:t>
            </a:r>
            <a:r>
              <a:rPr lang="en-US" sz="1400" dirty="0" err="1" smtClean="0">
                <a:solidFill>
                  <a:schemeClr val="tx2">
                    <a:lumMod val="10000"/>
                  </a:schemeClr>
                </a:solidFill>
              </a:rPr>
              <a:t>thụ</a:t>
            </a:r>
            <a:r>
              <a:rPr lang="en-US" sz="1400" dirty="0" smtClean="0">
                <a:solidFill>
                  <a:schemeClr val="tx2">
                    <a:lumMod val="10000"/>
                  </a:schemeClr>
                </a:solidFill>
              </a:rPr>
              <a:t>: </a:t>
            </a:r>
            <a:r>
              <a:rPr lang="en-US" sz="1400" dirty="0" err="1" smtClean="0">
                <a:solidFill>
                  <a:schemeClr val="tx2">
                    <a:lumMod val="10000"/>
                  </a:schemeClr>
                </a:solidFill>
              </a:rPr>
              <a:t>Vcc</a:t>
            </a:r>
            <a:r>
              <a:rPr lang="en-US" sz="1400" dirty="0" smtClean="0">
                <a:solidFill>
                  <a:schemeClr val="tx2">
                    <a:lumMod val="10000"/>
                  </a:schemeClr>
                </a:solidFill>
              </a:rPr>
              <a:t> </a:t>
            </a:r>
            <a:r>
              <a:rPr lang="en-US" sz="1400" dirty="0">
                <a:solidFill>
                  <a:schemeClr val="tx2">
                    <a:lumMod val="10000"/>
                  </a:schemeClr>
                </a:solidFill>
              </a:rPr>
              <a:t>= 3.3V: 23 mA</a:t>
            </a:r>
          </a:p>
          <a:p>
            <a:pPr lvl="0">
              <a:buFont typeface="Arial" panose="020B0604020202020204" pitchFamily="34" charset="0"/>
              <a:buChar char="•"/>
            </a:pPr>
            <a:r>
              <a:rPr lang="en-US" sz="1400" dirty="0" err="1" smtClean="0">
                <a:solidFill>
                  <a:schemeClr val="tx2">
                    <a:lumMod val="10000"/>
                  </a:schemeClr>
                </a:solidFill>
              </a:rPr>
              <a:t>Góc</a:t>
            </a:r>
            <a:r>
              <a:rPr lang="en-US" sz="1400" dirty="0" smtClean="0">
                <a:solidFill>
                  <a:schemeClr val="tx2">
                    <a:lumMod val="10000"/>
                  </a:schemeClr>
                </a:solidFill>
              </a:rPr>
              <a:t> </a:t>
            </a:r>
            <a:r>
              <a:rPr lang="en-US" sz="1400" dirty="0" err="1">
                <a:solidFill>
                  <a:schemeClr val="tx2">
                    <a:lumMod val="10000"/>
                  </a:schemeClr>
                </a:solidFill>
              </a:rPr>
              <a:t>hoạt</a:t>
            </a:r>
            <a:r>
              <a:rPr lang="en-US" sz="1400" dirty="0">
                <a:solidFill>
                  <a:schemeClr val="tx2">
                    <a:lumMod val="10000"/>
                  </a:schemeClr>
                </a:solidFill>
              </a:rPr>
              <a:t> </a:t>
            </a:r>
            <a:r>
              <a:rPr lang="en-US" sz="1400" dirty="0" err="1">
                <a:solidFill>
                  <a:schemeClr val="tx2">
                    <a:lumMod val="10000"/>
                  </a:schemeClr>
                </a:solidFill>
              </a:rPr>
              <a:t>động</a:t>
            </a:r>
            <a:r>
              <a:rPr lang="en-US" sz="1400" dirty="0">
                <a:solidFill>
                  <a:schemeClr val="tx2">
                    <a:lumMod val="10000"/>
                  </a:schemeClr>
                </a:solidFill>
              </a:rPr>
              <a:t>: 35°</a:t>
            </a:r>
          </a:p>
          <a:p>
            <a:pPr lvl="0">
              <a:buFont typeface="Arial" panose="020B0604020202020204" pitchFamily="34" charset="0"/>
              <a:buChar char="•"/>
            </a:pPr>
            <a:r>
              <a:rPr lang="en-US" sz="1400" dirty="0" err="1">
                <a:solidFill>
                  <a:schemeClr val="tx2">
                    <a:lumMod val="10000"/>
                  </a:schemeClr>
                </a:solidFill>
              </a:rPr>
              <a:t>Khoảng</a:t>
            </a:r>
            <a:r>
              <a:rPr lang="en-US" sz="1400" dirty="0">
                <a:solidFill>
                  <a:schemeClr val="tx2">
                    <a:lumMod val="10000"/>
                  </a:schemeClr>
                </a:solidFill>
              </a:rPr>
              <a:t> </a:t>
            </a:r>
            <a:r>
              <a:rPr lang="en-US" sz="1400" dirty="0" err="1">
                <a:solidFill>
                  <a:schemeClr val="tx2">
                    <a:lumMod val="10000"/>
                  </a:schemeClr>
                </a:solidFill>
              </a:rPr>
              <a:t>cách</a:t>
            </a:r>
            <a:r>
              <a:rPr lang="en-US" sz="1400" dirty="0">
                <a:solidFill>
                  <a:schemeClr val="tx2">
                    <a:lumMod val="10000"/>
                  </a:schemeClr>
                </a:solidFill>
              </a:rPr>
              <a:t> </a:t>
            </a:r>
            <a:r>
              <a:rPr lang="en-US" sz="1400" dirty="0" err="1">
                <a:solidFill>
                  <a:schemeClr val="tx2">
                    <a:lumMod val="10000"/>
                  </a:schemeClr>
                </a:solidFill>
              </a:rPr>
              <a:t>phát</a:t>
            </a:r>
            <a:r>
              <a:rPr lang="en-US" sz="1400" dirty="0">
                <a:solidFill>
                  <a:schemeClr val="tx2">
                    <a:lumMod val="10000"/>
                  </a:schemeClr>
                </a:solidFill>
              </a:rPr>
              <a:t> </a:t>
            </a:r>
            <a:r>
              <a:rPr lang="en-US" sz="1400" dirty="0" err="1">
                <a:solidFill>
                  <a:schemeClr val="tx2">
                    <a:lumMod val="10000"/>
                  </a:schemeClr>
                </a:solidFill>
              </a:rPr>
              <a:t>hiện</a:t>
            </a:r>
            <a:r>
              <a:rPr lang="en-US" sz="1400" dirty="0">
                <a:solidFill>
                  <a:schemeClr val="tx2">
                    <a:lumMod val="10000"/>
                  </a:schemeClr>
                </a:solidFill>
              </a:rPr>
              <a:t>: 2 ~ 30 cm</a:t>
            </a:r>
          </a:p>
          <a:p>
            <a:pPr lvl="0">
              <a:buFont typeface="Arial" panose="020B0604020202020204" pitchFamily="34" charset="0"/>
              <a:buChar char="•"/>
            </a:pPr>
            <a:r>
              <a:rPr lang="en-US" sz="1400" dirty="0">
                <a:solidFill>
                  <a:schemeClr val="tx2">
                    <a:lumMod val="10000"/>
                  </a:schemeClr>
                </a:solidFill>
              </a:rPr>
              <a:t>LED </a:t>
            </a:r>
            <a:r>
              <a:rPr lang="en-US" sz="1400" dirty="0" err="1">
                <a:solidFill>
                  <a:schemeClr val="tx2">
                    <a:lumMod val="10000"/>
                  </a:schemeClr>
                </a:solidFill>
              </a:rPr>
              <a:t>báo</a:t>
            </a:r>
            <a:r>
              <a:rPr lang="en-US" sz="1400" dirty="0">
                <a:solidFill>
                  <a:schemeClr val="tx2">
                    <a:lumMod val="10000"/>
                  </a:schemeClr>
                </a:solidFill>
              </a:rPr>
              <a:t> </a:t>
            </a:r>
            <a:r>
              <a:rPr lang="en-US" sz="1400" dirty="0" err="1">
                <a:solidFill>
                  <a:schemeClr val="tx2">
                    <a:lumMod val="10000"/>
                  </a:schemeClr>
                </a:solidFill>
              </a:rPr>
              <a:t>nguồn</a:t>
            </a:r>
            <a:r>
              <a:rPr lang="en-US" sz="1400" dirty="0">
                <a:solidFill>
                  <a:schemeClr val="tx2">
                    <a:lumMod val="10000"/>
                  </a:schemeClr>
                </a:solidFill>
              </a:rPr>
              <a:t> </a:t>
            </a:r>
            <a:r>
              <a:rPr lang="en-US" sz="1400" dirty="0" err="1">
                <a:solidFill>
                  <a:schemeClr val="tx2">
                    <a:lumMod val="10000"/>
                  </a:schemeClr>
                </a:solidFill>
              </a:rPr>
              <a:t>và</a:t>
            </a:r>
            <a:r>
              <a:rPr lang="en-US" sz="1400" dirty="0">
                <a:solidFill>
                  <a:schemeClr val="tx2">
                    <a:lumMod val="10000"/>
                  </a:schemeClr>
                </a:solidFill>
              </a:rPr>
              <a:t> LED </a:t>
            </a:r>
            <a:r>
              <a:rPr lang="en-US" sz="1400" dirty="0" err="1">
                <a:solidFill>
                  <a:schemeClr val="tx2">
                    <a:lumMod val="10000"/>
                  </a:schemeClr>
                </a:solidFill>
              </a:rPr>
              <a:t>báo</a:t>
            </a:r>
            <a:r>
              <a:rPr lang="en-US" sz="1400" dirty="0">
                <a:solidFill>
                  <a:schemeClr val="tx2">
                    <a:lumMod val="10000"/>
                  </a:schemeClr>
                </a:solidFill>
              </a:rPr>
              <a:t> </a:t>
            </a:r>
            <a:r>
              <a:rPr lang="en-US" sz="1400" dirty="0" err="1">
                <a:solidFill>
                  <a:schemeClr val="tx2">
                    <a:lumMod val="10000"/>
                  </a:schemeClr>
                </a:solidFill>
              </a:rPr>
              <a:t>tín</a:t>
            </a:r>
            <a:r>
              <a:rPr lang="en-US" sz="1400" dirty="0">
                <a:solidFill>
                  <a:schemeClr val="tx2">
                    <a:lumMod val="10000"/>
                  </a:schemeClr>
                </a:solidFill>
              </a:rPr>
              <a:t> </a:t>
            </a:r>
            <a:r>
              <a:rPr lang="en-US" sz="1400" dirty="0" err="1">
                <a:solidFill>
                  <a:schemeClr val="tx2">
                    <a:lumMod val="10000"/>
                  </a:schemeClr>
                </a:solidFill>
              </a:rPr>
              <a:t>hiệu</a:t>
            </a:r>
            <a:r>
              <a:rPr lang="en-US" sz="1400" dirty="0">
                <a:solidFill>
                  <a:schemeClr val="tx2">
                    <a:lumMod val="10000"/>
                  </a:schemeClr>
                </a:solidFill>
              </a:rPr>
              <a:t> </a:t>
            </a:r>
            <a:r>
              <a:rPr lang="en-US" sz="1400" dirty="0" err="1">
                <a:solidFill>
                  <a:schemeClr val="tx2">
                    <a:lumMod val="10000"/>
                  </a:schemeClr>
                </a:solidFill>
              </a:rPr>
              <a:t>ngõ</a:t>
            </a:r>
            <a:r>
              <a:rPr lang="en-US" sz="1400" dirty="0">
                <a:solidFill>
                  <a:schemeClr val="tx2">
                    <a:lumMod val="10000"/>
                  </a:schemeClr>
                </a:solidFill>
              </a:rPr>
              <a:t> </a:t>
            </a:r>
            <a:r>
              <a:rPr lang="en-US" sz="1400" dirty="0" err="1">
                <a:solidFill>
                  <a:schemeClr val="tx2">
                    <a:lumMod val="10000"/>
                  </a:schemeClr>
                </a:solidFill>
              </a:rPr>
              <a:t>ra</a:t>
            </a:r>
            <a:endParaRPr lang="en-US" sz="1400" dirty="0">
              <a:solidFill>
                <a:schemeClr val="tx2">
                  <a:lumMod val="10000"/>
                </a:schemeClr>
              </a:solidFill>
            </a:endParaRPr>
          </a:p>
          <a:p>
            <a:pPr lvl="0">
              <a:buFont typeface="Arial" panose="020B0604020202020204" pitchFamily="34" charset="0"/>
              <a:buChar char="•"/>
            </a:pPr>
            <a:r>
              <a:rPr lang="en-US" sz="1400" dirty="0" err="1">
                <a:solidFill>
                  <a:schemeClr val="tx2">
                    <a:lumMod val="10000"/>
                  </a:schemeClr>
                </a:solidFill>
              </a:rPr>
              <a:t>Mức</a:t>
            </a:r>
            <a:r>
              <a:rPr lang="en-US" sz="1400" dirty="0">
                <a:solidFill>
                  <a:schemeClr val="tx2">
                    <a:lumMod val="10000"/>
                  </a:schemeClr>
                </a:solidFill>
              </a:rPr>
              <a:t> logic </a:t>
            </a:r>
            <a:r>
              <a:rPr lang="en-US" sz="1400" dirty="0" err="1">
                <a:solidFill>
                  <a:schemeClr val="tx2">
                    <a:lumMod val="10000"/>
                  </a:schemeClr>
                </a:solidFill>
              </a:rPr>
              <a:t>ngõ</a:t>
            </a:r>
            <a:r>
              <a:rPr lang="en-US" sz="1400" dirty="0">
                <a:solidFill>
                  <a:schemeClr val="tx2">
                    <a:lumMod val="10000"/>
                  </a:schemeClr>
                </a:solidFill>
              </a:rPr>
              <a:t> </a:t>
            </a:r>
            <a:r>
              <a:rPr lang="en-US" sz="1400" dirty="0" err="1">
                <a:solidFill>
                  <a:schemeClr val="tx2">
                    <a:lumMod val="10000"/>
                  </a:schemeClr>
                </a:solidFill>
              </a:rPr>
              <a:t>ra</a:t>
            </a:r>
            <a:r>
              <a:rPr lang="en-US" sz="1400" dirty="0">
                <a:solidFill>
                  <a:schemeClr val="tx2">
                    <a:lumMod val="10000"/>
                  </a:schemeClr>
                </a:solidFill>
              </a:rPr>
              <a:t>:</a:t>
            </a:r>
          </a:p>
          <a:p>
            <a:pPr lvl="1">
              <a:buFont typeface="Arial" panose="020B0604020202020204" pitchFamily="34" charset="0"/>
              <a:buChar char="•"/>
            </a:pPr>
            <a:r>
              <a:rPr lang="en-US" sz="1400" dirty="0" err="1">
                <a:solidFill>
                  <a:schemeClr val="tx2">
                    <a:lumMod val="10000"/>
                  </a:schemeClr>
                </a:solidFill>
              </a:rPr>
              <a:t>Mức</a:t>
            </a:r>
            <a:r>
              <a:rPr lang="en-US" sz="1400" dirty="0">
                <a:solidFill>
                  <a:schemeClr val="tx2">
                    <a:lumMod val="10000"/>
                  </a:schemeClr>
                </a:solidFill>
              </a:rPr>
              <a:t> </a:t>
            </a:r>
            <a:r>
              <a:rPr lang="en-US" sz="1400" dirty="0" err="1">
                <a:solidFill>
                  <a:schemeClr val="tx2">
                    <a:lumMod val="10000"/>
                  </a:schemeClr>
                </a:solidFill>
              </a:rPr>
              <a:t>thấp</a:t>
            </a:r>
            <a:r>
              <a:rPr lang="en-US" sz="1400" dirty="0">
                <a:solidFill>
                  <a:schemeClr val="tx2">
                    <a:lumMod val="10000"/>
                  </a:schemeClr>
                </a:solidFill>
              </a:rPr>
              <a:t> - 0V: </a:t>
            </a:r>
            <a:r>
              <a:rPr lang="en-US" sz="1400" dirty="0" err="1">
                <a:solidFill>
                  <a:schemeClr val="tx2">
                    <a:lumMod val="10000"/>
                  </a:schemeClr>
                </a:solidFill>
              </a:rPr>
              <a:t>khi</a:t>
            </a:r>
            <a:r>
              <a:rPr lang="en-US" sz="1400" dirty="0">
                <a:solidFill>
                  <a:schemeClr val="tx2">
                    <a:lumMod val="10000"/>
                  </a:schemeClr>
                </a:solidFill>
              </a:rPr>
              <a:t> </a:t>
            </a:r>
            <a:r>
              <a:rPr lang="en-US" sz="1400" dirty="0" err="1">
                <a:solidFill>
                  <a:schemeClr val="tx2">
                    <a:lumMod val="10000"/>
                  </a:schemeClr>
                </a:solidFill>
              </a:rPr>
              <a:t>có</a:t>
            </a:r>
            <a:r>
              <a:rPr lang="en-US" sz="1400" dirty="0">
                <a:solidFill>
                  <a:schemeClr val="tx2">
                    <a:lumMod val="10000"/>
                  </a:schemeClr>
                </a:solidFill>
              </a:rPr>
              <a:t> </a:t>
            </a:r>
            <a:r>
              <a:rPr lang="en-US" sz="1400" dirty="0" err="1">
                <a:solidFill>
                  <a:schemeClr val="tx2">
                    <a:lumMod val="10000"/>
                  </a:schemeClr>
                </a:solidFill>
              </a:rPr>
              <a:t>vật</a:t>
            </a:r>
            <a:r>
              <a:rPr lang="en-US" sz="1400" dirty="0">
                <a:solidFill>
                  <a:schemeClr val="tx2">
                    <a:lumMod val="10000"/>
                  </a:schemeClr>
                </a:solidFill>
              </a:rPr>
              <a:t> </a:t>
            </a:r>
            <a:r>
              <a:rPr lang="en-US" sz="1400" dirty="0" err="1">
                <a:solidFill>
                  <a:schemeClr val="tx2">
                    <a:lumMod val="10000"/>
                  </a:schemeClr>
                </a:solidFill>
              </a:rPr>
              <a:t>cản</a:t>
            </a:r>
            <a:endParaRPr lang="en-US" sz="1400" dirty="0">
              <a:solidFill>
                <a:schemeClr val="tx2">
                  <a:lumMod val="10000"/>
                </a:schemeClr>
              </a:solidFill>
            </a:endParaRPr>
          </a:p>
          <a:p>
            <a:pPr lvl="1">
              <a:buFont typeface="Arial" panose="020B0604020202020204" pitchFamily="34" charset="0"/>
              <a:buChar char="•"/>
            </a:pPr>
            <a:r>
              <a:rPr lang="en-US" sz="1400" dirty="0" err="1">
                <a:solidFill>
                  <a:schemeClr val="tx2">
                    <a:lumMod val="10000"/>
                  </a:schemeClr>
                </a:solidFill>
              </a:rPr>
              <a:t>Mức</a:t>
            </a:r>
            <a:r>
              <a:rPr lang="en-US" sz="1400" dirty="0">
                <a:solidFill>
                  <a:schemeClr val="tx2">
                    <a:lumMod val="10000"/>
                  </a:schemeClr>
                </a:solidFill>
              </a:rPr>
              <a:t> </a:t>
            </a:r>
            <a:r>
              <a:rPr lang="en-US" sz="1400" dirty="0" err="1">
                <a:solidFill>
                  <a:schemeClr val="tx2">
                    <a:lumMod val="10000"/>
                  </a:schemeClr>
                </a:solidFill>
              </a:rPr>
              <a:t>cao</a:t>
            </a:r>
            <a:r>
              <a:rPr lang="en-US" sz="1400" dirty="0">
                <a:solidFill>
                  <a:schemeClr val="tx2">
                    <a:lumMod val="10000"/>
                  </a:schemeClr>
                </a:solidFill>
              </a:rPr>
              <a:t> </a:t>
            </a:r>
            <a:r>
              <a:rPr lang="en-US" sz="1400" dirty="0" smtClean="0">
                <a:solidFill>
                  <a:schemeClr val="tx2">
                    <a:lumMod val="10000"/>
                  </a:schemeClr>
                </a:solidFill>
              </a:rPr>
              <a:t>– 3,3V</a:t>
            </a:r>
            <a:r>
              <a:rPr lang="en-US" sz="1400" dirty="0">
                <a:solidFill>
                  <a:schemeClr val="tx2">
                    <a:lumMod val="10000"/>
                  </a:schemeClr>
                </a:solidFill>
              </a:rPr>
              <a:t>: </a:t>
            </a:r>
            <a:r>
              <a:rPr lang="en-US" sz="1400" dirty="0" err="1">
                <a:solidFill>
                  <a:schemeClr val="tx2">
                    <a:lumMod val="10000"/>
                  </a:schemeClr>
                </a:solidFill>
              </a:rPr>
              <a:t>khi</a:t>
            </a:r>
            <a:r>
              <a:rPr lang="en-US" sz="1400" dirty="0">
                <a:solidFill>
                  <a:schemeClr val="tx2">
                    <a:lumMod val="10000"/>
                  </a:schemeClr>
                </a:solidFill>
              </a:rPr>
              <a:t> </a:t>
            </a:r>
            <a:r>
              <a:rPr lang="en-US" sz="1400" dirty="0" err="1">
                <a:solidFill>
                  <a:schemeClr val="tx2">
                    <a:lumMod val="10000"/>
                  </a:schemeClr>
                </a:solidFill>
              </a:rPr>
              <a:t>không</a:t>
            </a:r>
            <a:r>
              <a:rPr lang="en-US" sz="1400" dirty="0">
                <a:solidFill>
                  <a:schemeClr val="tx2">
                    <a:lumMod val="10000"/>
                  </a:schemeClr>
                </a:solidFill>
              </a:rPr>
              <a:t> </a:t>
            </a:r>
            <a:r>
              <a:rPr lang="en-US" sz="1400" dirty="0" err="1">
                <a:solidFill>
                  <a:schemeClr val="tx2">
                    <a:lumMod val="10000"/>
                  </a:schemeClr>
                </a:solidFill>
              </a:rPr>
              <a:t>có</a:t>
            </a:r>
            <a:r>
              <a:rPr lang="en-US" sz="1400" dirty="0">
                <a:solidFill>
                  <a:schemeClr val="tx2">
                    <a:lumMod val="10000"/>
                  </a:schemeClr>
                </a:solidFill>
              </a:rPr>
              <a:t> </a:t>
            </a:r>
            <a:r>
              <a:rPr lang="en-US" sz="1400" dirty="0" err="1">
                <a:solidFill>
                  <a:schemeClr val="tx2">
                    <a:lumMod val="10000"/>
                  </a:schemeClr>
                </a:solidFill>
              </a:rPr>
              <a:t>vật</a:t>
            </a:r>
            <a:r>
              <a:rPr lang="en-US" sz="1400" dirty="0">
                <a:solidFill>
                  <a:schemeClr val="tx2">
                    <a:lumMod val="10000"/>
                  </a:schemeClr>
                </a:solidFill>
              </a:rPr>
              <a:t> </a:t>
            </a:r>
            <a:r>
              <a:rPr lang="en-US" sz="1400" dirty="0" err="1">
                <a:solidFill>
                  <a:schemeClr val="tx2">
                    <a:lumMod val="10000"/>
                  </a:schemeClr>
                </a:solidFill>
              </a:rPr>
              <a:t>cản</a:t>
            </a:r>
            <a:endParaRPr lang="en-US" sz="1400" dirty="0">
              <a:solidFill>
                <a:schemeClr val="tx2">
                  <a:lumMod val="10000"/>
                </a:schemeClr>
              </a:solidFill>
            </a:endParaRPr>
          </a:p>
          <a:p>
            <a:pPr lvl="0">
              <a:buFont typeface="Arial" panose="020B0604020202020204" pitchFamily="34" charset="0"/>
              <a:buChar char="•"/>
            </a:pPr>
            <a:r>
              <a:rPr lang="en-US" sz="1400" dirty="0" err="1">
                <a:solidFill>
                  <a:schemeClr val="tx2">
                    <a:lumMod val="10000"/>
                  </a:schemeClr>
                </a:solidFill>
              </a:rPr>
              <a:t>Kích</a:t>
            </a:r>
            <a:r>
              <a:rPr lang="en-US" sz="1400" dirty="0">
                <a:solidFill>
                  <a:schemeClr val="tx2">
                    <a:lumMod val="10000"/>
                  </a:schemeClr>
                </a:solidFill>
              </a:rPr>
              <a:t> </a:t>
            </a:r>
            <a:r>
              <a:rPr lang="en-US" sz="1400" dirty="0" err="1">
                <a:solidFill>
                  <a:schemeClr val="tx2">
                    <a:lumMod val="10000"/>
                  </a:schemeClr>
                </a:solidFill>
              </a:rPr>
              <a:t>thước</a:t>
            </a:r>
            <a:r>
              <a:rPr lang="en-US" sz="1400" dirty="0">
                <a:solidFill>
                  <a:schemeClr val="tx2">
                    <a:lumMod val="10000"/>
                  </a:schemeClr>
                </a:solidFill>
              </a:rPr>
              <a:t>: 3.2cm x 1.4cm</a:t>
            </a:r>
          </a:p>
          <a:p>
            <a:pPr marL="285750" lvl="0" indent="-285750">
              <a:buFont typeface="Arial" panose="020B0604020202020204" pitchFamily="34" charset="0"/>
              <a:buChar char="•"/>
            </a:pPr>
            <a:endParaRPr lang="en" sz="1400" b="1" dirty="0">
              <a:solidFill>
                <a:schemeClr val="tx2">
                  <a:lumMod val="10000"/>
                </a:schemeClr>
              </a:solidFill>
            </a:endParaRPr>
          </a:p>
        </p:txBody>
      </p:sp>
      <p:sp>
        <p:nvSpPr>
          <p:cNvPr id="4" name="Google Shape;747;p20"/>
          <p:cNvSpPr txBox="1">
            <a:spLocks noGrp="1"/>
          </p:cNvSpPr>
          <p:nvPr>
            <p:ph type="title"/>
          </p:nvPr>
        </p:nvSpPr>
        <p:spPr>
          <a:xfrm>
            <a:off x="2506726" y="536121"/>
            <a:ext cx="4796973" cy="800100"/>
          </a:xfrm>
          <a:prstGeom prst="rect">
            <a:avLst/>
          </a:prstGeom>
        </p:spPr>
        <p:txBody>
          <a:bodyPr spcFirstLastPara="1" wrap="square" lIns="0" tIns="0" rIns="0" bIns="0" anchor="b" anchorCtr="0">
            <a:noAutofit/>
          </a:bodyPr>
          <a:lstStyle/>
          <a:p>
            <a:r>
              <a:rPr lang="en-US" sz="3600" dirty="0" err="1">
                <a:effectLst>
                  <a:outerShdw blurRad="38100" dist="38100" dir="2700000" algn="tl">
                    <a:srgbClr val="000000">
                      <a:alpha val="43137"/>
                    </a:srgbClr>
                  </a:outerShdw>
                </a:effectLst>
              </a:rPr>
              <a:t>Thông</a:t>
            </a:r>
            <a:r>
              <a:rPr lang="en-US" sz="3600" dirty="0">
                <a:effectLst>
                  <a:outerShdw blurRad="38100" dist="38100" dir="2700000" algn="tl">
                    <a:srgbClr val="000000">
                      <a:alpha val="43137"/>
                    </a:srgbClr>
                  </a:outerShdw>
                </a:effectLst>
              </a:rPr>
              <a:t> </a:t>
            </a:r>
            <a:r>
              <a:rPr lang="en-US" sz="3600" dirty="0" err="1">
                <a:effectLst>
                  <a:outerShdw blurRad="38100" dist="38100" dir="2700000" algn="tl">
                    <a:srgbClr val="000000">
                      <a:alpha val="43137"/>
                    </a:srgbClr>
                  </a:outerShdw>
                </a:effectLst>
              </a:rPr>
              <a:t>số</a:t>
            </a:r>
            <a:r>
              <a:rPr lang="en-US" sz="3600" dirty="0">
                <a:effectLst>
                  <a:outerShdw blurRad="38100" dist="38100" dir="2700000" algn="tl">
                    <a:srgbClr val="000000">
                      <a:alpha val="43137"/>
                    </a:srgbClr>
                  </a:outerShdw>
                </a:effectLst>
              </a:rPr>
              <a:t> </a:t>
            </a:r>
            <a:r>
              <a:rPr lang="en-US" sz="3600" dirty="0" err="1">
                <a:effectLst>
                  <a:outerShdw blurRad="38100" dist="38100" dir="2700000" algn="tl">
                    <a:srgbClr val="000000">
                      <a:alpha val="43137"/>
                    </a:srgbClr>
                  </a:outerShdw>
                </a:effectLst>
              </a:rPr>
              <a:t>kỹ</a:t>
            </a:r>
            <a:r>
              <a:rPr lang="en-US" sz="3600" dirty="0">
                <a:effectLst>
                  <a:outerShdw blurRad="38100" dist="38100" dir="2700000" algn="tl">
                    <a:srgbClr val="000000">
                      <a:alpha val="43137"/>
                    </a:srgbClr>
                  </a:outerShdw>
                </a:effectLst>
              </a:rPr>
              <a:t> </a:t>
            </a:r>
            <a:r>
              <a:rPr lang="en-US" sz="3600" dirty="0" err="1">
                <a:effectLst>
                  <a:outerShdw blurRad="38100" dist="38100" dir="2700000" algn="tl">
                    <a:srgbClr val="000000">
                      <a:alpha val="43137"/>
                    </a:srgbClr>
                  </a:outerShdw>
                </a:effectLst>
              </a:rPr>
              <a:t>thuật</a:t>
            </a:r>
            <a:r>
              <a:rPr lang="en-US" sz="3600" dirty="0">
                <a:effectLst>
                  <a:outerShdw blurRad="38100" dist="38100" dir="2700000" algn="tl">
                    <a:srgbClr val="000000">
                      <a:alpha val="43137"/>
                    </a:srgbClr>
                  </a:outerShdw>
                </a:effectLst>
              </a:rPr>
              <a:t/>
            </a:r>
            <a:br>
              <a:rPr lang="en-US" sz="3600" dirty="0">
                <a:effectLst>
                  <a:outerShdw blurRad="38100" dist="38100" dir="2700000" algn="tl">
                    <a:srgbClr val="000000">
                      <a:alpha val="43137"/>
                    </a:srgbClr>
                  </a:outerShdw>
                </a:effectLst>
              </a:rPr>
            </a:br>
            <a:endParaRPr sz="3600" dirty="0">
              <a:effectLst>
                <a:outerShdw blurRad="38100" dist="38100" dir="2700000" algn="tl">
                  <a:srgbClr val="000000">
                    <a:alpha val="43137"/>
                  </a:srgbClr>
                </a:outerShdw>
              </a:effectLst>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5309247" y="1201543"/>
            <a:ext cx="3565393" cy="2689974"/>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dk1"/>
          </a:fillRef>
          <a:effectRef idx="1">
            <a:schemeClr val="dk1"/>
          </a:effectRef>
          <a:fontRef idx="minor">
            <a:schemeClr val="lt1"/>
          </a:fontRef>
        </p:style>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16"/>
          <p:cNvSpPr txBox="1">
            <a:spLocks noGrp="1"/>
          </p:cNvSpPr>
          <p:nvPr>
            <p:ph type="ctrTitle"/>
          </p:nvPr>
        </p:nvSpPr>
        <p:spPr>
          <a:xfrm>
            <a:off x="1517005" y="1487032"/>
            <a:ext cx="6088819" cy="696187"/>
          </a:xfrm>
          <a:prstGeom prst="rect">
            <a:avLst/>
          </a:prstGeom>
        </p:spPr>
        <p:txBody>
          <a:bodyPr spcFirstLastPara="1" wrap="square" lIns="0" tIns="0" rIns="0" bIns="0" anchor="b" anchorCtr="0">
            <a:noAutofit/>
          </a:bodyPr>
          <a:lstStyle/>
          <a:p>
            <a:pPr lvl="0"/>
            <a:r>
              <a:rPr lang="en" sz="3200" dirty="0">
                <a:solidFill>
                  <a:schemeClr val="tx1"/>
                </a:solidFill>
                <a:effectLst>
                  <a:outerShdw blurRad="38100" dist="38100" dir="2700000" algn="tl">
                    <a:srgbClr val="000000">
                      <a:alpha val="43137"/>
                    </a:srgbClr>
                  </a:outerShdw>
                </a:effectLst>
              </a:rPr>
              <a:t>2.</a:t>
            </a:r>
            <a:r>
              <a:rPr lang="en-US" sz="3200" dirty="0">
                <a:solidFill>
                  <a:schemeClr val="tx1"/>
                </a:solidFill>
                <a:effectLst>
                  <a:outerShdw blurRad="38100" dist="38100" dir="2700000" algn="tl">
                    <a:srgbClr val="000000">
                      <a:alpha val="43137"/>
                    </a:srgbClr>
                  </a:outerShdw>
                </a:effectLst>
              </a:rPr>
              <a:t> </a:t>
            </a:r>
            <a:r>
              <a:rPr lang="en-US" sz="3200" dirty="0" err="1" smtClean="0">
                <a:solidFill>
                  <a:schemeClr val="tx1"/>
                </a:solidFill>
                <a:effectLst>
                  <a:outerShdw blurRad="38100" dist="38100" dir="2700000" algn="tl">
                    <a:srgbClr val="000000">
                      <a:alpha val="43137"/>
                    </a:srgbClr>
                  </a:outerShdw>
                </a:effectLst>
              </a:rPr>
              <a:t>Các</a:t>
            </a:r>
            <a:r>
              <a:rPr lang="en-US" sz="3200" dirty="0" smtClean="0">
                <a:solidFill>
                  <a:schemeClr val="tx1"/>
                </a:solidFill>
                <a:effectLst>
                  <a:outerShdw blurRad="38100" dist="38100" dir="2700000" algn="tl">
                    <a:srgbClr val="000000">
                      <a:alpha val="43137"/>
                    </a:srgbClr>
                  </a:outerShdw>
                </a:effectLst>
              </a:rPr>
              <a:t> </a:t>
            </a:r>
            <a:r>
              <a:rPr lang="en-US" sz="3200" dirty="0" err="1" smtClean="0">
                <a:solidFill>
                  <a:schemeClr val="tx1"/>
                </a:solidFill>
                <a:effectLst>
                  <a:outerShdw blurRad="38100" dist="38100" dir="2700000" algn="tl">
                    <a:srgbClr val="000000">
                      <a:alpha val="43137"/>
                    </a:srgbClr>
                  </a:outerShdw>
                </a:effectLst>
              </a:rPr>
              <a:t>linh</a:t>
            </a:r>
            <a:r>
              <a:rPr lang="en-US" sz="3200" dirty="0" smtClean="0">
                <a:solidFill>
                  <a:schemeClr val="tx1"/>
                </a:solidFill>
                <a:effectLst>
                  <a:outerShdw blurRad="38100" dist="38100" dir="2700000" algn="tl">
                    <a:srgbClr val="000000">
                      <a:alpha val="43137"/>
                    </a:srgbClr>
                  </a:outerShdw>
                </a:effectLst>
              </a:rPr>
              <a:t> </a:t>
            </a:r>
            <a:r>
              <a:rPr lang="en-US" sz="3200" dirty="0" err="1" smtClean="0">
                <a:solidFill>
                  <a:schemeClr val="tx1"/>
                </a:solidFill>
                <a:effectLst>
                  <a:outerShdw blurRad="38100" dist="38100" dir="2700000" algn="tl">
                    <a:srgbClr val="000000">
                      <a:alpha val="43137"/>
                    </a:srgbClr>
                  </a:outerShdw>
                </a:effectLst>
              </a:rPr>
              <a:t>kiện</a:t>
            </a:r>
            <a:r>
              <a:rPr lang="en-US" sz="3200" dirty="0" smtClean="0">
                <a:solidFill>
                  <a:schemeClr val="tx1"/>
                </a:solidFill>
                <a:effectLst>
                  <a:outerShdw blurRad="38100" dist="38100" dir="2700000" algn="tl">
                    <a:srgbClr val="000000">
                      <a:alpha val="43137"/>
                    </a:srgbClr>
                  </a:outerShdw>
                </a:effectLst>
              </a:rPr>
              <a:t> </a:t>
            </a:r>
            <a:r>
              <a:rPr lang="en-US" sz="3200" dirty="0" err="1" smtClean="0">
                <a:solidFill>
                  <a:schemeClr val="tx1"/>
                </a:solidFill>
                <a:effectLst>
                  <a:outerShdw blurRad="38100" dist="38100" dir="2700000" algn="tl">
                    <a:srgbClr val="000000">
                      <a:alpha val="43137"/>
                    </a:srgbClr>
                  </a:outerShdw>
                </a:effectLst>
              </a:rPr>
              <a:t>chính</a:t>
            </a:r>
            <a:r>
              <a:rPr lang="en-US" sz="3200" dirty="0" smtClean="0">
                <a:solidFill>
                  <a:schemeClr val="tx1"/>
                </a:solidFill>
                <a:effectLst>
                  <a:outerShdw blurRad="38100" dist="38100" dir="2700000" algn="tl">
                    <a:srgbClr val="000000">
                      <a:alpha val="43137"/>
                    </a:srgbClr>
                  </a:outerShdw>
                </a:effectLst>
              </a:rPr>
              <a:t> </a:t>
            </a:r>
            <a:r>
              <a:rPr lang="en-US" sz="3200" dirty="0" err="1" smtClean="0">
                <a:solidFill>
                  <a:schemeClr val="tx1"/>
                </a:solidFill>
                <a:effectLst>
                  <a:outerShdw blurRad="38100" dist="38100" dir="2700000" algn="tl">
                    <a:srgbClr val="000000">
                      <a:alpha val="43137"/>
                    </a:srgbClr>
                  </a:outerShdw>
                </a:effectLst>
              </a:rPr>
              <a:t>được</a:t>
            </a:r>
            <a:r>
              <a:rPr lang="en-US" sz="3200" dirty="0" smtClean="0">
                <a:solidFill>
                  <a:schemeClr val="tx1"/>
                </a:solidFill>
                <a:effectLst>
                  <a:outerShdw blurRad="38100" dist="38100" dir="2700000" algn="tl">
                    <a:srgbClr val="000000">
                      <a:alpha val="43137"/>
                    </a:srgbClr>
                  </a:outerShdw>
                </a:effectLst>
              </a:rPr>
              <a:t> </a:t>
            </a:r>
            <a:r>
              <a:rPr lang="en-US" sz="3200" dirty="0" err="1" smtClean="0">
                <a:solidFill>
                  <a:schemeClr val="tx1"/>
                </a:solidFill>
                <a:effectLst>
                  <a:outerShdw blurRad="38100" dist="38100" dir="2700000" algn="tl">
                    <a:srgbClr val="000000">
                      <a:alpha val="43137"/>
                    </a:srgbClr>
                  </a:outerShdw>
                </a:effectLst>
              </a:rPr>
              <a:t>sử</a:t>
            </a:r>
            <a:r>
              <a:rPr lang="en-US" sz="3200" dirty="0" smtClean="0">
                <a:solidFill>
                  <a:schemeClr val="tx1"/>
                </a:solidFill>
                <a:effectLst>
                  <a:outerShdw blurRad="38100" dist="38100" dir="2700000" algn="tl">
                    <a:srgbClr val="000000">
                      <a:alpha val="43137"/>
                    </a:srgbClr>
                  </a:outerShdw>
                </a:effectLst>
              </a:rPr>
              <a:t> </a:t>
            </a:r>
            <a:r>
              <a:rPr lang="en-US" sz="3200" dirty="0" err="1" smtClean="0">
                <a:solidFill>
                  <a:schemeClr val="tx1"/>
                </a:solidFill>
                <a:effectLst>
                  <a:outerShdw blurRad="38100" dist="38100" dir="2700000" algn="tl">
                    <a:srgbClr val="000000">
                      <a:alpha val="43137"/>
                    </a:srgbClr>
                  </a:outerShdw>
                </a:effectLst>
              </a:rPr>
              <a:t>dụng</a:t>
            </a:r>
            <a:endParaRPr sz="3200" dirty="0">
              <a:solidFill>
                <a:schemeClr val="tx1"/>
              </a:solidFill>
              <a:effectLst>
                <a:outerShdw blurRad="38100" dist="38100" dir="2700000" algn="tl">
                  <a:srgbClr val="000000">
                    <a:alpha val="43137"/>
                  </a:srgbClr>
                </a:outerShdw>
              </a:effectLst>
            </a:endParaRPr>
          </a:p>
        </p:txBody>
      </p:sp>
      <p:sp>
        <p:nvSpPr>
          <p:cNvPr id="2" name="TextBox 1"/>
          <p:cNvSpPr txBox="1"/>
          <p:nvPr/>
        </p:nvSpPr>
        <p:spPr>
          <a:xfrm>
            <a:off x="2594344" y="2388781"/>
            <a:ext cx="5075275" cy="400110"/>
          </a:xfrm>
          <a:prstGeom prst="rect">
            <a:avLst/>
          </a:prstGeom>
          <a:noFill/>
        </p:spPr>
        <p:txBody>
          <a:bodyPr wrap="square" rtlCol="0">
            <a:spAutoFit/>
          </a:bodyPr>
          <a:lstStyle/>
          <a:p>
            <a:r>
              <a:rPr lang="en" sz="2000" dirty="0" smtClean="0">
                <a:solidFill>
                  <a:schemeClr val="tx1"/>
                </a:solidFill>
                <a:effectLst>
                  <a:outerShdw blurRad="38100" dist="38100" dir="2700000" algn="tl">
                    <a:srgbClr val="000000">
                      <a:alpha val="43137"/>
                    </a:srgbClr>
                  </a:outerShdw>
                </a:effectLst>
              </a:rPr>
              <a:t>2.</a:t>
            </a:r>
            <a:r>
              <a:rPr lang="en-US" sz="2000" dirty="0" smtClean="0">
                <a:solidFill>
                  <a:schemeClr val="tx1"/>
                </a:solidFill>
                <a:effectLst>
                  <a:outerShdw blurRad="38100" dist="38100" dir="2700000" algn="tl">
                    <a:srgbClr val="000000">
                      <a:alpha val="43137"/>
                    </a:srgbClr>
                  </a:outerShdw>
                </a:effectLst>
              </a:rPr>
              <a:t>3 DHT11</a:t>
            </a:r>
          </a:p>
        </p:txBody>
      </p:sp>
    </p:spTree>
    <p:extLst>
      <p:ext uri="{BB962C8B-B14F-4D97-AF65-F5344CB8AC3E}">
        <p14:creationId xmlns:p14="http://schemas.microsoft.com/office/powerpoint/2010/main" val="41383371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sp>
        <p:nvSpPr>
          <p:cNvPr id="5" name="Rectangle 4"/>
          <p:cNvSpPr/>
          <p:nvPr/>
        </p:nvSpPr>
        <p:spPr>
          <a:xfrm>
            <a:off x="238084" y="896921"/>
            <a:ext cx="8667782" cy="791499"/>
          </a:xfrm>
          <a:prstGeom prst="rect">
            <a:avLst/>
          </a:prstGeom>
        </p:spPr>
        <p:txBody>
          <a:bodyPr wrap="square">
            <a:spAutoFit/>
          </a:bodyPr>
          <a:lstStyle/>
          <a:p>
            <a:pPr marL="285750" lvl="0" indent="-285750">
              <a:lnSpc>
                <a:spcPct val="150000"/>
              </a:lnSpc>
              <a:spcBef>
                <a:spcPts val="600"/>
              </a:spcBef>
              <a:spcAft>
                <a:spcPts val="600"/>
              </a:spcAft>
              <a:buFont typeface="Arial" panose="020B0604020202020204" pitchFamily="34" charset="0"/>
              <a:buChar char="•"/>
            </a:pP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DHT11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là</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cảm</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biến</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nhiệt</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độ</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và</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độ</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ẩm</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Nó</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ra</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đời</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sau</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và</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được</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sử</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dụng</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thay</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thế</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cho</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dòng</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SHT1x ở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những</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nơi</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không</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cần</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độ</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chính</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xác</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cao</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về</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nhiệt</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độ</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và</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độ</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ẩm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226836" y="1817096"/>
            <a:ext cx="6558428" cy="422167"/>
          </a:xfrm>
          <a:prstGeom prst="rect">
            <a:avLst/>
          </a:prstGeom>
        </p:spPr>
        <p:txBody>
          <a:bodyPr wrap="square">
            <a:spAutoFit/>
          </a:bodyPr>
          <a:lstStyle/>
          <a:p>
            <a:pPr marL="285750" lvl="0" indent="-285750">
              <a:lnSpc>
                <a:spcPct val="150000"/>
              </a:lnSpc>
              <a:spcBef>
                <a:spcPts val="600"/>
              </a:spcBef>
              <a:spcAft>
                <a:spcPts val="600"/>
              </a:spcAft>
              <a:buFont typeface="Arial" panose="020B0604020202020204" pitchFamily="34" charset="0"/>
              <a:buChar char="•"/>
            </a:pP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DHT11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có</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cấu</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tạo</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4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chân</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sử</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dụng</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giao</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tiếp</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số</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theo</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chuẩn</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1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dây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226836" y="2409503"/>
            <a:ext cx="4572000" cy="1899494"/>
          </a:xfrm>
          <a:prstGeom prst="rect">
            <a:avLst/>
          </a:prstGeom>
        </p:spPr>
        <p:txBody>
          <a:bodyPr>
            <a:spAutoFit/>
          </a:bodyPr>
          <a:lstStyle/>
          <a:p>
            <a:pPr marL="285750" lvl="0" indent="-285750">
              <a:lnSpc>
                <a:spcPct val="150000"/>
              </a:lnSpc>
              <a:spcBef>
                <a:spcPts val="600"/>
              </a:spcBef>
              <a:spcAft>
                <a:spcPts val="600"/>
              </a:spcAft>
              <a:buFont typeface="Arial" panose="020B0604020202020204" pitchFamily="34" charset="0"/>
              <a:buChar char="•"/>
            </a:pP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Thông</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số</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kỹ</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thuật</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a:t>
            </a:r>
            <a:b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b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Do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độ</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ẩm</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20%-95%</a:t>
            </a:r>
            <a:b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b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Nhiệt</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độ</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0-50ºC</a:t>
            </a:r>
            <a:b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b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Sai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số</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độ</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ẩm</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±5%</a:t>
            </a:r>
            <a:b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b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Sai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số</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nhiệt</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độ</a:t>
            </a:r>
            <a:r>
              <a:rPr lang="en-US"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±2ºC</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Google Shape;699;p14"/>
          <p:cNvSpPr txBox="1">
            <a:spLocks noGrp="1"/>
          </p:cNvSpPr>
          <p:nvPr>
            <p:ph type="title"/>
          </p:nvPr>
        </p:nvSpPr>
        <p:spPr>
          <a:xfrm>
            <a:off x="1028375" y="218045"/>
            <a:ext cx="7087200" cy="550200"/>
          </a:xfrm>
          <a:prstGeom prst="rect">
            <a:avLst/>
          </a:prstGeom>
        </p:spPr>
        <p:txBody>
          <a:bodyPr spcFirstLastPara="1" wrap="square" lIns="0" tIns="0" rIns="0" bIns="0" anchor="b" anchorCtr="0">
            <a:noAutofit/>
          </a:bodyPr>
          <a:lstStyle/>
          <a:p>
            <a:pPr lvl="0"/>
            <a:r>
              <a:rPr lang="en-US" sz="4000" dirty="0" smtClean="0">
                <a:effectLst>
                  <a:outerShdw blurRad="38100" dist="38100" dir="2700000" algn="tl">
                    <a:srgbClr val="000000">
                      <a:alpha val="43137"/>
                    </a:srgbClr>
                  </a:outerShdw>
                </a:effectLst>
              </a:rPr>
              <a:t>DHT11</a:t>
            </a:r>
            <a:endParaRPr sz="4000" dirty="0">
              <a:effectLst>
                <a:outerShdw blurRad="38100" dist="38100" dir="2700000" algn="tl">
                  <a:srgbClr val="000000">
                    <a:alpha val="43137"/>
                  </a:srgbClr>
                </a:outerShdw>
              </a:effectLst>
            </a:endParaRPr>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3506050" y="2407443"/>
            <a:ext cx="2419829" cy="216455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dk1"/>
          </a:fillRef>
          <a:effectRef idx="1">
            <a:schemeClr val="dk1"/>
          </a:effectRef>
          <a:fontRef idx="minor">
            <a:schemeClr val="lt1"/>
          </a:fontRef>
        </p:style>
      </p:pic>
      <p:pic>
        <p:nvPicPr>
          <p:cNvPr id="11" name="Picture 10"/>
          <p:cNvPicPr/>
          <p:nvPr/>
        </p:nvPicPr>
        <p:blipFill>
          <a:blip r:embed="rId3" cstate="print">
            <a:extLst>
              <a:ext uri="{28A0092B-C50C-407E-A947-70E740481C1C}">
                <a14:useLocalDpi xmlns:a14="http://schemas.microsoft.com/office/drawing/2010/main" val="0"/>
              </a:ext>
            </a:extLst>
          </a:blip>
          <a:stretch>
            <a:fillRect/>
          </a:stretch>
        </p:blipFill>
        <p:spPr>
          <a:xfrm>
            <a:off x="6398843" y="2409503"/>
            <a:ext cx="2426180" cy="216249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dk1"/>
          </a:fillRef>
          <a:effectRef idx="1">
            <a:schemeClr val="dk1"/>
          </a:effectRef>
          <a:fontRef idx="minor">
            <a:schemeClr val="lt1"/>
          </a:fontRef>
        </p:style>
      </p:pic>
    </p:spTree>
    <p:extLst>
      <p:ext uri="{BB962C8B-B14F-4D97-AF65-F5344CB8AC3E}">
        <p14:creationId xmlns:p14="http://schemas.microsoft.com/office/powerpoint/2010/main" val="25716058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16"/>
          <p:cNvSpPr txBox="1">
            <a:spLocks noGrp="1"/>
          </p:cNvSpPr>
          <p:nvPr>
            <p:ph type="ctrTitle"/>
          </p:nvPr>
        </p:nvSpPr>
        <p:spPr>
          <a:xfrm>
            <a:off x="1517005" y="1487032"/>
            <a:ext cx="6088819" cy="696187"/>
          </a:xfrm>
          <a:prstGeom prst="rect">
            <a:avLst/>
          </a:prstGeom>
        </p:spPr>
        <p:txBody>
          <a:bodyPr spcFirstLastPara="1" wrap="square" lIns="0" tIns="0" rIns="0" bIns="0" anchor="b" anchorCtr="0">
            <a:noAutofit/>
          </a:bodyPr>
          <a:lstStyle/>
          <a:p>
            <a:pPr lvl="0"/>
            <a:r>
              <a:rPr lang="en" sz="3200" dirty="0">
                <a:solidFill>
                  <a:schemeClr val="tx1"/>
                </a:solidFill>
                <a:effectLst>
                  <a:outerShdw blurRad="38100" dist="38100" dir="2700000" algn="tl">
                    <a:srgbClr val="000000">
                      <a:alpha val="43137"/>
                    </a:srgbClr>
                  </a:outerShdw>
                </a:effectLst>
              </a:rPr>
              <a:t>2.</a:t>
            </a:r>
            <a:r>
              <a:rPr lang="en-US" sz="3200" dirty="0">
                <a:solidFill>
                  <a:schemeClr val="tx1"/>
                </a:solidFill>
                <a:effectLst>
                  <a:outerShdw blurRad="38100" dist="38100" dir="2700000" algn="tl">
                    <a:srgbClr val="000000">
                      <a:alpha val="43137"/>
                    </a:srgbClr>
                  </a:outerShdw>
                </a:effectLst>
              </a:rPr>
              <a:t> </a:t>
            </a:r>
            <a:r>
              <a:rPr lang="en-US" sz="3200" dirty="0" err="1" smtClean="0">
                <a:solidFill>
                  <a:schemeClr val="tx1"/>
                </a:solidFill>
                <a:effectLst>
                  <a:outerShdw blurRad="38100" dist="38100" dir="2700000" algn="tl">
                    <a:srgbClr val="000000">
                      <a:alpha val="43137"/>
                    </a:srgbClr>
                  </a:outerShdw>
                </a:effectLst>
              </a:rPr>
              <a:t>Các</a:t>
            </a:r>
            <a:r>
              <a:rPr lang="en-US" sz="3200" dirty="0" smtClean="0">
                <a:solidFill>
                  <a:schemeClr val="tx1"/>
                </a:solidFill>
                <a:effectLst>
                  <a:outerShdw blurRad="38100" dist="38100" dir="2700000" algn="tl">
                    <a:srgbClr val="000000">
                      <a:alpha val="43137"/>
                    </a:srgbClr>
                  </a:outerShdw>
                </a:effectLst>
              </a:rPr>
              <a:t> </a:t>
            </a:r>
            <a:r>
              <a:rPr lang="en-US" sz="3200" dirty="0" err="1" smtClean="0">
                <a:solidFill>
                  <a:schemeClr val="tx1"/>
                </a:solidFill>
                <a:effectLst>
                  <a:outerShdw blurRad="38100" dist="38100" dir="2700000" algn="tl">
                    <a:srgbClr val="000000">
                      <a:alpha val="43137"/>
                    </a:srgbClr>
                  </a:outerShdw>
                </a:effectLst>
              </a:rPr>
              <a:t>linh</a:t>
            </a:r>
            <a:r>
              <a:rPr lang="en-US" sz="3200" dirty="0" smtClean="0">
                <a:solidFill>
                  <a:schemeClr val="tx1"/>
                </a:solidFill>
                <a:effectLst>
                  <a:outerShdw blurRad="38100" dist="38100" dir="2700000" algn="tl">
                    <a:srgbClr val="000000">
                      <a:alpha val="43137"/>
                    </a:srgbClr>
                  </a:outerShdw>
                </a:effectLst>
              </a:rPr>
              <a:t> </a:t>
            </a:r>
            <a:r>
              <a:rPr lang="en-US" sz="3200" dirty="0" err="1" smtClean="0">
                <a:solidFill>
                  <a:schemeClr val="tx1"/>
                </a:solidFill>
                <a:effectLst>
                  <a:outerShdw blurRad="38100" dist="38100" dir="2700000" algn="tl">
                    <a:srgbClr val="000000">
                      <a:alpha val="43137"/>
                    </a:srgbClr>
                  </a:outerShdw>
                </a:effectLst>
              </a:rPr>
              <a:t>kiện</a:t>
            </a:r>
            <a:r>
              <a:rPr lang="en-US" sz="3200" dirty="0" smtClean="0">
                <a:solidFill>
                  <a:schemeClr val="tx1"/>
                </a:solidFill>
                <a:effectLst>
                  <a:outerShdw blurRad="38100" dist="38100" dir="2700000" algn="tl">
                    <a:srgbClr val="000000">
                      <a:alpha val="43137"/>
                    </a:srgbClr>
                  </a:outerShdw>
                </a:effectLst>
              </a:rPr>
              <a:t> </a:t>
            </a:r>
            <a:r>
              <a:rPr lang="en-US" sz="3200" dirty="0" err="1" smtClean="0">
                <a:solidFill>
                  <a:schemeClr val="tx1"/>
                </a:solidFill>
                <a:effectLst>
                  <a:outerShdw blurRad="38100" dist="38100" dir="2700000" algn="tl">
                    <a:srgbClr val="000000">
                      <a:alpha val="43137"/>
                    </a:srgbClr>
                  </a:outerShdw>
                </a:effectLst>
              </a:rPr>
              <a:t>chính</a:t>
            </a:r>
            <a:r>
              <a:rPr lang="en-US" sz="3200" dirty="0" smtClean="0">
                <a:solidFill>
                  <a:schemeClr val="tx1"/>
                </a:solidFill>
                <a:effectLst>
                  <a:outerShdw blurRad="38100" dist="38100" dir="2700000" algn="tl">
                    <a:srgbClr val="000000">
                      <a:alpha val="43137"/>
                    </a:srgbClr>
                  </a:outerShdw>
                </a:effectLst>
              </a:rPr>
              <a:t> </a:t>
            </a:r>
            <a:r>
              <a:rPr lang="en-US" sz="3200" dirty="0" err="1" smtClean="0">
                <a:solidFill>
                  <a:schemeClr val="tx1"/>
                </a:solidFill>
                <a:effectLst>
                  <a:outerShdw blurRad="38100" dist="38100" dir="2700000" algn="tl">
                    <a:srgbClr val="000000">
                      <a:alpha val="43137"/>
                    </a:srgbClr>
                  </a:outerShdw>
                </a:effectLst>
              </a:rPr>
              <a:t>được</a:t>
            </a:r>
            <a:r>
              <a:rPr lang="en-US" sz="3200" dirty="0" smtClean="0">
                <a:solidFill>
                  <a:schemeClr val="tx1"/>
                </a:solidFill>
                <a:effectLst>
                  <a:outerShdw blurRad="38100" dist="38100" dir="2700000" algn="tl">
                    <a:srgbClr val="000000">
                      <a:alpha val="43137"/>
                    </a:srgbClr>
                  </a:outerShdw>
                </a:effectLst>
              </a:rPr>
              <a:t> </a:t>
            </a:r>
            <a:r>
              <a:rPr lang="en-US" sz="3200" dirty="0" err="1" smtClean="0">
                <a:solidFill>
                  <a:schemeClr val="tx1"/>
                </a:solidFill>
                <a:effectLst>
                  <a:outerShdw blurRad="38100" dist="38100" dir="2700000" algn="tl">
                    <a:srgbClr val="000000">
                      <a:alpha val="43137"/>
                    </a:srgbClr>
                  </a:outerShdw>
                </a:effectLst>
              </a:rPr>
              <a:t>sử</a:t>
            </a:r>
            <a:r>
              <a:rPr lang="en-US" sz="3200" dirty="0" smtClean="0">
                <a:solidFill>
                  <a:schemeClr val="tx1"/>
                </a:solidFill>
                <a:effectLst>
                  <a:outerShdw blurRad="38100" dist="38100" dir="2700000" algn="tl">
                    <a:srgbClr val="000000">
                      <a:alpha val="43137"/>
                    </a:srgbClr>
                  </a:outerShdw>
                </a:effectLst>
              </a:rPr>
              <a:t> </a:t>
            </a:r>
            <a:r>
              <a:rPr lang="en-US" sz="3200" dirty="0" err="1" smtClean="0">
                <a:solidFill>
                  <a:schemeClr val="tx1"/>
                </a:solidFill>
                <a:effectLst>
                  <a:outerShdw blurRad="38100" dist="38100" dir="2700000" algn="tl">
                    <a:srgbClr val="000000">
                      <a:alpha val="43137"/>
                    </a:srgbClr>
                  </a:outerShdw>
                </a:effectLst>
              </a:rPr>
              <a:t>dụng</a:t>
            </a:r>
            <a:endParaRPr sz="3200" dirty="0">
              <a:solidFill>
                <a:schemeClr val="tx1"/>
              </a:solidFill>
              <a:effectLst>
                <a:outerShdw blurRad="38100" dist="38100" dir="2700000" algn="tl">
                  <a:srgbClr val="000000">
                    <a:alpha val="43137"/>
                  </a:srgbClr>
                </a:outerShdw>
              </a:effectLst>
            </a:endParaRPr>
          </a:p>
        </p:txBody>
      </p:sp>
      <p:sp>
        <p:nvSpPr>
          <p:cNvPr id="2" name="TextBox 1"/>
          <p:cNvSpPr txBox="1"/>
          <p:nvPr/>
        </p:nvSpPr>
        <p:spPr>
          <a:xfrm>
            <a:off x="2594344" y="2388781"/>
            <a:ext cx="5075275" cy="400110"/>
          </a:xfrm>
          <a:prstGeom prst="rect">
            <a:avLst/>
          </a:prstGeom>
          <a:noFill/>
        </p:spPr>
        <p:txBody>
          <a:bodyPr wrap="square" rtlCol="0">
            <a:spAutoFit/>
          </a:bodyPr>
          <a:lstStyle/>
          <a:p>
            <a:r>
              <a:rPr lang="en" sz="2000" dirty="0" smtClean="0">
                <a:solidFill>
                  <a:schemeClr val="tx1"/>
                </a:solidFill>
                <a:effectLst>
                  <a:outerShdw blurRad="38100" dist="38100" dir="2700000" algn="tl">
                    <a:srgbClr val="000000">
                      <a:alpha val="43137"/>
                    </a:srgbClr>
                  </a:outerShdw>
                </a:effectLst>
              </a:rPr>
              <a:t>2.</a:t>
            </a:r>
            <a:r>
              <a:rPr lang="en-US" sz="2000" dirty="0" smtClean="0">
                <a:solidFill>
                  <a:schemeClr val="tx1"/>
                </a:solidFill>
                <a:effectLst>
                  <a:outerShdw blurRad="38100" dist="38100" dir="2700000" algn="tl">
                    <a:srgbClr val="000000">
                      <a:alpha val="43137"/>
                    </a:srgbClr>
                  </a:outerShdw>
                </a:effectLst>
              </a:rPr>
              <a:t>3 LCD1602</a:t>
            </a:r>
          </a:p>
        </p:txBody>
      </p:sp>
    </p:spTree>
    <p:extLst>
      <p:ext uri="{BB962C8B-B14F-4D97-AF65-F5344CB8AC3E}">
        <p14:creationId xmlns:p14="http://schemas.microsoft.com/office/powerpoint/2010/main" val="2602913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446027" y="524947"/>
            <a:ext cx="6025116" cy="4028091"/>
          </a:xfrm>
          <a:prstGeom prst="rect">
            <a:avLst/>
          </a:prstGeom>
        </p:spPr>
      </p:pic>
    </p:spTree>
    <p:extLst>
      <p:ext uri="{BB962C8B-B14F-4D97-AF65-F5344CB8AC3E}">
        <p14:creationId xmlns:p14="http://schemas.microsoft.com/office/powerpoint/2010/main" val="17110486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506" y="946087"/>
            <a:ext cx="9024501" cy="1708160"/>
          </a:xfrm>
          <a:prstGeom prst="rect">
            <a:avLst/>
          </a:prstGeom>
        </p:spPr>
        <p:txBody>
          <a:bodyPr wrap="square">
            <a:spAutoFit/>
          </a:bodyPr>
          <a:lstStyle/>
          <a:p>
            <a:pPr marL="971550" indent="-285750" algn="just">
              <a:lnSpc>
                <a:spcPct val="150000"/>
              </a:lnSpc>
              <a:buFont typeface="Arial" panose="020B0604020202020204" pitchFamily="34" charset="0"/>
              <a:buChar char="•"/>
            </a:pPr>
            <a:r>
              <a:rPr lang="vi-VN" sz="2000" dirty="0">
                <a:latin typeface="Times New Roman" panose="02020603050405020304" pitchFamily="18" charset="0"/>
                <a:ea typeface="Times New Roman" panose="02020603050405020304" pitchFamily="18" charset="0"/>
                <a:cs typeface="Times New Roman" panose="02020603050405020304" pitchFamily="18" charset="0"/>
              </a:rPr>
              <a:t>LCD1602 Xanh Lá 5V ứng dụng để hiển thị chữ, số, đoạn tin,....</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971550" indent="-285750">
              <a:lnSpc>
                <a:spcPct val="150000"/>
              </a:lnSpc>
              <a:spcBef>
                <a:spcPts val="600"/>
              </a:spcBef>
              <a:spcAft>
                <a:spcPts val="600"/>
              </a:spcAft>
              <a:buFont typeface="Arial" panose="020B0604020202020204" pitchFamily="34" charset="0"/>
              <a:buChar char="•"/>
            </a:pPr>
            <a:r>
              <a:rPr lang="en-US" sz="2000" dirty="0" err="1">
                <a:latin typeface="Times New Roman" panose="02020603050405020304" pitchFamily="18" charset="0"/>
                <a:ea typeface="Calibri" panose="020F0502020204030204" pitchFamily="34" charset="0"/>
                <a:cs typeface="Times New Roman" panose="02020603050405020304" pitchFamily="18" charset="0"/>
              </a:rPr>
              <a:t>Thiết</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kế</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nhỏ</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gọn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cứng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cáp</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độ</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bền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cao</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971550" indent="-285750">
              <a:lnSpc>
                <a:spcPct val="150000"/>
              </a:lnSpc>
              <a:spcBef>
                <a:spcPts val="600"/>
              </a:spcBef>
              <a:spcAft>
                <a:spcPts val="600"/>
              </a:spcAft>
              <a:buFont typeface="Arial" panose="020B0604020202020204" pitchFamily="34" charset="0"/>
              <a:buChar char="•"/>
            </a:pPr>
            <a:r>
              <a:rPr lang="en-US" sz="2000"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sử</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dụng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rộng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rãi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và</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ứng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dụng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trong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rất</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nhiều</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dự</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án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của</a:t>
            </a:r>
            <a:r>
              <a:rPr lang="en-US" sz="2000" dirty="0">
                <a:latin typeface="Times New Roman" panose="02020603050405020304" pitchFamily="18" charset="0"/>
                <a:ea typeface="Calibri" panose="020F0502020204030204" pitchFamily="34" charset="0"/>
                <a:cs typeface="Times New Roman" panose="02020603050405020304" pitchFamily="18" charset="0"/>
              </a:rPr>
              <a:t> VĐK</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Google Shape;699;p14"/>
          <p:cNvSpPr txBox="1">
            <a:spLocks noGrp="1"/>
          </p:cNvSpPr>
          <p:nvPr>
            <p:ph type="title"/>
          </p:nvPr>
        </p:nvSpPr>
        <p:spPr>
          <a:xfrm>
            <a:off x="1028375" y="218045"/>
            <a:ext cx="7087200" cy="550200"/>
          </a:xfrm>
          <a:prstGeom prst="rect">
            <a:avLst/>
          </a:prstGeom>
        </p:spPr>
        <p:txBody>
          <a:bodyPr spcFirstLastPara="1" wrap="square" lIns="0" tIns="0" rIns="0" bIns="0" anchor="b" anchorCtr="0">
            <a:noAutofit/>
          </a:bodyPr>
          <a:lstStyle/>
          <a:p>
            <a:pPr lvl="0"/>
            <a:r>
              <a:rPr lang="en-US" sz="4000" dirty="0" err="1">
                <a:effectLst>
                  <a:outerShdw blurRad="38100" dist="38100" dir="2700000" algn="tl">
                    <a:srgbClr val="000000">
                      <a:alpha val="43137"/>
                    </a:srgbClr>
                  </a:outerShdw>
                </a:effectLst>
              </a:rPr>
              <a:t>Giới</a:t>
            </a:r>
            <a:r>
              <a:rPr lang="en-US" sz="4000" dirty="0">
                <a:effectLst>
                  <a:outerShdw blurRad="38100" dist="38100" dir="2700000" algn="tl">
                    <a:srgbClr val="000000">
                      <a:alpha val="43137"/>
                    </a:srgbClr>
                  </a:outerShdw>
                </a:effectLst>
              </a:rPr>
              <a:t> </a:t>
            </a:r>
            <a:r>
              <a:rPr lang="en-US" sz="4000" dirty="0" err="1">
                <a:effectLst>
                  <a:outerShdw blurRad="38100" dist="38100" dir="2700000" algn="tl">
                    <a:srgbClr val="000000">
                      <a:alpha val="43137"/>
                    </a:srgbClr>
                  </a:outerShdw>
                </a:effectLst>
              </a:rPr>
              <a:t>thiệu</a:t>
            </a:r>
            <a:endParaRPr sz="4000" dirty="0">
              <a:effectLst>
                <a:outerShdw blurRad="38100" dist="38100" dir="2700000" algn="tl">
                  <a:srgbClr val="000000">
                    <a:alpha val="43137"/>
                  </a:srgbClr>
                </a:outerShdw>
              </a:effectLst>
            </a:endParaRPr>
          </a:p>
        </p:txBody>
      </p:sp>
      <p:pic>
        <p:nvPicPr>
          <p:cNvPr id="4" name="Picture 3" descr="Màn hình LCD 1602 Xanh Lá - Nshop"/>
          <p:cNvPicPr/>
          <p:nvPr/>
        </p:nvPicPr>
        <p:blipFill>
          <a:blip r:embed="rId2">
            <a:extLst>
              <a:ext uri="{28A0092B-C50C-407E-A947-70E740481C1C}">
                <a14:useLocalDpi xmlns:a14="http://schemas.microsoft.com/office/drawing/2010/main" val="0"/>
              </a:ext>
            </a:extLst>
          </a:blip>
          <a:srcRect/>
          <a:stretch>
            <a:fillRect/>
          </a:stretch>
        </p:blipFill>
        <p:spPr bwMode="auto">
          <a:xfrm>
            <a:off x="2197397" y="2776754"/>
            <a:ext cx="4649972" cy="158968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dk1"/>
          </a:fillRef>
          <a:effectRef idx="1">
            <a:schemeClr val="dk1"/>
          </a:effectRef>
          <a:fontRef idx="minor">
            <a:schemeClr val="lt1"/>
          </a:fontRef>
        </p:style>
      </p:pic>
    </p:spTree>
    <p:extLst>
      <p:ext uri="{BB962C8B-B14F-4D97-AF65-F5344CB8AC3E}">
        <p14:creationId xmlns:p14="http://schemas.microsoft.com/office/powerpoint/2010/main" val="28326821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63;p22"/>
          <p:cNvSpPr txBox="1">
            <a:spLocks noGrp="1"/>
          </p:cNvSpPr>
          <p:nvPr>
            <p:ph type="title"/>
          </p:nvPr>
        </p:nvSpPr>
        <p:spPr>
          <a:xfrm>
            <a:off x="3163816" y="0"/>
            <a:ext cx="3544500" cy="795000"/>
          </a:xfrm>
          <a:prstGeom prst="rect">
            <a:avLst/>
          </a:prstGeom>
        </p:spPr>
        <p:txBody>
          <a:bodyPr spcFirstLastPara="1" wrap="square" lIns="0" tIns="0" rIns="0" bIns="0" anchor="b" anchorCtr="0">
            <a:noAutofit/>
          </a:bodyPr>
          <a:lstStyle/>
          <a:p>
            <a:pPr lvl="0" algn="l"/>
            <a:r>
              <a:rPr lang="en-US" sz="4000" dirty="0" err="1">
                <a:effectLst>
                  <a:outerShdw blurRad="38100" dist="38100" dir="2700000" algn="tl">
                    <a:srgbClr val="000000">
                      <a:alpha val="43137"/>
                    </a:srgbClr>
                  </a:outerShdw>
                </a:effectLst>
              </a:rPr>
              <a:t>Giao</a:t>
            </a:r>
            <a:r>
              <a:rPr lang="en-US" sz="4000" dirty="0">
                <a:effectLst>
                  <a:outerShdw blurRad="38100" dist="38100" dir="2700000" algn="tl">
                    <a:srgbClr val="000000">
                      <a:alpha val="43137"/>
                    </a:srgbClr>
                  </a:outerShdw>
                </a:effectLst>
              </a:rPr>
              <a:t> </a:t>
            </a:r>
            <a:r>
              <a:rPr lang="en-US" sz="4000" dirty="0" err="1">
                <a:effectLst>
                  <a:outerShdw blurRad="38100" dist="38100" dir="2700000" algn="tl">
                    <a:srgbClr val="000000">
                      <a:alpha val="43137"/>
                    </a:srgbClr>
                  </a:outerShdw>
                </a:effectLst>
              </a:rPr>
              <a:t>tiếp</a:t>
            </a:r>
            <a:r>
              <a:rPr lang="en-US" sz="4000" dirty="0">
                <a:effectLst>
                  <a:outerShdw blurRad="38100" dist="38100" dir="2700000" algn="tl">
                    <a:srgbClr val="000000">
                      <a:alpha val="43137"/>
                    </a:srgbClr>
                  </a:outerShdw>
                </a:effectLst>
              </a:rPr>
              <a:t> </a:t>
            </a:r>
            <a:r>
              <a:rPr lang="en-US" sz="4000" dirty="0" err="1">
                <a:effectLst>
                  <a:outerShdw blurRad="38100" dist="38100" dir="2700000" algn="tl">
                    <a:srgbClr val="000000">
                      <a:alpha val="43137"/>
                    </a:srgbClr>
                  </a:outerShdw>
                </a:effectLst>
              </a:rPr>
              <a:t>với</a:t>
            </a:r>
            <a:r>
              <a:rPr lang="en-US" sz="4000" dirty="0">
                <a:effectLst>
                  <a:outerShdw blurRad="38100" dist="38100" dir="2700000" algn="tl">
                    <a:srgbClr val="000000">
                      <a:alpha val="43137"/>
                    </a:srgbClr>
                  </a:outerShdw>
                </a:effectLst>
              </a:rPr>
              <a:t> MSP430</a:t>
            </a:r>
            <a:endParaRPr sz="4000" dirty="0">
              <a:effectLst>
                <a:outerShdw blurRad="38100" dist="38100" dir="2700000" algn="tl">
                  <a:srgbClr val="000000">
                    <a:alpha val="43137"/>
                  </a:srgbClr>
                </a:outerShdw>
              </a:effectLst>
            </a:endParaRPr>
          </a:p>
        </p:txBody>
      </p:sp>
      <p:pic>
        <p:nvPicPr>
          <p:cNvPr id="4" name="Picture 3"/>
          <p:cNvPicPr/>
          <p:nvPr/>
        </p:nvPicPr>
        <p:blipFill>
          <a:blip r:embed="rId2"/>
          <a:stretch>
            <a:fillRect/>
          </a:stretch>
        </p:blipFill>
        <p:spPr>
          <a:xfrm>
            <a:off x="1647733" y="1132609"/>
            <a:ext cx="6020758" cy="298392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dk1"/>
          </a:fillRef>
          <a:effectRef idx="1">
            <a:schemeClr val="dk1"/>
          </a:effectRef>
          <a:fontRef idx="minor">
            <a:schemeClr val="lt1"/>
          </a:fontRef>
        </p:style>
      </p:pic>
    </p:spTree>
    <p:extLst>
      <p:ext uri="{BB962C8B-B14F-4D97-AF65-F5344CB8AC3E}">
        <p14:creationId xmlns:p14="http://schemas.microsoft.com/office/powerpoint/2010/main" val="31043256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16"/>
          <p:cNvSpPr txBox="1">
            <a:spLocks noGrp="1"/>
          </p:cNvSpPr>
          <p:nvPr>
            <p:ph type="ctrTitle"/>
          </p:nvPr>
        </p:nvSpPr>
        <p:spPr>
          <a:xfrm>
            <a:off x="2094951" y="1706080"/>
            <a:ext cx="5105949" cy="1159800"/>
          </a:xfrm>
          <a:prstGeom prst="rect">
            <a:avLst/>
          </a:prstGeom>
        </p:spPr>
        <p:txBody>
          <a:bodyPr spcFirstLastPara="1" wrap="square" lIns="0" tIns="0" rIns="0" bIns="0" anchor="b" anchorCtr="0">
            <a:noAutofit/>
          </a:bodyPr>
          <a:lstStyle/>
          <a:p>
            <a:pPr lvl="0"/>
            <a:r>
              <a:rPr lang="en" sz="3600" dirty="0">
                <a:solidFill>
                  <a:schemeClr val="tx1"/>
                </a:solidFill>
                <a:effectLst>
                  <a:outerShdw blurRad="38100" dist="38100" dir="2700000" algn="tl">
                    <a:srgbClr val="000000">
                      <a:alpha val="43137"/>
                    </a:srgbClr>
                  </a:outerShdw>
                </a:effectLst>
              </a:rPr>
              <a:t>3</a:t>
            </a:r>
            <a:r>
              <a:rPr lang="en" sz="3600" dirty="0" smtClean="0">
                <a:solidFill>
                  <a:schemeClr val="tx1"/>
                </a:solidFill>
                <a:effectLst>
                  <a:outerShdw blurRad="38100" dist="38100" dir="2700000" algn="tl">
                    <a:srgbClr val="000000">
                      <a:alpha val="43137"/>
                    </a:srgbClr>
                  </a:outerShdw>
                </a:effectLst>
              </a:rPr>
              <a:t>.</a:t>
            </a:r>
            <a:r>
              <a:rPr lang="en-US" sz="3600" dirty="0" err="1">
                <a:solidFill>
                  <a:schemeClr val="tx1"/>
                </a:solidFill>
                <a:effectLst>
                  <a:outerShdw blurRad="38100" dist="38100" dir="2700000" algn="tl">
                    <a:srgbClr val="000000">
                      <a:alpha val="43137"/>
                    </a:srgbClr>
                  </a:outerShdw>
                </a:effectLst>
              </a:rPr>
              <a:t>Giới</a:t>
            </a:r>
            <a:r>
              <a:rPr lang="en-US" sz="3600" dirty="0">
                <a:solidFill>
                  <a:schemeClr val="tx1"/>
                </a:solidFill>
                <a:effectLst>
                  <a:outerShdw blurRad="38100" dist="38100" dir="2700000" algn="tl">
                    <a:srgbClr val="000000">
                      <a:alpha val="43137"/>
                    </a:srgbClr>
                  </a:outerShdw>
                </a:effectLst>
              </a:rPr>
              <a:t> </a:t>
            </a:r>
            <a:r>
              <a:rPr lang="en-US" sz="3600" dirty="0" err="1">
                <a:solidFill>
                  <a:schemeClr val="tx1"/>
                </a:solidFill>
                <a:effectLst>
                  <a:outerShdw blurRad="38100" dist="38100" dir="2700000" algn="tl">
                    <a:srgbClr val="000000">
                      <a:alpha val="43137"/>
                    </a:srgbClr>
                  </a:outerShdw>
                </a:effectLst>
              </a:rPr>
              <a:t>thiệu</a:t>
            </a:r>
            <a:r>
              <a:rPr lang="en-US" sz="3600" dirty="0">
                <a:solidFill>
                  <a:schemeClr val="tx1"/>
                </a:solidFill>
                <a:effectLst>
                  <a:outerShdw blurRad="38100" dist="38100" dir="2700000" algn="tl">
                    <a:srgbClr val="000000">
                      <a:alpha val="43137"/>
                    </a:srgbClr>
                  </a:outerShdw>
                </a:effectLst>
              </a:rPr>
              <a:t> </a:t>
            </a:r>
            <a:r>
              <a:rPr lang="en-US" sz="3600" dirty="0" err="1">
                <a:solidFill>
                  <a:schemeClr val="tx1"/>
                </a:solidFill>
                <a:effectLst>
                  <a:outerShdw blurRad="38100" dist="38100" dir="2700000" algn="tl">
                    <a:srgbClr val="000000">
                      <a:alpha val="43137"/>
                    </a:srgbClr>
                  </a:outerShdw>
                </a:effectLst>
              </a:rPr>
              <a:t>về</a:t>
            </a:r>
            <a:r>
              <a:rPr lang="en-US" sz="3600" dirty="0">
                <a:solidFill>
                  <a:schemeClr val="tx1"/>
                </a:solidFill>
                <a:effectLst>
                  <a:outerShdw blurRad="38100" dist="38100" dir="2700000" algn="tl">
                    <a:srgbClr val="000000">
                      <a:alpha val="43137"/>
                    </a:srgbClr>
                  </a:outerShdw>
                </a:effectLst>
              </a:rPr>
              <a:t> ESP8266 </a:t>
            </a:r>
            <a:r>
              <a:rPr lang="en-US" sz="3600" dirty="0" err="1">
                <a:solidFill>
                  <a:schemeClr val="tx1"/>
                </a:solidFill>
                <a:effectLst>
                  <a:outerShdw blurRad="38100" dist="38100" dir="2700000" algn="tl">
                    <a:srgbClr val="000000">
                      <a:alpha val="43137"/>
                    </a:srgbClr>
                  </a:outerShdw>
                </a:effectLst>
              </a:rPr>
              <a:t>và</a:t>
            </a:r>
            <a:r>
              <a:rPr lang="en-US" sz="3600" dirty="0">
                <a:solidFill>
                  <a:schemeClr val="tx1"/>
                </a:solidFill>
                <a:effectLst>
                  <a:outerShdw blurRad="38100" dist="38100" dir="2700000" algn="tl">
                    <a:srgbClr val="000000">
                      <a:alpha val="43137"/>
                    </a:srgbClr>
                  </a:outerShdw>
                </a:effectLst>
              </a:rPr>
              <a:t> </a:t>
            </a:r>
            <a:r>
              <a:rPr lang="en-US" sz="3600" dirty="0" err="1">
                <a:solidFill>
                  <a:schemeClr val="tx1"/>
                </a:solidFill>
                <a:effectLst>
                  <a:outerShdw blurRad="38100" dist="38100" dir="2700000" algn="tl">
                    <a:srgbClr val="000000">
                      <a:alpha val="43137"/>
                    </a:srgbClr>
                  </a:outerShdw>
                </a:effectLst>
              </a:rPr>
              <a:t>gửi</a:t>
            </a:r>
            <a:r>
              <a:rPr lang="en-US" sz="3600" dirty="0">
                <a:solidFill>
                  <a:schemeClr val="tx1"/>
                </a:solidFill>
                <a:effectLst>
                  <a:outerShdw blurRad="38100" dist="38100" dir="2700000" algn="tl">
                    <a:srgbClr val="000000">
                      <a:alpha val="43137"/>
                    </a:srgbClr>
                  </a:outerShdw>
                </a:effectLst>
              </a:rPr>
              <a:t> mail </a:t>
            </a:r>
            <a:r>
              <a:rPr lang="en-US" sz="3600" dirty="0" err="1">
                <a:solidFill>
                  <a:schemeClr val="tx1"/>
                </a:solidFill>
                <a:effectLst>
                  <a:outerShdw blurRad="38100" dist="38100" dir="2700000" algn="tl">
                    <a:srgbClr val="000000">
                      <a:alpha val="43137"/>
                    </a:srgbClr>
                  </a:outerShdw>
                </a:effectLst>
              </a:rPr>
              <a:t>bằng</a:t>
            </a:r>
            <a:r>
              <a:rPr lang="en-US" sz="3600" dirty="0">
                <a:solidFill>
                  <a:schemeClr val="tx1"/>
                </a:solidFill>
                <a:effectLst>
                  <a:outerShdw blurRad="38100" dist="38100" dir="2700000" algn="tl">
                    <a:srgbClr val="000000">
                      <a:alpha val="43137"/>
                    </a:srgbClr>
                  </a:outerShdw>
                </a:effectLst>
              </a:rPr>
              <a:t> </a:t>
            </a:r>
            <a:r>
              <a:rPr lang="en-US" sz="3600" dirty="0" err="1">
                <a:solidFill>
                  <a:schemeClr val="tx1"/>
                </a:solidFill>
                <a:effectLst>
                  <a:outerShdw blurRad="38100" dist="38100" dir="2700000" algn="tl">
                    <a:srgbClr val="000000">
                      <a:alpha val="43137"/>
                    </a:srgbClr>
                  </a:outerShdw>
                </a:effectLst>
              </a:rPr>
              <a:t>máy</a:t>
            </a:r>
            <a:r>
              <a:rPr lang="en-US" sz="3600" dirty="0">
                <a:solidFill>
                  <a:schemeClr val="tx1"/>
                </a:solidFill>
                <a:effectLst>
                  <a:outerShdw blurRad="38100" dist="38100" dir="2700000" algn="tl">
                    <a:srgbClr val="000000">
                      <a:alpha val="43137"/>
                    </a:srgbClr>
                  </a:outerShdw>
                </a:effectLst>
              </a:rPr>
              <a:t> </a:t>
            </a:r>
            <a:r>
              <a:rPr lang="en-US" sz="3600" dirty="0" err="1">
                <a:solidFill>
                  <a:schemeClr val="tx1"/>
                </a:solidFill>
                <a:effectLst>
                  <a:outerShdw blurRad="38100" dist="38100" dir="2700000" algn="tl">
                    <a:srgbClr val="000000">
                      <a:alpha val="43137"/>
                    </a:srgbClr>
                  </a:outerShdw>
                </a:effectLst>
              </a:rPr>
              <a:t>chủ</a:t>
            </a:r>
            <a:r>
              <a:rPr lang="en-US" sz="3600" dirty="0">
                <a:solidFill>
                  <a:schemeClr val="tx1"/>
                </a:solidFill>
                <a:effectLst>
                  <a:outerShdw blurRad="38100" dist="38100" dir="2700000" algn="tl">
                    <a:srgbClr val="000000">
                      <a:alpha val="43137"/>
                    </a:srgbClr>
                  </a:outerShdw>
                </a:effectLst>
              </a:rPr>
              <a:t> SMTP</a:t>
            </a:r>
            <a:endParaRPr sz="36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681849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699;p14"/>
          <p:cNvSpPr txBox="1">
            <a:spLocks/>
          </p:cNvSpPr>
          <p:nvPr/>
        </p:nvSpPr>
        <p:spPr>
          <a:xfrm>
            <a:off x="1028400" y="218046"/>
            <a:ext cx="7087200" cy="5502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1pPr>
            <a:lvl2pPr marR="0" lvl="1"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2pPr>
            <a:lvl3pPr marR="0" lvl="2"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3pPr>
            <a:lvl4pPr marR="0" lvl="3"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4pPr>
            <a:lvl5pPr marR="0" lvl="4"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5pPr>
            <a:lvl6pPr marR="0" lvl="5"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6pPr>
            <a:lvl7pPr marR="0" lvl="6"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7pPr>
            <a:lvl8pPr marR="0" lvl="7"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8pPr>
            <a:lvl9pPr marR="0" lvl="8"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9pPr>
          </a:lstStyle>
          <a:p>
            <a:r>
              <a:rPr lang="en-US" sz="4000" dirty="0" err="1">
                <a:effectLst>
                  <a:outerShdw blurRad="38100" dist="38100" dir="2700000" algn="tl">
                    <a:srgbClr val="000000">
                      <a:alpha val="43137"/>
                    </a:srgbClr>
                  </a:outerShdw>
                </a:effectLst>
              </a:rPr>
              <a:t>Giới</a:t>
            </a:r>
            <a:r>
              <a:rPr lang="en-US" sz="4000" dirty="0">
                <a:effectLst>
                  <a:outerShdw blurRad="38100" dist="38100" dir="2700000" algn="tl">
                    <a:srgbClr val="000000">
                      <a:alpha val="43137"/>
                    </a:srgbClr>
                  </a:outerShdw>
                </a:effectLst>
              </a:rPr>
              <a:t> </a:t>
            </a:r>
            <a:r>
              <a:rPr lang="en-US" sz="4000" dirty="0" err="1">
                <a:effectLst>
                  <a:outerShdw blurRad="38100" dist="38100" dir="2700000" algn="tl">
                    <a:srgbClr val="000000">
                      <a:alpha val="43137"/>
                    </a:srgbClr>
                  </a:outerShdw>
                </a:effectLst>
              </a:rPr>
              <a:t>thiệu</a:t>
            </a:r>
            <a:r>
              <a:rPr lang="en-US" sz="4000" dirty="0">
                <a:effectLst>
                  <a:outerShdw blurRad="38100" dist="38100" dir="2700000" algn="tl">
                    <a:srgbClr val="000000">
                      <a:alpha val="43137"/>
                    </a:srgbClr>
                  </a:outerShdw>
                </a:effectLst>
              </a:rPr>
              <a:t> ESP8266</a:t>
            </a:r>
          </a:p>
        </p:txBody>
      </p:sp>
      <p:sp>
        <p:nvSpPr>
          <p:cNvPr id="11" name="Rectangle 10"/>
          <p:cNvSpPr/>
          <p:nvPr/>
        </p:nvSpPr>
        <p:spPr>
          <a:xfrm>
            <a:off x="0" y="993804"/>
            <a:ext cx="7186482" cy="2662267"/>
          </a:xfrm>
          <a:prstGeom prst="rect">
            <a:avLst/>
          </a:prstGeom>
        </p:spPr>
        <p:txBody>
          <a:bodyPr wrap="square">
            <a:spAutoFit/>
          </a:bodyPr>
          <a:lstStyle/>
          <a:p>
            <a:pPr marL="971550" indent="-285750">
              <a:lnSpc>
                <a:spcPct val="150000"/>
              </a:lnSpc>
              <a:spcBef>
                <a:spcPts val="600"/>
              </a:spcBef>
              <a:spcAft>
                <a:spcPts val="600"/>
              </a:spcAft>
              <a:buFont typeface="Arial" panose="020B0604020202020204" pitchFamily="34" charset="0"/>
              <a:buChar char="•"/>
            </a:pP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NodeMCU</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V3 CH340 ESP8266 </a:t>
            </a:r>
            <a:r>
              <a:rPr lang="en-US" dirty="0" err="1" smtClean="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được</a:t>
            </a:r>
            <a:r>
              <a:rPr lang="en-US" dirty="0" smtClean="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tích</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hợp</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IC CH340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giúp</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dễ</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dàng</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giao</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tiếp</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với</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máy</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tính</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thông</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qua Micro USB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để</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thao</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tác</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với</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smtClean="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board</a:t>
            </a:r>
            <a:endPar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971550" indent="-285750">
              <a:lnSpc>
                <a:spcPct val="150000"/>
              </a:lnSpc>
              <a:spcBef>
                <a:spcPts val="600"/>
              </a:spcBef>
              <a:spcAft>
                <a:spcPts val="600"/>
              </a:spcAft>
              <a:buFont typeface="Arial" panose="020B0604020202020204" pitchFamily="34" charset="0"/>
              <a:buChar char="•"/>
            </a:pP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Với</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kích</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thước</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nhỏ</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gọn</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linh</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hoạt</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board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dễ</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dàng</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kết</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với</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thiết</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bị</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ngoại</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vi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để</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tạo</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thành</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project,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sản</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phẩm</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một</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cách</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nhanh</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chóng</a:t>
            </a:r>
            <a:endPar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971550" indent="-285750">
              <a:lnSpc>
                <a:spcPct val="150000"/>
              </a:lnSpc>
              <a:spcBef>
                <a:spcPts val="600"/>
              </a:spcBef>
              <a:spcAft>
                <a:spcPts val="600"/>
              </a:spcAft>
              <a:buFont typeface="Arial" panose="020B0604020202020204" pitchFamily="34" charset="0"/>
              <a:buChar char="•"/>
            </a:pP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Kit RF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thu</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phát</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Wifi</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ESP8266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NodeMCU</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Lua</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V3 CH340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được</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dùng</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cho</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ứng</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cần</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kết</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nối</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thu</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thập</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dữ</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liệu</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và</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điều</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khiển</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qua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sóng</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Wifi</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đặc</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biệt</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là</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ứng</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đến</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IoT</a:t>
            </a:r>
            <a:endParaRPr lang="en-US"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273" y="1580611"/>
            <a:ext cx="1488654" cy="1488654"/>
          </a:xfrm>
          <a:prstGeom prst="rect">
            <a:avLst/>
          </a:prstGeom>
        </p:spPr>
      </p:pic>
    </p:spTree>
    <p:extLst>
      <p:ext uri="{BB962C8B-B14F-4D97-AF65-F5344CB8AC3E}">
        <p14:creationId xmlns:p14="http://schemas.microsoft.com/office/powerpoint/2010/main" val="1074188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63;p22"/>
          <p:cNvSpPr txBox="1">
            <a:spLocks noGrp="1"/>
          </p:cNvSpPr>
          <p:nvPr>
            <p:ph type="title"/>
          </p:nvPr>
        </p:nvSpPr>
        <p:spPr>
          <a:xfrm>
            <a:off x="2654277" y="0"/>
            <a:ext cx="4058250" cy="795000"/>
          </a:xfrm>
          <a:prstGeom prst="rect">
            <a:avLst/>
          </a:prstGeom>
        </p:spPr>
        <p:txBody>
          <a:bodyPr spcFirstLastPara="1" wrap="square" lIns="0" tIns="0" rIns="0" bIns="0" anchor="b" anchorCtr="0">
            <a:noAutofit/>
          </a:bodyPr>
          <a:lstStyle/>
          <a:p>
            <a:pPr lvl="0" algn="l"/>
            <a:r>
              <a:rPr lang="en-US" sz="3600" dirty="0" err="1">
                <a:effectLst>
                  <a:outerShdw blurRad="38100" dist="38100" dir="2700000" algn="tl">
                    <a:srgbClr val="000000">
                      <a:alpha val="43137"/>
                    </a:srgbClr>
                  </a:outerShdw>
                </a:effectLst>
              </a:rPr>
              <a:t>Gửi</a:t>
            </a:r>
            <a:r>
              <a:rPr lang="en-US" sz="3600" dirty="0">
                <a:effectLst>
                  <a:outerShdw blurRad="38100" dist="38100" dir="2700000" algn="tl">
                    <a:srgbClr val="000000">
                      <a:alpha val="43137"/>
                    </a:srgbClr>
                  </a:outerShdw>
                </a:effectLst>
              </a:rPr>
              <a:t> mail </a:t>
            </a:r>
            <a:r>
              <a:rPr lang="en-US" sz="3600" dirty="0" err="1">
                <a:effectLst>
                  <a:outerShdw blurRad="38100" dist="38100" dir="2700000" algn="tl">
                    <a:srgbClr val="000000">
                      <a:alpha val="43137"/>
                    </a:srgbClr>
                  </a:outerShdw>
                </a:effectLst>
              </a:rPr>
              <a:t>bằng</a:t>
            </a:r>
            <a:r>
              <a:rPr lang="en-US" sz="3600" dirty="0">
                <a:effectLst>
                  <a:outerShdw blurRad="38100" dist="38100" dir="2700000" algn="tl">
                    <a:srgbClr val="000000">
                      <a:alpha val="43137"/>
                    </a:srgbClr>
                  </a:outerShdw>
                </a:effectLst>
              </a:rPr>
              <a:t> </a:t>
            </a:r>
            <a:r>
              <a:rPr lang="en-US" sz="3600" dirty="0" err="1">
                <a:effectLst>
                  <a:outerShdw blurRad="38100" dist="38100" dir="2700000" algn="tl">
                    <a:srgbClr val="000000">
                      <a:alpha val="43137"/>
                    </a:srgbClr>
                  </a:outerShdw>
                </a:effectLst>
              </a:rPr>
              <a:t>máy</a:t>
            </a:r>
            <a:r>
              <a:rPr lang="en-US" sz="3600" dirty="0">
                <a:effectLst>
                  <a:outerShdw blurRad="38100" dist="38100" dir="2700000" algn="tl">
                    <a:srgbClr val="000000">
                      <a:alpha val="43137"/>
                    </a:srgbClr>
                  </a:outerShdw>
                </a:effectLst>
              </a:rPr>
              <a:t> </a:t>
            </a:r>
            <a:r>
              <a:rPr lang="en-US" sz="3600" dirty="0" err="1">
                <a:effectLst>
                  <a:outerShdw blurRad="38100" dist="38100" dir="2700000" algn="tl">
                    <a:srgbClr val="000000">
                      <a:alpha val="43137"/>
                    </a:srgbClr>
                  </a:outerShdw>
                </a:effectLst>
              </a:rPr>
              <a:t>chủ</a:t>
            </a:r>
            <a:r>
              <a:rPr lang="en-US" sz="3600" dirty="0">
                <a:effectLst>
                  <a:outerShdw blurRad="38100" dist="38100" dir="2700000" algn="tl">
                    <a:srgbClr val="000000">
                      <a:alpha val="43137"/>
                    </a:srgbClr>
                  </a:outerShdw>
                </a:effectLst>
              </a:rPr>
              <a:t> SMTP</a:t>
            </a:r>
            <a:endParaRPr sz="3600" dirty="0">
              <a:effectLst>
                <a:outerShdw blurRad="38100" dist="38100" dir="2700000" algn="tl">
                  <a:srgbClr val="000000">
                    <a:alpha val="43137"/>
                  </a:srgbClr>
                </a:outerShdw>
              </a:effectLst>
            </a:endParaRPr>
          </a:p>
        </p:txBody>
      </p:sp>
      <p:pic>
        <p:nvPicPr>
          <p:cNvPr id="6" name="Picture 5"/>
          <p:cNvPicPr/>
          <p:nvPr/>
        </p:nvPicPr>
        <p:blipFill>
          <a:blip r:embed="rId3"/>
          <a:stretch>
            <a:fillRect/>
          </a:stretch>
        </p:blipFill>
        <p:spPr>
          <a:xfrm>
            <a:off x="233187" y="1244696"/>
            <a:ext cx="4232487" cy="2405536"/>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dk1"/>
          </a:fillRef>
          <a:effectRef idx="1">
            <a:schemeClr val="dk1"/>
          </a:effectRef>
          <a:fontRef idx="minor">
            <a:schemeClr val="lt1"/>
          </a:fontRef>
        </p:style>
      </p:pic>
      <p:sp>
        <p:nvSpPr>
          <p:cNvPr id="8" name="Rectangle 7"/>
          <p:cNvSpPr/>
          <p:nvPr/>
        </p:nvSpPr>
        <p:spPr>
          <a:xfrm>
            <a:off x="4579493" y="1237608"/>
            <a:ext cx="5465618" cy="2200089"/>
          </a:xfrm>
          <a:prstGeom prst="rect">
            <a:avLst/>
          </a:prstGeom>
        </p:spPr>
        <p:txBody>
          <a:bodyPr wrap="square">
            <a:spAutoFit/>
          </a:bodyPr>
          <a:lstStyle/>
          <a:p>
            <a:pPr fontAlgn="base">
              <a:lnSpc>
                <a:spcPct val="107000"/>
              </a:lnSpc>
              <a:buSzPts val="1000"/>
              <a:tabLst>
                <a:tab pos="1143000" algn="l"/>
              </a:tabLst>
            </a:pPr>
            <a:r>
              <a:rPr lang="en-US" sz="1600" spc="10" dirty="0" err="1">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Cấu</a:t>
            </a:r>
            <a:r>
              <a:rPr lang="en-US" sz="1600" spc="10" dirty="0">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spc="10" dirty="0" err="1">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hình</a:t>
            </a:r>
            <a:r>
              <a:rPr lang="en-US" sz="1600" spc="10" dirty="0">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spc="10" dirty="0" err="1">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máy</a:t>
            </a:r>
            <a:r>
              <a:rPr lang="en-US" sz="1600" spc="10" dirty="0">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spc="10" dirty="0" err="1">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chủ</a:t>
            </a:r>
            <a:r>
              <a:rPr lang="en-US" sz="1600" spc="10" dirty="0">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 SMTP </a:t>
            </a:r>
            <a:r>
              <a:rPr lang="en-US" sz="1600" spc="10" dirty="0" err="1">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để</a:t>
            </a:r>
            <a:r>
              <a:rPr lang="en-US" sz="1600" spc="10" dirty="0">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spc="10" dirty="0" err="1">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gửi</a:t>
            </a:r>
            <a:r>
              <a:rPr lang="en-US" sz="1600" spc="10" dirty="0">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 mail </a:t>
            </a:r>
            <a:r>
              <a:rPr lang="en-US" sz="1600" spc="10" dirty="0" err="1">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trong</a:t>
            </a:r>
            <a:r>
              <a:rPr lang="en-US" sz="1600" spc="10" dirty="0">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spc="10" dirty="0" err="1">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đề</a:t>
            </a:r>
            <a:r>
              <a:rPr lang="en-US" sz="1600" spc="10" dirty="0">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spc="10" dirty="0" err="1">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tài</a:t>
            </a:r>
            <a:r>
              <a:rPr lang="en-US" sz="1600" spc="10" dirty="0">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lvl="0" fontAlgn="base">
              <a:lnSpc>
                <a:spcPct val="107000"/>
              </a:lnSpc>
              <a:buSzPts val="1000"/>
              <a:tabLst>
                <a:tab pos="1143000" algn="l"/>
              </a:tabLst>
            </a:pPr>
            <a:endParaRPr lang="en-US" sz="1600" dirty="0">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fontAlgn="base">
              <a:lnSpc>
                <a:spcPct val="107000"/>
              </a:lnSpc>
              <a:buSzPts val="1000"/>
              <a:buFont typeface="Arial" panose="020B0604020202020204" pitchFamily="34" charset="0"/>
              <a:buChar char="•"/>
              <a:tabLst>
                <a:tab pos="1143000" algn="l"/>
              </a:tabLst>
            </a:pPr>
            <a:r>
              <a:rPr lang="en-US" sz="1600" dirty="0" err="1">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Máy</a:t>
            </a:r>
            <a:r>
              <a:rPr lang="en-US" sz="1600" dirty="0">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chủ</a:t>
            </a:r>
            <a:r>
              <a:rPr lang="en-US" sz="1600" dirty="0">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 SMTP: </a:t>
            </a:r>
            <a:r>
              <a:rPr lang="en-US" sz="1600" b="1" dirty="0">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smtp.gmail.com</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fontAlgn="base">
              <a:lnSpc>
                <a:spcPct val="107000"/>
              </a:lnSpc>
              <a:buSzPts val="1000"/>
              <a:buFont typeface="Arial" panose="020B0604020202020204" pitchFamily="34" charset="0"/>
              <a:buChar char="•"/>
              <a:tabLst>
                <a:tab pos="1143000" algn="l"/>
              </a:tabLst>
            </a:pPr>
            <a:r>
              <a:rPr lang="en-US" sz="1600" dirty="0" err="1">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Tên</a:t>
            </a:r>
            <a:r>
              <a:rPr lang="en-US" sz="1600" dirty="0">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người</a:t>
            </a:r>
            <a:r>
              <a:rPr lang="en-US" sz="1600" dirty="0">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dùng</a:t>
            </a:r>
            <a:r>
              <a:rPr lang="en-US" sz="1600" dirty="0">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 SMTP: </a:t>
            </a:r>
            <a:r>
              <a:rPr lang="en-US" sz="1600" dirty="0" err="1">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Địa</a:t>
            </a:r>
            <a:r>
              <a:rPr lang="en-US" sz="1600" dirty="0">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chỉ</a:t>
            </a:r>
            <a:r>
              <a:rPr lang="en-US" sz="1600" dirty="0">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 Gmail </a:t>
            </a:r>
            <a:r>
              <a:rPr lang="en-US" sz="1600" dirty="0" err="1">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đầy</a:t>
            </a:r>
            <a:r>
              <a:rPr lang="en-US" sz="1600" dirty="0">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đủ</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fontAlgn="base">
              <a:lnSpc>
                <a:spcPct val="107000"/>
              </a:lnSpc>
              <a:buSzPts val="1000"/>
              <a:buFont typeface="Arial" panose="020B0604020202020204" pitchFamily="34" charset="0"/>
              <a:buChar char="•"/>
              <a:tabLst>
                <a:tab pos="1143000" algn="l"/>
              </a:tabLst>
            </a:pPr>
            <a:r>
              <a:rPr lang="en-US" sz="1600" dirty="0" err="1">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Mật</a:t>
            </a:r>
            <a:r>
              <a:rPr lang="en-US" sz="1600" dirty="0">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khẩu</a:t>
            </a:r>
            <a:r>
              <a:rPr lang="en-US" sz="1600" dirty="0">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 SMTP: </a:t>
            </a:r>
            <a:r>
              <a:rPr lang="en-US" sz="1600" dirty="0" err="1">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Mật</a:t>
            </a:r>
            <a:r>
              <a:rPr lang="en-US" sz="1600" dirty="0">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khẩu</a:t>
            </a:r>
            <a:r>
              <a:rPr lang="en-US" sz="1600" dirty="0">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 Gmail </a:t>
            </a:r>
            <a:r>
              <a:rPr lang="en-US" sz="1600" dirty="0" err="1">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của</a:t>
            </a:r>
            <a:r>
              <a:rPr lang="en-US" sz="1600" dirty="0">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bạn</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fontAlgn="base">
              <a:lnSpc>
                <a:spcPct val="107000"/>
              </a:lnSpc>
              <a:buSzPts val="1000"/>
              <a:buFont typeface="Arial" panose="020B0604020202020204" pitchFamily="34" charset="0"/>
              <a:buChar char="•"/>
              <a:tabLst>
                <a:tab pos="1143000" algn="l"/>
              </a:tabLst>
            </a:pPr>
            <a:r>
              <a:rPr lang="en-US" sz="1600" dirty="0" err="1">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Cổng</a:t>
            </a:r>
            <a:r>
              <a:rPr lang="en-US" sz="1600" dirty="0">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 SMTP (TLS): </a:t>
            </a:r>
            <a:r>
              <a:rPr lang="en-US" sz="1600" b="1" dirty="0">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587</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fontAlgn="base">
              <a:lnSpc>
                <a:spcPct val="107000"/>
              </a:lnSpc>
              <a:buSzPts val="1000"/>
              <a:buFont typeface="Arial" panose="020B0604020202020204" pitchFamily="34" charset="0"/>
              <a:buChar char="•"/>
              <a:tabLst>
                <a:tab pos="1143000" algn="l"/>
              </a:tabLst>
            </a:pPr>
            <a:r>
              <a:rPr lang="en-US" sz="1600" dirty="0" err="1">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Cổng</a:t>
            </a:r>
            <a:r>
              <a:rPr lang="en-US" sz="1600" dirty="0">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 SMTP (SSL): </a:t>
            </a:r>
            <a:r>
              <a:rPr lang="en-US" sz="1600" b="1" dirty="0">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465</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fontAlgn="base">
              <a:lnSpc>
                <a:spcPct val="107000"/>
              </a:lnSpc>
              <a:buSzPts val="1000"/>
              <a:buFont typeface="Arial" panose="020B0604020202020204" pitchFamily="34" charset="0"/>
              <a:buChar char="•"/>
              <a:tabLst>
                <a:tab pos="1143000" algn="l"/>
              </a:tabLst>
            </a:pPr>
            <a:r>
              <a:rPr lang="en-US" sz="1600" dirty="0">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SMTP TLS / SSL </a:t>
            </a:r>
            <a:r>
              <a:rPr lang="en-US" sz="1600" dirty="0" err="1">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yêu</a:t>
            </a:r>
            <a:r>
              <a:rPr lang="en-US" sz="1600" dirty="0">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cầu</a:t>
            </a:r>
            <a:r>
              <a:rPr lang="en-US" sz="1600" dirty="0">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solidFill>
                  <a:srgbClr val="1E1E1E"/>
                </a:solidFill>
                <a:latin typeface="Times New Roman" panose="02020603050405020304" pitchFamily="18" charset="0"/>
                <a:ea typeface="Times New Roman" panose="02020603050405020304" pitchFamily="18" charset="0"/>
                <a:cs typeface="Times New Roman" panose="02020603050405020304" pitchFamily="18" charset="0"/>
              </a:rPr>
              <a:t>đúng</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43479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16"/>
          <p:cNvSpPr txBox="1">
            <a:spLocks noGrp="1"/>
          </p:cNvSpPr>
          <p:nvPr>
            <p:ph type="ctrTitle"/>
          </p:nvPr>
        </p:nvSpPr>
        <p:spPr>
          <a:xfrm>
            <a:off x="1887133" y="1467090"/>
            <a:ext cx="5677450" cy="1159800"/>
          </a:xfrm>
          <a:prstGeom prst="rect">
            <a:avLst/>
          </a:prstGeom>
        </p:spPr>
        <p:txBody>
          <a:bodyPr spcFirstLastPara="1" wrap="square" lIns="0" tIns="0" rIns="0" bIns="0" anchor="b" anchorCtr="0">
            <a:noAutofit/>
          </a:bodyPr>
          <a:lstStyle/>
          <a:p>
            <a:pPr lvl="0"/>
            <a:r>
              <a:rPr lang="en" dirty="0">
                <a:solidFill>
                  <a:schemeClr val="tx1"/>
                </a:solidFill>
                <a:effectLst>
                  <a:outerShdw blurRad="38100" dist="38100" dir="2700000" algn="tl">
                    <a:srgbClr val="000000">
                      <a:alpha val="43137"/>
                    </a:srgbClr>
                  </a:outerShdw>
                </a:effectLst>
              </a:rPr>
              <a:t>4</a:t>
            </a:r>
            <a:r>
              <a:rPr lang="en" dirty="0" smtClean="0">
                <a:solidFill>
                  <a:schemeClr val="tx1"/>
                </a:solidFill>
                <a:effectLst>
                  <a:outerShdw blurRad="38100" dist="38100" dir="2700000" algn="tl">
                    <a:srgbClr val="000000">
                      <a:alpha val="43137"/>
                    </a:srgbClr>
                  </a:outerShdw>
                </a:effectLst>
              </a:rPr>
              <a:t>.</a:t>
            </a:r>
            <a:r>
              <a:rPr lang="en-US" dirty="0" err="1">
                <a:solidFill>
                  <a:schemeClr val="tx1"/>
                </a:solidFill>
                <a:effectLst>
                  <a:outerShdw blurRad="38100" dist="38100" dir="2700000" algn="tl">
                    <a:srgbClr val="000000">
                      <a:alpha val="43137"/>
                    </a:srgbClr>
                  </a:outerShdw>
                </a:effectLst>
              </a:rPr>
              <a:t>Giới</a:t>
            </a:r>
            <a:r>
              <a:rPr lang="en-US" dirty="0">
                <a:solidFill>
                  <a:schemeClr val="tx1"/>
                </a:solidFill>
                <a:effectLst>
                  <a:outerShdw blurRad="38100" dist="38100" dir="2700000" algn="tl">
                    <a:srgbClr val="000000">
                      <a:alpha val="43137"/>
                    </a:srgbClr>
                  </a:outerShdw>
                </a:effectLst>
              </a:rPr>
              <a:t> </a:t>
            </a:r>
            <a:r>
              <a:rPr lang="en-US" dirty="0" err="1">
                <a:solidFill>
                  <a:schemeClr val="tx1"/>
                </a:solidFill>
                <a:effectLst>
                  <a:outerShdw blurRad="38100" dist="38100" dir="2700000" algn="tl">
                    <a:srgbClr val="000000">
                      <a:alpha val="43137"/>
                    </a:srgbClr>
                  </a:outerShdw>
                </a:effectLst>
              </a:rPr>
              <a:t>thiệu</a:t>
            </a:r>
            <a:r>
              <a:rPr lang="en-US" dirty="0">
                <a:solidFill>
                  <a:schemeClr val="tx1"/>
                </a:solidFill>
                <a:effectLst>
                  <a:outerShdw blurRad="38100" dist="38100" dir="2700000" algn="tl">
                    <a:srgbClr val="000000">
                      <a:alpha val="43137"/>
                    </a:srgbClr>
                  </a:outerShdw>
                </a:effectLst>
              </a:rPr>
              <a:t> </a:t>
            </a:r>
            <a:r>
              <a:rPr lang="en-US" dirty="0" err="1">
                <a:solidFill>
                  <a:schemeClr val="tx1"/>
                </a:solidFill>
                <a:effectLst>
                  <a:outerShdw blurRad="38100" dist="38100" dir="2700000" algn="tl">
                    <a:srgbClr val="000000">
                      <a:alpha val="43137"/>
                    </a:srgbClr>
                  </a:outerShdw>
                </a:effectLst>
              </a:rPr>
              <a:t>về</a:t>
            </a:r>
            <a:r>
              <a:rPr lang="en-US" dirty="0">
                <a:solidFill>
                  <a:schemeClr val="tx1"/>
                </a:solidFill>
                <a:effectLst>
                  <a:outerShdw blurRad="38100" dist="38100" dir="2700000" algn="tl">
                    <a:srgbClr val="000000">
                      <a:alpha val="43137"/>
                    </a:srgbClr>
                  </a:outerShdw>
                </a:effectLst>
              </a:rPr>
              <a:t> </a:t>
            </a:r>
            <a:r>
              <a:rPr lang="en-US" dirty="0" err="1">
                <a:solidFill>
                  <a:schemeClr val="tx1"/>
                </a:solidFill>
                <a:effectLst>
                  <a:outerShdw blurRad="38100" dist="38100" dir="2700000" algn="tl">
                    <a:srgbClr val="000000">
                      <a:alpha val="43137"/>
                    </a:srgbClr>
                  </a:outerShdw>
                </a:effectLst>
              </a:rPr>
              <a:t>giao</a:t>
            </a:r>
            <a:r>
              <a:rPr lang="en-US" dirty="0">
                <a:solidFill>
                  <a:schemeClr val="tx1"/>
                </a:solidFill>
                <a:effectLst>
                  <a:outerShdw blurRad="38100" dist="38100" dir="2700000" algn="tl">
                    <a:srgbClr val="000000">
                      <a:alpha val="43137"/>
                    </a:srgbClr>
                  </a:outerShdw>
                </a:effectLst>
              </a:rPr>
              <a:t> </a:t>
            </a:r>
            <a:r>
              <a:rPr lang="en-US" dirty="0" err="1">
                <a:solidFill>
                  <a:schemeClr val="tx1"/>
                </a:solidFill>
                <a:effectLst>
                  <a:outerShdw blurRad="38100" dist="38100" dir="2700000" algn="tl">
                    <a:srgbClr val="000000">
                      <a:alpha val="43137"/>
                    </a:srgbClr>
                  </a:outerShdw>
                </a:effectLst>
              </a:rPr>
              <a:t>thức</a:t>
            </a:r>
            <a:r>
              <a:rPr lang="en-US" dirty="0">
                <a:solidFill>
                  <a:schemeClr val="tx1"/>
                </a:solidFill>
                <a:effectLst>
                  <a:outerShdw blurRad="38100" dist="38100" dir="2700000" algn="tl">
                    <a:srgbClr val="000000">
                      <a:alpha val="43137"/>
                    </a:srgbClr>
                  </a:outerShdw>
                </a:effectLst>
              </a:rPr>
              <a:t> UART</a:t>
            </a:r>
            <a:endParaRPr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680354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26</a:t>
            </a:fld>
            <a:endParaRPr lang="en"/>
          </a:p>
        </p:txBody>
      </p:sp>
      <p:sp>
        <p:nvSpPr>
          <p:cNvPr id="7" name="Google Shape;699;p14"/>
          <p:cNvSpPr txBox="1">
            <a:spLocks/>
          </p:cNvSpPr>
          <p:nvPr/>
        </p:nvSpPr>
        <p:spPr>
          <a:xfrm>
            <a:off x="1028400" y="280392"/>
            <a:ext cx="7087200" cy="5502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1pPr>
            <a:lvl2pPr marR="0" lvl="1"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2pPr>
            <a:lvl3pPr marR="0" lvl="2"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3pPr>
            <a:lvl4pPr marR="0" lvl="3"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4pPr>
            <a:lvl5pPr marR="0" lvl="4"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5pPr>
            <a:lvl6pPr marR="0" lvl="5"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6pPr>
            <a:lvl7pPr marR="0" lvl="6"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7pPr>
            <a:lvl8pPr marR="0" lvl="7"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8pPr>
            <a:lvl9pPr marR="0" lvl="8"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9pPr>
          </a:lstStyle>
          <a:p>
            <a:r>
              <a:rPr lang="en-US" sz="4000" dirty="0" err="1">
                <a:effectLst>
                  <a:outerShdw blurRad="38100" dist="38100" dir="2700000" algn="tl">
                    <a:srgbClr val="000000">
                      <a:alpha val="43137"/>
                    </a:srgbClr>
                  </a:outerShdw>
                </a:effectLst>
              </a:rPr>
              <a:t>Giới</a:t>
            </a:r>
            <a:r>
              <a:rPr lang="en-US" sz="4000" dirty="0">
                <a:effectLst>
                  <a:outerShdw blurRad="38100" dist="38100" dir="2700000" algn="tl">
                    <a:srgbClr val="000000">
                      <a:alpha val="43137"/>
                    </a:srgbClr>
                  </a:outerShdw>
                </a:effectLst>
              </a:rPr>
              <a:t> </a:t>
            </a:r>
            <a:r>
              <a:rPr lang="en-US" sz="4000" dirty="0" err="1">
                <a:effectLst>
                  <a:outerShdw blurRad="38100" dist="38100" dir="2700000" algn="tl">
                    <a:srgbClr val="000000">
                      <a:alpha val="43137"/>
                    </a:srgbClr>
                  </a:outerShdw>
                </a:effectLst>
              </a:rPr>
              <a:t>thiệu</a:t>
            </a:r>
            <a:r>
              <a:rPr lang="en-US" sz="4000" dirty="0">
                <a:effectLst>
                  <a:outerShdw blurRad="38100" dist="38100" dir="2700000" algn="tl">
                    <a:srgbClr val="000000">
                      <a:alpha val="43137"/>
                    </a:srgbClr>
                  </a:outerShdw>
                </a:effectLst>
              </a:rPr>
              <a:t> </a:t>
            </a:r>
          </a:p>
        </p:txBody>
      </p:sp>
      <p:sp>
        <p:nvSpPr>
          <p:cNvPr id="8" name="Rectangle 7"/>
          <p:cNvSpPr/>
          <p:nvPr/>
        </p:nvSpPr>
        <p:spPr>
          <a:xfrm>
            <a:off x="285722" y="1002252"/>
            <a:ext cx="8572501" cy="1477328"/>
          </a:xfrm>
          <a:prstGeom prst="rect">
            <a:avLst/>
          </a:prstGeom>
        </p:spPr>
        <p:txBody>
          <a:bodyPr wrap="square">
            <a:spAutoFit/>
          </a:bodyPr>
          <a:lstStyle/>
          <a:p>
            <a:pPr marL="285750" indent="-285750">
              <a:buFont typeface="Arial" panose="020B0604020202020204" pitchFamily="34" charset="0"/>
              <a:buChar char="•"/>
            </a:pPr>
            <a:r>
              <a:rPr lang="en-US" sz="1800" b="1" dirty="0">
                <a:latin typeface="Times New Roman" panose="02020603050405020304" pitchFamily="18" charset="0"/>
                <a:ea typeface="Calibri" panose="020F0502020204030204" pitchFamily="34" charset="0"/>
                <a:cs typeface="Times New Roman" panose="02020603050405020304" pitchFamily="18" charset="0"/>
              </a:rPr>
              <a:t>UART </a:t>
            </a:r>
            <a:r>
              <a:rPr lang="en-US" sz="1800" dirty="0">
                <a:latin typeface="Times New Roman" panose="02020603050405020304" pitchFamily="18" charset="0"/>
                <a:ea typeface="Calibri" panose="020F0502020204030204" pitchFamily="34" charset="0"/>
                <a:cs typeface="Times New Roman" panose="02020603050405020304" pitchFamily="18" charset="0"/>
              </a:rPr>
              <a:t>(Universal Asynchronous Receive/Transmit) –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Truyền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dữ</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đồng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bộ</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Đây</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là</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những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giao</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thức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truyền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smtClean="0">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phổ</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biến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dòng</a:t>
            </a:r>
            <a:r>
              <a:rPr lang="en-US" sz="1800" dirty="0">
                <a:latin typeface="Times New Roman" panose="02020603050405020304" pitchFamily="18" charset="0"/>
                <a:ea typeface="Calibri" panose="020F0502020204030204" pitchFamily="34" charset="0"/>
                <a:cs typeface="Times New Roman" panose="02020603050405020304" pitchFamily="18" charset="0"/>
              </a:rPr>
              <a:t> vi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khiển</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sz="1800" b="1"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dirty="0" err="1">
                <a:latin typeface="Times New Roman" panose="02020603050405020304" pitchFamily="18" charset="0"/>
                <a:ea typeface="Calibri" panose="020F0502020204030204" pitchFamily="34" charset="0"/>
                <a:cs typeface="Times New Roman" panose="02020603050405020304" pitchFamily="18" charset="0"/>
              </a:rPr>
              <a:t>Tín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hiệu</a:t>
            </a:r>
            <a:r>
              <a:rPr lang="en-US" sz="1800" dirty="0">
                <a:latin typeface="Times New Roman" panose="02020603050405020304" pitchFamily="18" charset="0"/>
                <a:ea typeface="Calibri" panose="020F0502020204030204" pitchFamily="34" charset="0"/>
                <a:cs typeface="Times New Roman" panose="02020603050405020304" pitchFamily="18" charset="0"/>
              </a:rPr>
              <a:t> UART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truyền</a:t>
            </a:r>
            <a:r>
              <a:rPr lang="en-US" sz="1800" dirty="0">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theo</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kiểu</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asynch</a:t>
            </a:r>
            <a:r>
              <a:rPr lang="en-US" sz="1800" dirty="0">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latin typeface="Times New Roman" panose="02020603050405020304" pitchFamily="18" charset="0"/>
                <a:ea typeface="Calibri" panose="020F0502020204030204" pitchFamily="34" charset="0"/>
                <a:cs typeface="Times New Roman" panose="02020603050405020304" pitchFamily="18" charset="0"/>
              </a:rPr>
              <a:t>bất</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đồng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bộ</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8288" y="2651241"/>
            <a:ext cx="5367370" cy="2030318"/>
          </a:xfrm>
          <a:prstGeom prst="rect">
            <a:avLst/>
          </a:prstGeom>
        </p:spPr>
      </p:pic>
    </p:spTree>
    <p:extLst>
      <p:ext uri="{BB962C8B-B14F-4D97-AF65-F5344CB8AC3E}">
        <p14:creationId xmlns:p14="http://schemas.microsoft.com/office/powerpoint/2010/main" val="14067864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044" y="221334"/>
            <a:ext cx="7087200" cy="550200"/>
          </a:xfrm>
        </p:spPr>
        <p:txBody>
          <a:bodyPr/>
          <a:lstStyle/>
          <a:p>
            <a:r>
              <a:rPr lang="en-US" sz="4000" dirty="0" err="1">
                <a:effectLst>
                  <a:outerShdw blurRad="38100" dist="38100" dir="2700000" algn="tl">
                    <a:srgbClr val="000000">
                      <a:alpha val="43137"/>
                    </a:srgbClr>
                  </a:outerShdw>
                </a:effectLst>
              </a:rPr>
              <a:t>Nguyên</a:t>
            </a:r>
            <a:r>
              <a:rPr lang="en-US" sz="4000" dirty="0">
                <a:effectLst>
                  <a:outerShdw blurRad="38100" dist="38100" dir="2700000" algn="tl">
                    <a:srgbClr val="000000">
                      <a:alpha val="43137"/>
                    </a:srgbClr>
                  </a:outerShdw>
                </a:effectLst>
              </a:rPr>
              <a:t> </a:t>
            </a:r>
            <a:r>
              <a:rPr lang="en-US" sz="4000" dirty="0" err="1">
                <a:effectLst>
                  <a:outerShdw blurRad="38100" dist="38100" dir="2700000" algn="tl">
                    <a:srgbClr val="000000">
                      <a:alpha val="43137"/>
                    </a:srgbClr>
                  </a:outerShdw>
                </a:effectLst>
              </a:rPr>
              <a:t>lý</a:t>
            </a:r>
            <a:r>
              <a:rPr lang="en-US" sz="4000" dirty="0">
                <a:effectLst>
                  <a:outerShdw blurRad="38100" dist="38100" dir="2700000" algn="tl">
                    <a:srgbClr val="000000">
                      <a:alpha val="43137"/>
                    </a:srgbClr>
                  </a:outerShdw>
                </a:effectLst>
              </a:rPr>
              <a:t> </a:t>
            </a:r>
            <a:r>
              <a:rPr lang="en-US" sz="4000" dirty="0" err="1">
                <a:effectLst>
                  <a:outerShdw blurRad="38100" dist="38100" dir="2700000" algn="tl">
                    <a:srgbClr val="000000">
                      <a:alpha val="43137"/>
                    </a:srgbClr>
                  </a:outerShdw>
                </a:effectLst>
              </a:rPr>
              <a:t>làm</a:t>
            </a:r>
            <a:r>
              <a:rPr lang="en-US" sz="4000" dirty="0">
                <a:effectLst>
                  <a:outerShdw blurRad="38100" dist="38100" dir="2700000" algn="tl">
                    <a:srgbClr val="000000">
                      <a:alpha val="43137"/>
                    </a:srgbClr>
                  </a:outerShdw>
                </a:effectLst>
              </a:rPr>
              <a:t> </a:t>
            </a:r>
            <a:r>
              <a:rPr lang="en-US" sz="4000" dirty="0" err="1">
                <a:effectLst>
                  <a:outerShdw blurRad="38100" dist="38100" dir="2700000" algn="tl">
                    <a:srgbClr val="000000">
                      <a:alpha val="43137"/>
                    </a:srgbClr>
                  </a:outerShdw>
                </a:effectLst>
              </a:rPr>
              <a:t>việc</a:t>
            </a:r>
            <a:endParaRPr lang="en-US" sz="4000" dirty="0">
              <a:effectLst>
                <a:outerShdw blurRad="38100" dist="38100" dir="2700000" algn="tl">
                  <a:srgbClr val="000000">
                    <a:alpha val="43137"/>
                  </a:srgbClr>
                </a:outerShdw>
              </a:effectLst>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27</a:t>
            </a:fld>
            <a:endParaRPr lang="en"/>
          </a:p>
        </p:txBody>
      </p:sp>
      <p:pic>
        <p:nvPicPr>
          <p:cNvPr id="5" name="Picture 4"/>
          <p:cNvPicPr/>
          <p:nvPr/>
        </p:nvPicPr>
        <p:blipFill>
          <a:blip r:embed="rId3"/>
          <a:stretch>
            <a:fillRect/>
          </a:stretch>
        </p:blipFill>
        <p:spPr>
          <a:xfrm>
            <a:off x="1516314" y="1111828"/>
            <a:ext cx="6110773" cy="291436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dk1"/>
          </a:fillRef>
          <a:effectRef idx="1">
            <a:schemeClr val="dk1"/>
          </a:effectRef>
          <a:fontRef idx="minor">
            <a:schemeClr val="lt1"/>
          </a:fontRef>
        </p:style>
      </p:pic>
    </p:spTree>
    <p:extLst>
      <p:ext uri="{BB962C8B-B14F-4D97-AF65-F5344CB8AC3E}">
        <p14:creationId xmlns:p14="http://schemas.microsoft.com/office/powerpoint/2010/main" val="38584995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979" y="206606"/>
            <a:ext cx="7087200" cy="550200"/>
          </a:xfrm>
        </p:spPr>
        <p:txBody>
          <a:bodyPr/>
          <a:lstStyle/>
          <a:p>
            <a:r>
              <a:rPr lang="en-US" sz="3200" dirty="0" err="1">
                <a:effectLst>
                  <a:outerShdw blurRad="38100" dist="38100" dir="2700000" algn="tl">
                    <a:srgbClr val="000000">
                      <a:alpha val="43137"/>
                    </a:srgbClr>
                  </a:outerShdw>
                </a:effectLst>
              </a:rPr>
              <a:t>Giao</a:t>
            </a:r>
            <a:r>
              <a:rPr lang="en-US" sz="3200" dirty="0">
                <a:effectLst>
                  <a:outerShdw blurRad="38100" dist="38100" dir="2700000" algn="tl">
                    <a:srgbClr val="000000">
                      <a:alpha val="43137"/>
                    </a:srgbClr>
                  </a:outerShdw>
                </a:effectLst>
              </a:rPr>
              <a:t> </a:t>
            </a:r>
            <a:r>
              <a:rPr lang="en-US" sz="3200" dirty="0" err="1">
                <a:effectLst>
                  <a:outerShdw blurRad="38100" dist="38100" dir="2700000" algn="tl">
                    <a:srgbClr val="000000">
                      <a:alpha val="43137"/>
                    </a:srgbClr>
                  </a:outerShdw>
                </a:effectLst>
              </a:rPr>
              <a:t>tiếp</a:t>
            </a:r>
            <a:r>
              <a:rPr lang="en-US" sz="3200" dirty="0">
                <a:effectLst>
                  <a:outerShdw blurRad="38100" dist="38100" dir="2700000" algn="tl">
                    <a:srgbClr val="000000">
                      <a:alpha val="43137"/>
                    </a:srgbClr>
                  </a:outerShdw>
                </a:effectLst>
              </a:rPr>
              <a:t> MSP430G2553 </a:t>
            </a:r>
            <a:r>
              <a:rPr lang="en-US" sz="3200" dirty="0" err="1">
                <a:effectLst>
                  <a:outerShdw blurRad="38100" dist="38100" dir="2700000" algn="tl">
                    <a:srgbClr val="000000">
                      <a:alpha val="43137"/>
                    </a:srgbClr>
                  </a:outerShdw>
                </a:effectLst>
              </a:rPr>
              <a:t>với</a:t>
            </a:r>
            <a:r>
              <a:rPr lang="en-US" sz="3200" dirty="0">
                <a:effectLst>
                  <a:outerShdw blurRad="38100" dist="38100" dir="2700000" algn="tl">
                    <a:srgbClr val="000000">
                      <a:alpha val="43137"/>
                    </a:srgbClr>
                  </a:outerShdw>
                </a:effectLst>
              </a:rPr>
              <a:t> ESP8266</a:t>
            </a:r>
          </a:p>
        </p:txBody>
      </p:sp>
      <p:sp>
        <p:nvSpPr>
          <p:cNvPr id="5" name="Rectangle 4"/>
          <p:cNvSpPr/>
          <p:nvPr/>
        </p:nvSpPr>
        <p:spPr>
          <a:xfrm>
            <a:off x="0" y="756806"/>
            <a:ext cx="7743580" cy="3077766"/>
          </a:xfrm>
          <a:prstGeom prst="rect">
            <a:avLst/>
          </a:prstGeom>
        </p:spPr>
        <p:txBody>
          <a:bodyPr wrap="square">
            <a:spAutoFit/>
          </a:bodyPr>
          <a:lstStyle/>
          <a:p>
            <a:pPr marL="971550" indent="-285750">
              <a:lnSpc>
                <a:spcPct val="150000"/>
              </a:lnSpc>
              <a:spcBef>
                <a:spcPts val="600"/>
              </a:spcBef>
              <a:spcAft>
                <a:spcPts val="600"/>
              </a:spcAft>
              <a:buFont typeface="Arial" panose="020B0604020202020204" pitchFamily="34" charset="0"/>
              <a:buChar char="•"/>
            </a:pPr>
            <a:r>
              <a:rPr lang="en-US" sz="1600" dirty="0" err="1">
                <a:latin typeface="Times New Roman" panose="02020603050405020304" pitchFamily="18" charset="0"/>
                <a:ea typeface="Calibri" panose="020F0502020204030204" pitchFamily="34" charset="0"/>
                <a:cs typeface="Times New Roman" panose="02020603050405020304" pitchFamily="18" charset="0"/>
              </a:rPr>
              <a:t>Chân</a:t>
            </a:r>
            <a:r>
              <a:rPr lang="en-US" sz="1600" dirty="0">
                <a:latin typeface="Times New Roman" panose="02020603050405020304" pitchFamily="18" charset="0"/>
                <a:ea typeface="Calibri" panose="020F0502020204030204" pitchFamily="34" charset="0"/>
                <a:cs typeface="Times New Roman" panose="02020603050405020304" pitchFamily="18" charset="0"/>
              </a:rPr>
              <a:t> TX MSP430G2553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nối</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với</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chân</a:t>
            </a:r>
            <a:r>
              <a:rPr lang="en-US" sz="1600" dirty="0">
                <a:latin typeface="Times New Roman" panose="02020603050405020304" pitchFamily="18" charset="0"/>
                <a:ea typeface="Calibri" panose="020F0502020204030204" pitchFamily="34" charset="0"/>
                <a:cs typeface="Times New Roman" panose="02020603050405020304" pitchFamily="18" charset="0"/>
              </a:rPr>
              <a:t> RX ESP8266</a:t>
            </a:r>
          </a:p>
          <a:p>
            <a:pPr marL="971550" indent="-285750">
              <a:lnSpc>
                <a:spcPct val="150000"/>
              </a:lnSpc>
              <a:spcBef>
                <a:spcPts val="600"/>
              </a:spcBef>
              <a:spcAft>
                <a:spcPts val="600"/>
              </a:spcAft>
              <a:buFont typeface="Arial" panose="020B0604020202020204" pitchFamily="34" charset="0"/>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Baud Rate: 9600</a:t>
            </a:r>
          </a:p>
          <a:p>
            <a:pPr marL="971550" indent="-285750">
              <a:lnSpc>
                <a:spcPct val="150000"/>
              </a:lnSpc>
              <a:spcBef>
                <a:spcPts val="600"/>
              </a:spcBef>
              <a:spcAft>
                <a:spcPts val="600"/>
              </a:spcAft>
              <a:buFont typeface="Arial" panose="020B0604020202020204" pitchFamily="34" charset="0"/>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MSP430G2553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truyền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ký</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tự</a:t>
            </a:r>
            <a:r>
              <a:rPr lang="en-US" sz="1600" dirty="0">
                <a:latin typeface="Times New Roman" panose="02020603050405020304" pitchFamily="18" charset="0"/>
                <a:ea typeface="Calibri" panose="020F0502020204030204" pitchFamily="34" charset="0"/>
                <a:cs typeface="Times New Roman" panose="02020603050405020304" pitchFamily="18" charset="0"/>
              </a:rPr>
              <a:t> 1 byte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cho</a:t>
            </a:r>
            <a:r>
              <a:rPr lang="en-US" sz="1600" dirty="0">
                <a:latin typeface="Times New Roman" panose="02020603050405020304" pitchFamily="18" charset="0"/>
                <a:ea typeface="Calibri" panose="020F0502020204030204" pitchFamily="34" charset="0"/>
                <a:cs typeface="Times New Roman" panose="02020603050405020304" pitchFamily="18" charset="0"/>
              </a:rPr>
              <a:t> ESP8266</a:t>
            </a:r>
          </a:p>
          <a:p>
            <a:pPr marL="685800">
              <a:lnSpc>
                <a:spcPct val="150000"/>
              </a:lnSpc>
              <a:spcBef>
                <a:spcPts val="600"/>
              </a:spcBef>
              <a:spcAft>
                <a:spcPts val="6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      + ‘1’:</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Bật</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cảnh</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báo</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685800">
              <a:lnSpc>
                <a:spcPct val="150000"/>
              </a:lnSpc>
              <a:spcBef>
                <a:spcPts val="600"/>
              </a:spcBef>
              <a:spcAft>
                <a:spcPts val="6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      + ‘0’:</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Tắt</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cảnh</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báo</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685800">
              <a:lnSpc>
                <a:spcPct val="150000"/>
              </a:lnSpc>
              <a:spcBef>
                <a:spcPts val="600"/>
              </a:spcBef>
              <a:spcAft>
                <a:spcPts val="6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      + ‘2’:</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Cảnh</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báo</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có</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người</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đi</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vào</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Rectangle 5"/>
          <p:cNvSpPr/>
          <p:nvPr/>
        </p:nvSpPr>
        <p:spPr>
          <a:xfrm>
            <a:off x="487171" y="3824181"/>
            <a:ext cx="8169607" cy="830997"/>
          </a:xfrm>
          <a:prstGeom prst="rect">
            <a:avLst/>
          </a:prstGeom>
        </p:spPr>
        <p:txBody>
          <a:bodyPr wrap="square">
            <a:spAutoFit/>
          </a:bodyPr>
          <a:lstStyle/>
          <a:p>
            <a:pPr marL="514350" indent="-285750">
              <a:lnSpc>
                <a:spcPct val="150000"/>
              </a:lnSpc>
              <a:spcBef>
                <a:spcPts val="600"/>
              </a:spcBef>
              <a:spcAft>
                <a:spcPts val="600"/>
              </a:spcAft>
              <a:buFont typeface="Arial" panose="020B0604020202020204" pitchFamily="34" charset="0"/>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ESP8266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sẽ</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nhận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về</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ký</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tự</a:t>
            </a:r>
            <a:r>
              <a:rPr lang="en-US" sz="1600" dirty="0">
                <a:latin typeface="Times New Roman" panose="02020603050405020304" pitchFamily="18" charset="0"/>
                <a:ea typeface="Calibri" panose="020F0502020204030204" pitchFamily="34" charset="0"/>
                <a:cs typeface="Times New Roman" panose="02020603050405020304" pitchFamily="18" charset="0"/>
              </a:rPr>
              <a:t> ở </a:t>
            </a:r>
            <a:r>
              <a:rPr lang="en-US" sz="1600" dirty="0" err="1">
                <a:latin typeface="Times New Roman" panose="02020603050405020304" pitchFamily="18" charset="0"/>
                <a:ea typeface="Calibri" panose="020F0502020204030204" pitchFamily="34" charset="0"/>
                <a:cs typeface="Times New Roman" panose="02020603050405020304" pitchFamily="18" charset="0"/>
              </a:rPr>
              <a:t>hệ</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thập</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phân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trong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bảng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mã</a:t>
            </a:r>
            <a:r>
              <a:rPr lang="en-US" sz="1600" dirty="0">
                <a:latin typeface="Times New Roman" panose="02020603050405020304" pitchFamily="18" charset="0"/>
                <a:ea typeface="Calibri" panose="020F0502020204030204" pitchFamily="34" charset="0"/>
                <a:cs typeface="Times New Roman" panose="02020603050405020304" pitchFamily="18" charset="0"/>
              </a:rPr>
              <a:t> ASCII, do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đó</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để</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nhận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đúng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ký</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tự</a:t>
            </a:r>
            <a:r>
              <a:rPr lang="en-US" sz="1600" dirty="0">
                <a:latin typeface="Times New Roman" panose="02020603050405020304" pitchFamily="18" charset="0"/>
                <a:ea typeface="Calibri" panose="020F0502020204030204" pitchFamily="34" charset="0"/>
                <a:cs typeface="Times New Roman" panose="02020603050405020304" pitchFamily="18" charset="0"/>
              </a:rPr>
              <a:t> 1 byte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truyền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từ</a:t>
            </a:r>
            <a:r>
              <a:rPr lang="en-US" sz="1600" dirty="0">
                <a:latin typeface="Times New Roman" panose="02020603050405020304" pitchFamily="18" charset="0"/>
                <a:ea typeface="Calibri" panose="020F0502020204030204" pitchFamily="34" charset="0"/>
                <a:cs typeface="Times New Roman" panose="02020603050405020304" pitchFamily="18" charset="0"/>
              </a:rPr>
              <a:t> MSP430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thì</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phải</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trừ</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đi</a:t>
            </a:r>
            <a:r>
              <a:rPr lang="en-US" sz="1600" dirty="0">
                <a:latin typeface="Times New Roman" panose="02020603050405020304" pitchFamily="18" charset="0"/>
                <a:ea typeface="Calibri" panose="020F0502020204030204" pitchFamily="34" charset="0"/>
                <a:cs typeface="Times New Roman" panose="02020603050405020304" pitchFamily="18" charset="0"/>
              </a:rPr>
              <a:t> 48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702" y="1203554"/>
            <a:ext cx="3005940" cy="1885081"/>
          </a:xfrm>
          <a:prstGeom prst="rect">
            <a:avLst/>
          </a:prstGeom>
        </p:spPr>
      </p:pic>
    </p:spTree>
    <p:extLst>
      <p:ext uri="{BB962C8B-B14F-4D97-AF65-F5344CB8AC3E}">
        <p14:creationId xmlns:p14="http://schemas.microsoft.com/office/powerpoint/2010/main" val="9093532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16"/>
          <p:cNvSpPr txBox="1">
            <a:spLocks noGrp="1"/>
          </p:cNvSpPr>
          <p:nvPr>
            <p:ph type="ctrTitle"/>
          </p:nvPr>
        </p:nvSpPr>
        <p:spPr>
          <a:xfrm>
            <a:off x="1887133" y="1467090"/>
            <a:ext cx="5677450" cy="1159800"/>
          </a:xfrm>
          <a:prstGeom prst="rect">
            <a:avLst/>
          </a:prstGeom>
        </p:spPr>
        <p:txBody>
          <a:bodyPr spcFirstLastPara="1" wrap="square" lIns="0" tIns="0" rIns="0" bIns="0" anchor="b" anchorCtr="0">
            <a:noAutofit/>
          </a:bodyPr>
          <a:lstStyle/>
          <a:p>
            <a:pPr lvl="0"/>
            <a:r>
              <a:rPr lang="en" dirty="0" smtClean="0">
                <a:solidFill>
                  <a:schemeClr val="tx1"/>
                </a:solidFill>
                <a:effectLst>
                  <a:outerShdw blurRad="38100" dist="38100" dir="2700000" algn="tl">
                    <a:srgbClr val="000000">
                      <a:alpha val="43137"/>
                    </a:srgbClr>
                  </a:outerShdw>
                </a:effectLst>
              </a:rPr>
              <a:t>5. Demo và cách hoạt động</a:t>
            </a:r>
            <a:endParaRPr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204049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15"/>
          <p:cNvSpPr txBox="1">
            <a:spLocks noGrp="1"/>
          </p:cNvSpPr>
          <p:nvPr>
            <p:ph type="ctrTitle" idx="4294967295"/>
          </p:nvPr>
        </p:nvSpPr>
        <p:spPr>
          <a:xfrm>
            <a:off x="1275125" y="200748"/>
            <a:ext cx="6593700" cy="8610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4800" dirty="0" err="1">
                <a:solidFill>
                  <a:schemeClr val="tx1"/>
                </a:solidFill>
                <a:effectLst>
                  <a:outerShdw blurRad="38100" dist="38100" dir="2700000" algn="tl">
                    <a:srgbClr val="000000">
                      <a:alpha val="43137"/>
                    </a:srgbClr>
                  </a:outerShdw>
                </a:effectLst>
              </a:rPr>
              <a:t>Nội</a:t>
            </a:r>
            <a:r>
              <a:rPr lang="en-US" sz="4800" dirty="0">
                <a:solidFill>
                  <a:schemeClr val="tx1"/>
                </a:solidFill>
                <a:effectLst>
                  <a:outerShdw blurRad="38100" dist="38100" dir="2700000" algn="tl">
                    <a:srgbClr val="000000">
                      <a:alpha val="43137"/>
                    </a:srgbClr>
                  </a:outerShdw>
                </a:effectLst>
              </a:rPr>
              <a:t> dung</a:t>
            </a:r>
            <a:endParaRPr sz="4800" dirty="0">
              <a:solidFill>
                <a:schemeClr val="tx1"/>
              </a:solidFill>
              <a:effectLst>
                <a:outerShdw blurRad="38100" dist="38100" dir="2700000" algn="tl">
                  <a:srgbClr val="000000">
                    <a:alpha val="43137"/>
                  </a:srgbClr>
                </a:outerShdw>
              </a:effectLst>
            </a:endParaRPr>
          </a:p>
        </p:txBody>
      </p:sp>
      <p:sp>
        <p:nvSpPr>
          <p:cNvPr id="709" name="Google Shape;709;p15"/>
          <p:cNvSpPr txBox="1">
            <a:spLocks noGrp="1"/>
          </p:cNvSpPr>
          <p:nvPr>
            <p:ph type="subTitle" idx="4294967295"/>
          </p:nvPr>
        </p:nvSpPr>
        <p:spPr>
          <a:xfrm>
            <a:off x="1531638" y="1331106"/>
            <a:ext cx="7141511" cy="2512150"/>
          </a:xfrm>
          <a:prstGeom prst="rect">
            <a:avLst/>
          </a:prstGeom>
        </p:spPr>
        <p:txBody>
          <a:bodyPr spcFirstLastPara="1" wrap="square" lIns="0" tIns="0" rIns="0" bIns="0" anchor="t" anchorCtr="0">
            <a:noAutofit/>
          </a:bodyPr>
          <a:lstStyle/>
          <a:p>
            <a:pPr lvl="0" indent="-457200">
              <a:lnSpc>
                <a:spcPct val="150000"/>
              </a:lnSpc>
              <a:spcBef>
                <a:spcPts val="0"/>
              </a:spcBef>
              <a:buClr>
                <a:schemeClr val="dk1"/>
              </a:buClr>
              <a:buSzPct val="100000"/>
              <a:buFont typeface="+mj-lt"/>
              <a:buAutoNum type="arabicPeriod"/>
            </a:pPr>
            <a:r>
              <a:rPr lang="en-US" sz="1900" dirty="0" err="1">
                <a:solidFill>
                  <a:srgbClr val="000000"/>
                </a:solidFill>
                <a:latin typeface="Times New Roman (Headings)"/>
              </a:rPr>
              <a:t>Tổng</a:t>
            </a:r>
            <a:r>
              <a:rPr lang="en-US" sz="1900" dirty="0">
                <a:solidFill>
                  <a:srgbClr val="000000"/>
                </a:solidFill>
                <a:latin typeface="Times New Roman (Headings)"/>
              </a:rPr>
              <a:t> </a:t>
            </a:r>
            <a:r>
              <a:rPr lang="en-US" sz="1900" dirty="0" err="1">
                <a:solidFill>
                  <a:srgbClr val="000000"/>
                </a:solidFill>
                <a:latin typeface="Times New Roman (Headings)"/>
              </a:rPr>
              <a:t>quan</a:t>
            </a:r>
            <a:r>
              <a:rPr lang="en-US" sz="1900" dirty="0">
                <a:solidFill>
                  <a:srgbClr val="000000"/>
                </a:solidFill>
                <a:latin typeface="Times New Roman (Headings)"/>
              </a:rPr>
              <a:t> </a:t>
            </a:r>
            <a:r>
              <a:rPr lang="en-US" sz="1900" dirty="0" err="1">
                <a:solidFill>
                  <a:srgbClr val="000000"/>
                </a:solidFill>
                <a:latin typeface="Times New Roman (Headings)"/>
              </a:rPr>
              <a:t>hệ</a:t>
            </a:r>
            <a:r>
              <a:rPr lang="en-US" sz="1900" dirty="0">
                <a:solidFill>
                  <a:srgbClr val="000000"/>
                </a:solidFill>
                <a:latin typeface="Times New Roman (Headings)"/>
              </a:rPr>
              <a:t> </a:t>
            </a:r>
            <a:r>
              <a:rPr lang="en-US" sz="1900" dirty="0" err="1" smtClean="0">
                <a:solidFill>
                  <a:srgbClr val="000000"/>
                </a:solidFill>
                <a:latin typeface="Times New Roman (Headings)"/>
              </a:rPr>
              <a:t>thống</a:t>
            </a:r>
            <a:endParaRPr lang="en-US" sz="1900" dirty="0" smtClean="0">
              <a:solidFill>
                <a:srgbClr val="000000"/>
              </a:solidFill>
              <a:latin typeface="Times New Roman (Headings)"/>
            </a:endParaRPr>
          </a:p>
          <a:p>
            <a:pPr lvl="0" indent="-457200">
              <a:lnSpc>
                <a:spcPct val="150000"/>
              </a:lnSpc>
              <a:spcBef>
                <a:spcPts val="0"/>
              </a:spcBef>
              <a:buClr>
                <a:schemeClr val="dk1"/>
              </a:buClr>
              <a:buSzPct val="100000"/>
              <a:buFont typeface="+mj-lt"/>
              <a:buAutoNum type="arabicPeriod"/>
            </a:pPr>
            <a:r>
              <a:rPr lang="en-US" sz="1900" dirty="0" err="1" smtClean="0">
                <a:solidFill>
                  <a:srgbClr val="000000"/>
                </a:solidFill>
                <a:latin typeface="Times New Roman (Headings)"/>
              </a:rPr>
              <a:t>Các</a:t>
            </a:r>
            <a:r>
              <a:rPr lang="en-US" sz="1900" dirty="0" smtClean="0">
                <a:solidFill>
                  <a:srgbClr val="000000"/>
                </a:solidFill>
                <a:latin typeface="Times New Roman (Headings)"/>
              </a:rPr>
              <a:t> </a:t>
            </a:r>
            <a:r>
              <a:rPr lang="en-US" sz="1900" dirty="0" err="1" smtClean="0">
                <a:solidFill>
                  <a:srgbClr val="000000"/>
                </a:solidFill>
                <a:latin typeface="Times New Roman (Headings)"/>
              </a:rPr>
              <a:t>linh</a:t>
            </a:r>
            <a:r>
              <a:rPr lang="en-US" sz="1900" dirty="0" smtClean="0">
                <a:solidFill>
                  <a:srgbClr val="000000"/>
                </a:solidFill>
                <a:latin typeface="Times New Roman (Headings)"/>
              </a:rPr>
              <a:t> </a:t>
            </a:r>
            <a:r>
              <a:rPr lang="en-US" sz="1900" dirty="0" err="1" smtClean="0">
                <a:solidFill>
                  <a:srgbClr val="000000"/>
                </a:solidFill>
                <a:latin typeface="Times New Roman (Headings)"/>
              </a:rPr>
              <a:t>kiện</a:t>
            </a:r>
            <a:r>
              <a:rPr lang="en-US" sz="1900" dirty="0" smtClean="0">
                <a:solidFill>
                  <a:srgbClr val="000000"/>
                </a:solidFill>
                <a:latin typeface="Times New Roman (Headings)"/>
              </a:rPr>
              <a:t> </a:t>
            </a:r>
            <a:r>
              <a:rPr lang="en-US" sz="1900" dirty="0" err="1" smtClean="0">
                <a:solidFill>
                  <a:srgbClr val="000000"/>
                </a:solidFill>
                <a:latin typeface="Times New Roman (Headings)"/>
              </a:rPr>
              <a:t>chính</a:t>
            </a:r>
            <a:r>
              <a:rPr lang="en-US" sz="1900" dirty="0" smtClean="0">
                <a:solidFill>
                  <a:srgbClr val="000000"/>
                </a:solidFill>
                <a:latin typeface="Times New Roman (Headings)"/>
              </a:rPr>
              <a:t> </a:t>
            </a:r>
            <a:r>
              <a:rPr lang="en-US" sz="1900" dirty="0" err="1" smtClean="0">
                <a:solidFill>
                  <a:srgbClr val="000000"/>
                </a:solidFill>
                <a:latin typeface="Times New Roman (Headings)"/>
              </a:rPr>
              <a:t>được</a:t>
            </a:r>
            <a:r>
              <a:rPr lang="en-US" sz="1900" dirty="0" smtClean="0">
                <a:solidFill>
                  <a:srgbClr val="000000"/>
                </a:solidFill>
                <a:latin typeface="Times New Roman (Headings)"/>
              </a:rPr>
              <a:t> </a:t>
            </a:r>
            <a:r>
              <a:rPr lang="en-US" sz="1900" dirty="0" err="1" smtClean="0">
                <a:solidFill>
                  <a:srgbClr val="000000"/>
                </a:solidFill>
                <a:latin typeface="Times New Roman (Headings)"/>
              </a:rPr>
              <a:t>sử</a:t>
            </a:r>
            <a:r>
              <a:rPr lang="en-US" sz="1900" dirty="0" smtClean="0">
                <a:solidFill>
                  <a:srgbClr val="000000"/>
                </a:solidFill>
                <a:latin typeface="Times New Roman (Headings)"/>
              </a:rPr>
              <a:t> </a:t>
            </a:r>
            <a:r>
              <a:rPr lang="en-US" sz="1900" dirty="0" err="1" smtClean="0">
                <a:solidFill>
                  <a:srgbClr val="000000"/>
                </a:solidFill>
                <a:latin typeface="Times New Roman (Headings)"/>
              </a:rPr>
              <a:t>dụng</a:t>
            </a:r>
            <a:endParaRPr lang="en-US" sz="1900" dirty="0">
              <a:solidFill>
                <a:srgbClr val="000000"/>
              </a:solidFill>
              <a:latin typeface="Times New Roman (Headings)"/>
            </a:endParaRPr>
          </a:p>
          <a:p>
            <a:pPr lvl="0" indent="-457200">
              <a:lnSpc>
                <a:spcPct val="150000"/>
              </a:lnSpc>
              <a:spcBef>
                <a:spcPts val="0"/>
              </a:spcBef>
              <a:buClr>
                <a:schemeClr val="dk1"/>
              </a:buClr>
              <a:buSzPct val="100000"/>
              <a:buFont typeface="+mj-lt"/>
              <a:buAutoNum type="arabicPeriod"/>
            </a:pPr>
            <a:r>
              <a:rPr lang="en-US" sz="1900" dirty="0" err="1" smtClean="0">
                <a:solidFill>
                  <a:srgbClr val="000000"/>
                </a:solidFill>
                <a:latin typeface="Times New Roman (Headings)"/>
              </a:rPr>
              <a:t>Giới</a:t>
            </a:r>
            <a:r>
              <a:rPr lang="en-US" sz="1900" dirty="0" smtClean="0">
                <a:solidFill>
                  <a:srgbClr val="000000"/>
                </a:solidFill>
                <a:latin typeface="Times New Roman (Headings)"/>
              </a:rPr>
              <a:t> </a:t>
            </a:r>
            <a:r>
              <a:rPr lang="en-US" sz="1900" dirty="0" err="1">
                <a:solidFill>
                  <a:srgbClr val="000000"/>
                </a:solidFill>
                <a:latin typeface="Times New Roman (Headings)"/>
              </a:rPr>
              <a:t>thiệu</a:t>
            </a:r>
            <a:r>
              <a:rPr lang="en-US" sz="1900" dirty="0">
                <a:solidFill>
                  <a:srgbClr val="000000"/>
                </a:solidFill>
                <a:latin typeface="Times New Roman (Headings)"/>
              </a:rPr>
              <a:t> </a:t>
            </a:r>
            <a:r>
              <a:rPr lang="en-US" sz="1900" dirty="0" err="1">
                <a:solidFill>
                  <a:srgbClr val="000000"/>
                </a:solidFill>
                <a:latin typeface="Times New Roman (Headings)"/>
              </a:rPr>
              <a:t>về</a:t>
            </a:r>
            <a:r>
              <a:rPr lang="en-US" sz="1900" dirty="0">
                <a:solidFill>
                  <a:srgbClr val="000000"/>
                </a:solidFill>
                <a:latin typeface="Times New Roman (Headings)"/>
              </a:rPr>
              <a:t> ESP8266 </a:t>
            </a:r>
            <a:r>
              <a:rPr lang="en-US" sz="1900" dirty="0" err="1">
                <a:solidFill>
                  <a:srgbClr val="000000"/>
                </a:solidFill>
                <a:latin typeface="Times New Roman (Headings)"/>
              </a:rPr>
              <a:t>và</a:t>
            </a:r>
            <a:r>
              <a:rPr lang="en-US" sz="1900" dirty="0">
                <a:solidFill>
                  <a:srgbClr val="000000"/>
                </a:solidFill>
                <a:latin typeface="Times New Roman (Headings)"/>
              </a:rPr>
              <a:t> </a:t>
            </a:r>
            <a:r>
              <a:rPr lang="en-US" sz="1900" dirty="0" err="1">
                <a:solidFill>
                  <a:srgbClr val="000000"/>
                </a:solidFill>
                <a:latin typeface="Times New Roman (Headings)"/>
              </a:rPr>
              <a:t>gửi</a:t>
            </a:r>
            <a:r>
              <a:rPr lang="en-US" sz="1900" dirty="0">
                <a:solidFill>
                  <a:srgbClr val="000000"/>
                </a:solidFill>
                <a:latin typeface="Times New Roman (Headings)"/>
              </a:rPr>
              <a:t> mail </a:t>
            </a:r>
            <a:r>
              <a:rPr lang="en-US" sz="1900" dirty="0" err="1">
                <a:solidFill>
                  <a:srgbClr val="000000"/>
                </a:solidFill>
                <a:latin typeface="Times New Roman (Headings)"/>
              </a:rPr>
              <a:t>bằng</a:t>
            </a:r>
            <a:r>
              <a:rPr lang="en-US" sz="1900" dirty="0">
                <a:solidFill>
                  <a:srgbClr val="000000"/>
                </a:solidFill>
                <a:latin typeface="Times New Roman (Headings)"/>
              </a:rPr>
              <a:t> </a:t>
            </a:r>
            <a:r>
              <a:rPr lang="en-US" sz="1900" dirty="0" err="1">
                <a:solidFill>
                  <a:srgbClr val="000000"/>
                </a:solidFill>
                <a:latin typeface="Times New Roman (Headings)"/>
              </a:rPr>
              <a:t>máy</a:t>
            </a:r>
            <a:r>
              <a:rPr lang="en-US" sz="1900" dirty="0">
                <a:solidFill>
                  <a:srgbClr val="000000"/>
                </a:solidFill>
                <a:latin typeface="Times New Roman (Headings)"/>
              </a:rPr>
              <a:t> </a:t>
            </a:r>
            <a:r>
              <a:rPr lang="en-US" sz="1900" dirty="0" err="1">
                <a:solidFill>
                  <a:srgbClr val="000000"/>
                </a:solidFill>
                <a:latin typeface="Times New Roman (Headings)"/>
              </a:rPr>
              <a:t>chủ</a:t>
            </a:r>
            <a:r>
              <a:rPr lang="en-US" sz="1900" dirty="0">
                <a:solidFill>
                  <a:srgbClr val="000000"/>
                </a:solidFill>
                <a:latin typeface="Times New Roman (Headings)"/>
              </a:rPr>
              <a:t> SMTP</a:t>
            </a:r>
          </a:p>
          <a:p>
            <a:pPr lvl="0" indent="-457200">
              <a:lnSpc>
                <a:spcPct val="150000"/>
              </a:lnSpc>
              <a:spcBef>
                <a:spcPts val="0"/>
              </a:spcBef>
              <a:buClr>
                <a:schemeClr val="dk1"/>
              </a:buClr>
              <a:buSzPct val="100000"/>
              <a:buFont typeface="+mj-lt"/>
              <a:buAutoNum type="arabicPeriod"/>
            </a:pPr>
            <a:r>
              <a:rPr lang="en-US" sz="1900" dirty="0" err="1">
                <a:solidFill>
                  <a:srgbClr val="000000"/>
                </a:solidFill>
                <a:latin typeface="Times New Roman (Headings)"/>
              </a:rPr>
              <a:t>Giới</a:t>
            </a:r>
            <a:r>
              <a:rPr lang="en-US" sz="1900" dirty="0">
                <a:solidFill>
                  <a:srgbClr val="000000"/>
                </a:solidFill>
                <a:latin typeface="Times New Roman (Headings)"/>
              </a:rPr>
              <a:t> </a:t>
            </a:r>
            <a:r>
              <a:rPr lang="en-US" sz="1900" dirty="0" err="1">
                <a:solidFill>
                  <a:srgbClr val="000000"/>
                </a:solidFill>
                <a:latin typeface="Times New Roman (Headings)"/>
              </a:rPr>
              <a:t>thiệu</a:t>
            </a:r>
            <a:r>
              <a:rPr lang="en-US" sz="1900" dirty="0">
                <a:solidFill>
                  <a:srgbClr val="000000"/>
                </a:solidFill>
                <a:latin typeface="Times New Roman (Headings)"/>
              </a:rPr>
              <a:t> </a:t>
            </a:r>
            <a:r>
              <a:rPr lang="en-US" sz="1900" dirty="0" err="1">
                <a:solidFill>
                  <a:srgbClr val="000000"/>
                </a:solidFill>
                <a:latin typeface="Times New Roman (Headings)"/>
              </a:rPr>
              <a:t>về</a:t>
            </a:r>
            <a:r>
              <a:rPr lang="en-US" sz="1900" dirty="0">
                <a:solidFill>
                  <a:srgbClr val="000000"/>
                </a:solidFill>
                <a:latin typeface="Times New Roman (Headings)"/>
              </a:rPr>
              <a:t> </a:t>
            </a:r>
            <a:r>
              <a:rPr lang="en-US" sz="1900" dirty="0" err="1">
                <a:solidFill>
                  <a:srgbClr val="000000"/>
                </a:solidFill>
                <a:latin typeface="Times New Roman (Headings)"/>
              </a:rPr>
              <a:t>giao</a:t>
            </a:r>
            <a:r>
              <a:rPr lang="en-US" sz="1900" dirty="0">
                <a:solidFill>
                  <a:srgbClr val="000000"/>
                </a:solidFill>
                <a:latin typeface="Times New Roman (Headings)"/>
              </a:rPr>
              <a:t> </a:t>
            </a:r>
            <a:r>
              <a:rPr lang="en-US" sz="1900" dirty="0" err="1">
                <a:solidFill>
                  <a:srgbClr val="000000"/>
                </a:solidFill>
                <a:latin typeface="Times New Roman (Headings)"/>
              </a:rPr>
              <a:t>thức</a:t>
            </a:r>
            <a:r>
              <a:rPr lang="en-US" sz="1900" dirty="0">
                <a:solidFill>
                  <a:srgbClr val="000000"/>
                </a:solidFill>
                <a:latin typeface="Times New Roman (Headings)"/>
              </a:rPr>
              <a:t> UART</a:t>
            </a:r>
          </a:p>
          <a:p>
            <a:pPr lvl="0" indent="-457200">
              <a:lnSpc>
                <a:spcPct val="150000"/>
              </a:lnSpc>
              <a:spcBef>
                <a:spcPts val="0"/>
              </a:spcBef>
              <a:buClr>
                <a:schemeClr val="dk1"/>
              </a:buClr>
              <a:buSzPct val="100000"/>
              <a:buFont typeface="+mj-lt"/>
              <a:buAutoNum type="arabicPeriod"/>
            </a:pPr>
            <a:r>
              <a:rPr lang="en-US" sz="1900" dirty="0" smtClean="0">
                <a:solidFill>
                  <a:srgbClr val="000000"/>
                </a:solidFill>
                <a:latin typeface="Times New Roman (Headings)"/>
              </a:rPr>
              <a:t>Demo </a:t>
            </a:r>
            <a:r>
              <a:rPr lang="en-US" sz="1900" dirty="0" err="1" smtClean="0">
                <a:solidFill>
                  <a:srgbClr val="000000"/>
                </a:solidFill>
                <a:latin typeface="Times New Roman (Headings)"/>
              </a:rPr>
              <a:t>và</a:t>
            </a:r>
            <a:r>
              <a:rPr lang="en-US" sz="1900" dirty="0" smtClean="0">
                <a:solidFill>
                  <a:srgbClr val="000000"/>
                </a:solidFill>
                <a:latin typeface="Times New Roman (Headings)"/>
              </a:rPr>
              <a:t> </a:t>
            </a:r>
            <a:r>
              <a:rPr lang="en-US" sz="1900" dirty="0" err="1" smtClean="0">
                <a:solidFill>
                  <a:srgbClr val="000000"/>
                </a:solidFill>
                <a:latin typeface="Times New Roman (Headings)"/>
              </a:rPr>
              <a:t>cách</a:t>
            </a:r>
            <a:r>
              <a:rPr lang="en-US" sz="1900" dirty="0" smtClean="0">
                <a:solidFill>
                  <a:srgbClr val="000000"/>
                </a:solidFill>
                <a:latin typeface="Times New Roman (Headings)"/>
              </a:rPr>
              <a:t> </a:t>
            </a:r>
            <a:r>
              <a:rPr lang="en-US" sz="1900" dirty="0" err="1" smtClean="0">
                <a:solidFill>
                  <a:srgbClr val="000000"/>
                </a:solidFill>
                <a:latin typeface="Times New Roman (Headings)"/>
              </a:rPr>
              <a:t>hoạt</a:t>
            </a:r>
            <a:r>
              <a:rPr lang="en-US" sz="1900" dirty="0" smtClean="0">
                <a:solidFill>
                  <a:srgbClr val="000000"/>
                </a:solidFill>
                <a:latin typeface="Times New Roman (Headings)"/>
              </a:rPr>
              <a:t> </a:t>
            </a:r>
            <a:r>
              <a:rPr lang="en-US" sz="1900" dirty="0" err="1" smtClean="0">
                <a:solidFill>
                  <a:srgbClr val="000000"/>
                </a:solidFill>
                <a:latin typeface="Times New Roman (Headings)"/>
              </a:rPr>
              <a:t>động</a:t>
            </a:r>
            <a:endParaRPr lang="en-US" sz="1900" dirty="0" smtClean="0">
              <a:solidFill>
                <a:srgbClr val="000000"/>
              </a:solidFill>
              <a:latin typeface="Times New Roman (Headings)"/>
            </a:endParaRPr>
          </a:p>
          <a:p>
            <a:pPr lvl="0" indent="-457200">
              <a:lnSpc>
                <a:spcPct val="150000"/>
              </a:lnSpc>
              <a:spcBef>
                <a:spcPts val="0"/>
              </a:spcBef>
              <a:buClr>
                <a:schemeClr val="dk1"/>
              </a:buClr>
              <a:buSzPct val="100000"/>
              <a:buFont typeface="+mj-lt"/>
              <a:buAutoNum type="arabicPeriod"/>
            </a:pPr>
            <a:r>
              <a:rPr lang="en-US" sz="1900" dirty="0" err="1" smtClean="0">
                <a:solidFill>
                  <a:srgbClr val="000000"/>
                </a:solidFill>
                <a:latin typeface="Times New Roman (Headings)"/>
              </a:rPr>
              <a:t>Hướng</a:t>
            </a:r>
            <a:r>
              <a:rPr lang="en-US" sz="1900" dirty="0" smtClean="0">
                <a:solidFill>
                  <a:srgbClr val="000000"/>
                </a:solidFill>
                <a:latin typeface="Times New Roman (Headings)"/>
              </a:rPr>
              <a:t> </a:t>
            </a:r>
            <a:r>
              <a:rPr lang="en-US" sz="1900" dirty="0" err="1" smtClean="0">
                <a:solidFill>
                  <a:srgbClr val="000000"/>
                </a:solidFill>
                <a:latin typeface="Times New Roman (Headings)"/>
              </a:rPr>
              <a:t>phát</a:t>
            </a:r>
            <a:r>
              <a:rPr lang="en-US" sz="1900" dirty="0" smtClean="0">
                <a:solidFill>
                  <a:srgbClr val="000000"/>
                </a:solidFill>
                <a:latin typeface="Times New Roman (Headings)"/>
              </a:rPr>
              <a:t> </a:t>
            </a:r>
            <a:r>
              <a:rPr lang="en-US" sz="1900" dirty="0" err="1" smtClean="0">
                <a:solidFill>
                  <a:srgbClr val="000000"/>
                </a:solidFill>
                <a:latin typeface="Times New Roman (Headings)"/>
              </a:rPr>
              <a:t>triển</a:t>
            </a:r>
            <a:endParaRPr sz="1900" dirty="0">
              <a:solidFill>
                <a:srgbClr val="000000"/>
              </a:solidFill>
              <a:latin typeface="Times New Roman (Headings)"/>
            </a:endParaRPr>
          </a:p>
        </p:txBody>
      </p:sp>
    </p:spTree>
    <p:extLst>
      <p:ext uri="{BB962C8B-B14F-4D97-AF65-F5344CB8AC3E}">
        <p14:creationId xmlns:p14="http://schemas.microsoft.com/office/powerpoint/2010/main" val="39262060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699;p14"/>
          <p:cNvSpPr txBox="1">
            <a:spLocks/>
          </p:cNvSpPr>
          <p:nvPr/>
        </p:nvSpPr>
        <p:spPr>
          <a:xfrm>
            <a:off x="1078018" y="324372"/>
            <a:ext cx="7087200" cy="5502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1pPr>
            <a:lvl2pPr marR="0" lvl="1"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2pPr>
            <a:lvl3pPr marR="0" lvl="2"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3pPr>
            <a:lvl4pPr marR="0" lvl="3"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4pPr>
            <a:lvl5pPr marR="0" lvl="4"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5pPr>
            <a:lvl6pPr marR="0" lvl="5"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6pPr>
            <a:lvl7pPr marR="0" lvl="6"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7pPr>
            <a:lvl8pPr marR="0" lvl="7"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8pPr>
            <a:lvl9pPr marR="0" lvl="8"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9pPr>
          </a:lstStyle>
          <a:p>
            <a:r>
              <a:rPr lang="en-US" sz="4000" dirty="0" smtClean="0">
                <a:effectLst>
                  <a:outerShdw blurRad="38100" dist="38100" dir="2700000" algn="tl">
                    <a:srgbClr val="000000">
                      <a:alpha val="43137"/>
                    </a:srgbClr>
                  </a:outerShdw>
                </a:effectLst>
              </a:rPr>
              <a:t>6. </a:t>
            </a:r>
            <a:r>
              <a:rPr lang="en-US" sz="4000" dirty="0" err="1" smtClean="0">
                <a:effectLst>
                  <a:outerShdw blurRad="38100" dist="38100" dir="2700000" algn="tl">
                    <a:srgbClr val="000000">
                      <a:alpha val="43137"/>
                    </a:srgbClr>
                  </a:outerShdw>
                </a:effectLst>
              </a:rPr>
              <a:t>Hướng</a:t>
            </a:r>
            <a:r>
              <a:rPr lang="en-US" sz="4000" dirty="0" smtClean="0">
                <a:effectLst>
                  <a:outerShdw blurRad="38100" dist="38100" dir="2700000" algn="tl">
                    <a:srgbClr val="000000">
                      <a:alpha val="43137"/>
                    </a:srgbClr>
                  </a:outerShdw>
                </a:effectLst>
              </a:rPr>
              <a:t> </a:t>
            </a:r>
            <a:r>
              <a:rPr lang="en-US" sz="4000" dirty="0" err="1" smtClean="0">
                <a:effectLst>
                  <a:outerShdw blurRad="38100" dist="38100" dir="2700000" algn="tl">
                    <a:srgbClr val="000000">
                      <a:alpha val="43137"/>
                    </a:srgbClr>
                  </a:outerShdw>
                </a:effectLst>
              </a:rPr>
              <a:t>phát</a:t>
            </a:r>
            <a:r>
              <a:rPr lang="en-US" sz="4000" dirty="0" smtClean="0">
                <a:effectLst>
                  <a:outerShdw blurRad="38100" dist="38100" dir="2700000" algn="tl">
                    <a:srgbClr val="000000">
                      <a:alpha val="43137"/>
                    </a:srgbClr>
                  </a:outerShdw>
                </a:effectLst>
              </a:rPr>
              <a:t> </a:t>
            </a:r>
            <a:r>
              <a:rPr lang="en-US" sz="4000" dirty="0" err="1" smtClean="0">
                <a:effectLst>
                  <a:outerShdw blurRad="38100" dist="38100" dir="2700000" algn="tl">
                    <a:srgbClr val="000000">
                      <a:alpha val="43137"/>
                    </a:srgbClr>
                  </a:outerShdw>
                </a:effectLst>
              </a:rPr>
              <a:t>triển</a:t>
            </a:r>
            <a:endParaRPr lang="en-US" sz="4000" dirty="0">
              <a:effectLst>
                <a:outerShdw blurRad="38100" dist="38100" dir="2700000" algn="tl">
                  <a:srgbClr val="000000">
                    <a:alpha val="43137"/>
                  </a:srgbClr>
                </a:outerShdw>
              </a:effectLst>
            </a:endParaRPr>
          </a:p>
        </p:txBody>
      </p:sp>
      <p:sp>
        <p:nvSpPr>
          <p:cNvPr id="11" name="Rectangle 10"/>
          <p:cNvSpPr/>
          <p:nvPr/>
        </p:nvSpPr>
        <p:spPr>
          <a:xfrm>
            <a:off x="1290083" y="1221587"/>
            <a:ext cx="7186482" cy="2632003"/>
          </a:xfrm>
          <a:prstGeom prst="rect">
            <a:avLst/>
          </a:prstGeom>
        </p:spPr>
        <p:txBody>
          <a:bodyPr wrap="square">
            <a:spAutoFit/>
          </a:bodyPr>
          <a:lstStyle/>
          <a:p>
            <a:pPr marL="685800">
              <a:lnSpc>
                <a:spcPct val="150000"/>
              </a:lnSpc>
              <a:spcBef>
                <a:spcPts val="600"/>
              </a:spcBef>
              <a:spcAft>
                <a:spcPts val="600"/>
              </a:spcAft>
            </a:pPr>
            <a:r>
              <a:rPr lang="vi-VN" sz="1600" b="1" dirty="0">
                <a:latin typeface="+mj-lt"/>
              </a:rPr>
              <a:t>- </a:t>
            </a:r>
            <a:r>
              <a:rPr lang="vi-VN" sz="1600" dirty="0">
                <a:latin typeface="+mj-lt"/>
              </a:rPr>
              <a:t>Thiết kế mạch </a:t>
            </a:r>
            <a:r>
              <a:rPr lang="vi-VN" sz="1600" dirty="0" smtClean="0">
                <a:latin typeface="+mj-lt"/>
              </a:rPr>
              <a:t>in</a:t>
            </a:r>
            <a:r>
              <a:rPr lang="en-US" sz="1600" dirty="0" smtClean="0">
                <a:latin typeface="+mj-lt"/>
              </a:rPr>
              <a:t>, </a:t>
            </a:r>
            <a:r>
              <a:rPr lang="en-US" sz="1600" dirty="0" err="1" smtClean="0">
                <a:latin typeface="+mj-lt"/>
              </a:rPr>
              <a:t>và</a:t>
            </a:r>
            <a:r>
              <a:rPr lang="en-US" sz="1600" dirty="0" smtClean="0">
                <a:latin typeface="+mj-lt"/>
              </a:rPr>
              <a:t> </a:t>
            </a:r>
            <a:r>
              <a:rPr lang="en-US" sz="1600" dirty="0" err="1" smtClean="0">
                <a:latin typeface="+mj-lt"/>
              </a:rPr>
              <a:t>nguồn</a:t>
            </a:r>
            <a:r>
              <a:rPr lang="en-US" sz="1600" dirty="0" smtClean="0">
                <a:latin typeface="+mj-lt"/>
              </a:rPr>
              <a:t> </a:t>
            </a:r>
            <a:r>
              <a:rPr lang="en-US" sz="1600" dirty="0" err="1" smtClean="0">
                <a:latin typeface="+mj-lt"/>
              </a:rPr>
              <a:t>nuôi</a:t>
            </a:r>
            <a:r>
              <a:rPr lang="vi-VN" sz="1600" dirty="0" smtClean="0">
                <a:latin typeface="+mj-lt"/>
              </a:rPr>
              <a:t> </a:t>
            </a:r>
            <a:r>
              <a:rPr lang="vi-VN" sz="1600" dirty="0">
                <a:latin typeface="+mj-lt"/>
              </a:rPr>
              <a:t>cho mô hình</a:t>
            </a:r>
            <a:br>
              <a:rPr lang="vi-VN" sz="1600" dirty="0">
                <a:latin typeface="+mj-lt"/>
              </a:rPr>
            </a:br>
            <a:r>
              <a:rPr lang="vi-VN" sz="1600" b="1" dirty="0">
                <a:latin typeface="+mj-lt"/>
              </a:rPr>
              <a:t>- </a:t>
            </a:r>
            <a:r>
              <a:rPr lang="vi-VN" sz="1600" dirty="0">
                <a:latin typeface="+mj-lt"/>
              </a:rPr>
              <a:t>Có thể sử dụng Module Sim để gửi SMS cho điện thoại thay vì</a:t>
            </a:r>
            <a:br>
              <a:rPr lang="vi-VN" sz="1600" dirty="0">
                <a:latin typeface="+mj-lt"/>
              </a:rPr>
            </a:br>
            <a:r>
              <a:rPr lang="vi-VN" sz="1600" dirty="0">
                <a:latin typeface="+mj-lt"/>
              </a:rPr>
              <a:t>gửi mail để đảm bảo có thể nhận thông báo kể cả khi không có</a:t>
            </a:r>
            <a:br>
              <a:rPr lang="vi-VN" sz="1600" dirty="0">
                <a:latin typeface="+mj-lt"/>
              </a:rPr>
            </a:br>
            <a:r>
              <a:rPr lang="vi-VN" sz="1600" dirty="0">
                <a:latin typeface="+mj-lt"/>
              </a:rPr>
              <a:t>mạng Internet</a:t>
            </a:r>
            <a:br>
              <a:rPr lang="vi-VN" sz="1600" dirty="0">
                <a:latin typeface="+mj-lt"/>
              </a:rPr>
            </a:br>
            <a:r>
              <a:rPr lang="vi-VN" sz="1600" b="1" dirty="0">
                <a:latin typeface="+mj-lt"/>
              </a:rPr>
              <a:t>- </a:t>
            </a:r>
            <a:r>
              <a:rPr lang="vi-VN" sz="1600" dirty="0">
                <a:latin typeface="+mj-lt"/>
              </a:rPr>
              <a:t>Sử dụng các loại cảm biến PIR có khoảng cách lớn hơn</a:t>
            </a:r>
            <a:br>
              <a:rPr lang="vi-VN" sz="1600" dirty="0">
                <a:latin typeface="+mj-lt"/>
              </a:rPr>
            </a:br>
            <a:r>
              <a:rPr lang="vi-VN" sz="1600" b="1" dirty="0">
                <a:latin typeface="+mj-lt"/>
              </a:rPr>
              <a:t>- </a:t>
            </a:r>
            <a:r>
              <a:rPr lang="vi-VN" sz="1600" dirty="0">
                <a:latin typeface="+mj-lt"/>
              </a:rPr>
              <a:t>Phát triển thành một hệ thống IOT hoàn chỉnh </a:t>
            </a:r>
            <a:r>
              <a:rPr lang="en-US" sz="1600" dirty="0" err="1" smtClean="0">
                <a:latin typeface="+mj-lt"/>
              </a:rPr>
              <a:t>ứng</a:t>
            </a:r>
            <a:r>
              <a:rPr lang="en-US" sz="1600" dirty="0" smtClean="0">
                <a:latin typeface="+mj-lt"/>
              </a:rPr>
              <a:t> </a:t>
            </a:r>
            <a:r>
              <a:rPr lang="en-US" sz="1600" dirty="0" err="1" smtClean="0">
                <a:latin typeface="+mj-lt"/>
              </a:rPr>
              <a:t>dụng</a:t>
            </a:r>
            <a:r>
              <a:rPr lang="en-US" sz="1600" dirty="0" smtClean="0">
                <a:latin typeface="+mj-lt"/>
              </a:rPr>
              <a:t> </a:t>
            </a:r>
            <a:r>
              <a:rPr lang="en-US" sz="1600" dirty="0" err="1" smtClean="0">
                <a:latin typeface="+mj-lt"/>
              </a:rPr>
              <a:t>trong</a:t>
            </a:r>
            <a:r>
              <a:rPr lang="en-US" sz="1600" dirty="0" smtClean="0">
                <a:latin typeface="+mj-lt"/>
              </a:rPr>
              <a:t> </a:t>
            </a:r>
            <a:r>
              <a:rPr lang="en-US" sz="1600" dirty="0" err="1" smtClean="0">
                <a:latin typeface="+mj-lt"/>
              </a:rPr>
              <a:t>đời</a:t>
            </a:r>
            <a:r>
              <a:rPr lang="en-US" sz="1600" dirty="0" smtClean="0">
                <a:latin typeface="+mj-lt"/>
              </a:rPr>
              <a:t> </a:t>
            </a:r>
            <a:r>
              <a:rPr lang="en-US" sz="1600" dirty="0" err="1" smtClean="0">
                <a:latin typeface="+mj-lt"/>
              </a:rPr>
              <a:t>sống</a:t>
            </a:r>
            <a:r>
              <a:rPr lang="vi-VN" sz="1600" dirty="0">
                <a:latin typeface="+mj-lt"/>
              </a:rPr>
              <a:t/>
            </a:r>
            <a:br>
              <a:rPr lang="vi-VN" sz="1600" dirty="0">
                <a:latin typeface="+mj-lt"/>
              </a:rPr>
            </a:br>
            <a:endParaRPr lang="en-US" sz="16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4413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3" name="Google Shape;923;p35"/>
          <p:cNvSpPr txBox="1">
            <a:spLocks noGrp="1"/>
          </p:cNvSpPr>
          <p:nvPr>
            <p:ph type="ctrTitle" idx="4294967295"/>
          </p:nvPr>
        </p:nvSpPr>
        <p:spPr>
          <a:xfrm>
            <a:off x="1549475" y="2853671"/>
            <a:ext cx="6593700" cy="8610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7200" dirty="0">
                <a:solidFill>
                  <a:schemeClr val="accent2"/>
                </a:solidFill>
              </a:rPr>
              <a:t>THANKS!</a:t>
            </a:r>
            <a:endParaRPr sz="7200" dirty="0">
              <a:solidFill>
                <a:schemeClr val="accent2"/>
              </a:solidFill>
            </a:endParaRPr>
          </a:p>
        </p:txBody>
      </p:sp>
      <p:sp>
        <p:nvSpPr>
          <p:cNvPr id="925" name="Google Shape;925;p35"/>
          <p:cNvSpPr/>
          <p:nvPr/>
        </p:nvSpPr>
        <p:spPr>
          <a:xfrm>
            <a:off x="4039248" y="1529705"/>
            <a:ext cx="1300413" cy="1149787"/>
          </a:xfrm>
          <a:custGeom>
            <a:avLst/>
            <a:gdLst/>
            <a:ahLst/>
            <a:cxnLst/>
            <a:rect l="l" t="t" r="r" b="b"/>
            <a:pathLst>
              <a:path w="17228" h="15233" extrusionOk="0">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38"/>
          <p:cNvSpPr txBox="1">
            <a:spLocks noGrp="1"/>
          </p:cNvSpPr>
          <p:nvPr>
            <p:ph type="ctrTitle"/>
          </p:nvPr>
        </p:nvSpPr>
        <p:spPr>
          <a:xfrm>
            <a:off x="1416208" y="1489832"/>
            <a:ext cx="5971727" cy="1159800"/>
          </a:xfrm>
          <a:prstGeom prst="rect">
            <a:avLst/>
          </a:prstGeom>
        </p:spPr>
        <p:txBody>
          <a:bodyPr spcFirstLastPara="1" wrap="square" lIns="0" tIns="0" rIns="0" bIns="0" anchor="b" anchorCtr="0">
            <a:noAutofit/>
          </a:bodyPr>
          <a:lstStyle/>
          <a:p>
            <a:pPr lvl="0"/>
            <a:r>
              <a:rPr lang="en" dirty="0">
                <a:solidFill>
                  <a:schemeClr val="tx1"/>
                </a:solidFill>
                <a:effectLst>
                  <a:outerShdw blurRad="38100" dist="38100" dir="2700000" algn="tl">
                    <a:srgbClr val="000000">
                      <a:alpha val="43137"/>
                    </a:srgbClr>
                  </a:outerShdw>
                </a:effectLst>
              </a:rPr>
              <a:t>1.</a:t>
            </a:r>
            <a:r>
              <a:rPr lang="en-US" dirty="0" err="1">
                <a:solidFill>
                  <a:schemeClr val="tx1"/>
                </a:solidFill>
                <a:effectLst>
                  <a:outerShdw blurRad="38100" dist="38100" dir="2700000" algn="tl">
                    <a:srgbClr val="000000">
                      <a:alpha val="43137"/>
                    </a:srgbClr>
                  </a:outerShdw>
                </a:effectLst>
              </a:rPr>
              <a:t>Tổng</a:t>
            </a:r>
            <a:r>
              <a:rPr lang="en-US" dirty="0">
                <a:solidFill>
                  <a:schemeClr val="tx1"/>
                </a:solidFill>
                <a:effectLst>
                  <a:outerShdw blurRad="38100" dist="38100" dir="2700000" algn="tl">
                    <a:srgbClr val="000000">
                      <a:alpha val="43137"/>
                    </a:srgbClr>
                  </a:outerShdw>
                </a:effectLst>
              </a:rPr>
              <a:t> </a:t>
            </a:r>
            <a:r>
              <a:rPr lang="en-US" dirty="0" err="1">
                <a:solidFill>
                  <a:schemeClr val="tx1"/>
                </a:solidFill>
                <a:effectLst>
                  <a:outerShdw blurRad="38100" dist="38100" dir="2700000" algn="tl">
                    <a:srgbClr val="000000">
                      <a:alpha val="43137"/>
                    </a:srgbClr>
                  </a:outerShdw>
                </a:effectLst>
              </a:rPr>
              <a:t>quan</a:t>
            </a:r>
            <a:r>
              <a:rPr lang="en-US" dirty="0">
                <a:solidFill>
                  <a:schemeClr val="tx1"/>
                </a:solidFill>
                <a:effectLst>
                  <a:outerShdw blurRad="38100" dist="38100" dir="2700000" algn="tl">
                    <a:srgbClr val="000000">
                      <a:alpha val="43137"/>
                    </a:srgbClr>
                  </a:outerShdw>
                </a:effectLst>
              </a:rPr>
              <a:t> </a:t>
            </a:r>
            <a:r>
              <a:rPr lang="en-US" dirty="0" err="1" smtClean="0">
                <a:solidFill>
                  <a:schemeClr val="tx1"/>
                </a:solidFill>
                <a:effectLst>
                  <a:outerShdw blurRad="38100" dist="38100" dir="2700000" algn="tl">
                    <a:srgbClr val="000000">
                      <a:alpha val="43137"/>
                    </a:srgbClr>
                  </a:outerShdw>
                </a:effectLst>
              </a:rPr>
              <a:t>đề</a:t>
            </a:r>
            <a:r>
              <a:rPr lang="en-US" dirty="0" smtClean="0">
                <a:solidFill>
                  <a:schemeClr val="tx1"/>
                </a:solidFill>
                <a:effectLst>
                  <a:outerShdw blurRad="38100" dist="38100" dir="2700000" algn="tl">
                    <a:srgbClr val="000000">
                      <a:alpha val="43137"/>
                    </a:srgbClr>
                  </a:outerShdw>
                </a:effectLst>
              </a:rPr>
              <a:t> </a:t>
            </a:r>
            <a:r>
              <a:rPr lang="en-US" dirty="0" err="1" smtClean="0">
                <a:solidFill>
                  <a:schemeClr val="tx1"/>
                </a:solidFill>
                <a:effectLst>
                  <a:outerShdw blurRad="38100" dist="38100" dir="2700000" algn="tl">
                    <a:srgbClr val="000000">
                      <a:alpha val="43137"/>
                    </a:srgbClr>
                  </a:outerShdw>
                </a:effectLst>
              </a:rPr>
              <a:t>tài</a:t>
            </a:r>
            <a:endParaRPr dirty="0">
              <a:solidFill>
                <a:schemeClr val="tx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030" y="258023"/>
            <a:ext cx="7087200" cy="550200"/>
          </a:xfrm>
        </p:spPr>
        <p:txBody>
          <a:bodyPr/>
          <a:lstStyle/>
          <a:p>
            <a:r>
              <a:rPr lang="en-US" sz="4000" dirty="0" err="1" smtClean="0">
                <a:effectLst>
                  <a:outerShdw blurRad="38100" dist="38100" dir="2700000" algn="tl">
                    <a:srgbClr val="000000">
                      <a:alpha val="43137"/>
                    </a:srgbClr>
                  </a:outerShdw>
                </a:effectLst>
              </a:rPr>
              <a:t>Giới</a:t>
            </a:r>
            <a:r>
              <a:rPr lang="en-US" sz="4000" dirty="0" smtClean="0">
                <a:effectLst>
                  <a:outerShdw blurRad="38100" dist="38100" dir="2700000" algn="tl">
                    <a:srgbClr val="000000">
                      <a:alpha val="43137"/>
                    </a:srgbClr>
                  </a:outerShdw>
                </a:effectLst>
              </a:rPr>
              <a:t> </a:t>
            </a:r>
            <a:r>
              <a:rPr lang="en-US" sz="4000" dirty="0" err="1" smtClean="0">
                <a:effectLst>
                  <a:outerShdw blurRad="38100" dist="38100" dir="2700000" algn="tl">
                    <a:srgbClr val="000000">
                      <a:alpha val="43137"/>
                    </a:srgbClr>
                  </a:outerShdw>
                </a:effectLst>
              </a:rPr>
              <a:t>thiệu</a:t>
            </a:r>
            <a:r>
              <a:rPr lang="en-US" sz="4000" dirty="0" smtClean="0">
                <a:effectLst>
                  <a:outerShdw blurRad="38100" dist="38100" dir="2700000" algn="tl">
                    <a:srgbClr val="000000">
                      <a:alpha val="43137"/>
                    </a:srgbClr>
                  </a:outerShdw>
                </a:effectLst>
              </a:rPr>
              <a:t> </a:t>
            </a:r>
            <a:r>
              <a:rPr lang="en-US" sz="4000" dirty="0" err="1" smtClean="0">
                <a:effectLst>
                  <a:outerShdw blurRad="38100" dist="38100" dir="2700000" algn="tl">
                    <a:srgbClr val="000000">
                      <a:alpha val="43137"/>
                    </a:srgbClr>
                  </a:outerShdw>
                </a:effectLst>
              </a:rPr>
              <a:t>về</a:t>
            </a:r>
            <a:r>
              <a:rPr lang="en-US" sz="4000" dirty="0" smtClean="0">
                <a:effectLst>
                  <a:outerShdw blurRad="38100" dist="38100" dir="2700000" algn="tl">
                    <a:srgbClr val="000000">
                      <a:alpha val="43137"/>
                    </a:srgbClr>
                  </a:outerShdw>
                </a:effectLst>
              </a:rPr>
              <a:t> </a:t>
            </a:r>
            <a:r>
              <a:rPr lang="en-US" sz="4000" dirty="0" err="1" smtClean="0">
                <a:effectLst>
                  <a:outerShdw blurRad="38100" dist="38100" dir="2700000" algn="tl">
                    <a:srgbClr val="000000">
                      <a:alpha val="43137"/>
                    </a:srgbClr>
                  </a:outerShdw>
                </a:effectLst>
              </a:rPr>
              <a:t>đề</a:t>
            </a:r>
            <a:r>
              <a:rPr lang="en-US" sz="4000" dirty="0" smtClean="0">
                <a:effectLst>
                  <a:outerShdw blurRad="38100" dist="38100" dir="2700000" algn="tl">
                    <a:srgbClr val="000000">
                      <a:alpha val="43137"/>
                    </a:srgbClr>
                  </a:outerShdw>
                </a:effectLst>
              </a:rPr>
              <a:t> </a:t>
            </a:r>
            <a:r>
              <a:rPr lang="en-US" sz="4000" dirty="0" err="1" smtClean="0">
                <a:effectLst>
                  <a:outerShdw blurRad="38100" dist="38100" dir="2700000" algn="tl">
                    <a:srgbClr val="000000">
                      <a:alpha val="43137"/>
                    </a:srgbClr>
                  </a:outerShdw>
                </a:effectLst>
              </a:rPr>
              <a:t>tài</a:t>
            </a:r>
            <a:endParaRPr lang="en-US" sz="4000" dirty="0">
              <a:effectLst>
                <a:outerShdw blurRad="38100" dist="38100" dir="2700000" algn="tl">
                  <a:srgbClr val="000000">
                    <a:alpha val="43137"/>
                  </a:srgbClr>
                </a:outerShdw>
              </a:effectLst>
            </a:endParaRPr>
          </a:p>
        </p:txBody>
      </p:sp>
      <p:sp>
        <p:nvSpPr>
          <p:cNvPr id="3" name="TextBox 2"/>
          <p:cNvSpPr txBox="1"/>
          <p:nvPr/>
        </p:nvSpPr>
        <p:spPr>
          <a:xfrm>
            <a:off x="783771" y="962526"/>
            <a:ext cx="7947718" cy="523220"/>
          </a:xfrm>
          <a:prstGeom prst="rect">
            <a:avLst/>
          </a:prstGeom>
          <a:noFill/>
        </p:spPr>
        <p:txBody>
          <a:bodyPr wrap="square" rtlCol="0">
            <a:spAutoFit/>
          </a:bodyPr>
          <a:lstStyle/>
          <a:p>
            <a:endParaRPr lang="en-US" dirty="0"/>
          </a:p>
          <a:p>
            <a:pPr marL="285750" indent="-285750">
              <a:buFontTx/>
              <a:buChar char="-"/>
            </a:pPr>
            <a:endParaRPr lang="en-US" dirty="0"/>
          </a:p>
        </p:txBody>
      </p:sp>
      <p:sp>
        <p:nvSpPr>
          <p:cNvPr id="4" name="TextBox 3"/>
          <p:cNvSpPr txBox="1"/>
          <p:nvPr/>
        </p:nvSpPr>
        <p:spPr>
          <a:xfrm>
            <a:off x="421127" y="815167"/>
            <a:ext cx="4818032" cy="369332"/>
          </a:xfrm>
          <a:prstGeom prst="rect">
            <a:avLst/>
          </a:prstGeom>
          <a:noFill/>
        </p:spPr>
        <p:txBody>
          <a:bodyPr wrap="square" rtlCol="0">
            <a:spAutoFit/>
          </a:bodyPr>
          <a:lstStyle/>
          <a:p>
            <a:r>
              <a:rPr lang="en-US" sz="1800" b="1" dirty="0" err="1" smtClean="0"/>
              <a:t>Hệ</a:t>
            </a:r>
            <a:r>
              <a:rPr lang="en-US" sz="1800" b="1" dirty="0" smtClean="0"/>
              <a:t> </a:t>
            </a:r>
            <a:r>
              <a:rPr lang="en-US" sz="1800" b="1" dirty="0" err="1" smtClean="0"/>
              <a:t>thống</a:t>
            </a:r>
            <a:r>
              <a:rPr lang="en-US" sz="1800" b="1" dirty="0" smtClean="0"/>
              <a:t> </a:t>
            </a:r>
            <a:r>
              <a:rPr lang="en-US" sz="1800" b="1" dirty="0" err="1" smtClean="0"/>
              <a:t>cảnh</a:t>
            </a:r>
            <a:r>
              <a:rPr lang="en-US" sz="1800" b="1" dirty="0" smtClean="0"/>
              <a:t> </a:t>
            </a:r>
            <a:r>
              <a:rPr lang="en-US" sz="1800" b="1" dirty="0" err="1" smtClean="0"/>
              <a:t>báo</a:t>
            </a:r>
            <a:r>
              <a:rPr lang="en-US" sz="1800" b="1" dirty="0" smtClean="0"/>
              <a:t> </a:t>
            </a:r>
            <a:r>
              <a:rPr lang="en-US" sz="1800" b="1" dirty="0" err="1" smtClean="0"/>
              <a:t>trộm</a:t>
            </a:r>
            <a:r>
              <a:rPr lang="en-US" sz="1800" b="1" dirty="0" smtClean="0"/>
              <a:t> </a:t>
            </a:r>
            <a:r>
              <a:rPr lang="en-US" sz="1800" b="1" dirty="0" err="1" smtClean="0"/>
              <a:t>bằng</a:t>
            </a:r>
            <a:r>
              <a:rPr lang="en-US" sz="1800" b="1" dirty="0" smtClean="0"/>
              <a:t> </a:t>
            </a:r>
            <a:r>
              <a:rPr lang="en-US" sz="1800" b="1" dirty="0" err="1" smtClean="0"/>
              <a:t>gmail</a:t>
            </a:r>
            <a:endParaRPr lang="en-US" sz="1800" b="1" dirty="0"/>
          </a:p>
        </p:txBody>
      </p:sp>
      <p:sp>
        <p:nvSpPr>
          <p:cNvPr id="6" name="TextBox 5"/>
          <p:cNvSpPr txBox="1"/>
          <p:nvPr/>
        </p:nvSpPr>
        <p:spPr>
          <a:xfrm>
            <a:off x="783771" y="1331858"/>
            <a:ext cx="4558249" cy="523220"/>
          </a:xfrm>
          <a:prstGeom prst="rect">
            <a:avLst/>
          </a:prstGeom>
          <a:noFill/>
        </p:spPr>
        <p:txBody>
          <a:bodyPr wrap="square" rtlCol="0">
            <a:spAutoFit/>
          </a:bodyPr>
          <a:lstStyle/>
          <a:p>
            <a:r>
              <a:rPr lang="en-US" dirty="0" smtClean="0"/>
              <a:t>- </a:t>
            </a:r>
            <a:r>
              <a:rPr lang="en-US" dirty="0" err="1" smtClean="0"/>
              <a:t>Đề</a:t>
            </a:r>
            <a:r>
              <a:rPr lang="en-US" dirty="0" smtClean="0"/>
              <a:t> </a:t>
            </a:r>
            <a:r>
              <a:rPr lang="en-US" dirty="0" err="1" smtClean="0"/>
              <a:t>tài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cảm</a:t>
            </a:r>
            <a:r>
              <a:rPr lang="en-US" dirty="0" smtClean="0"/>
              <a:t> </a:t>
            </a:r>
            <a:r>
              <a:rPr lang="en-US" dirty="0" err="1" smtClean="0"/>
              <a:t>biến</a:t>
            </a:r>
            <a:r>
              <a:rPr lang="en-US" dirty="0" smtClean="0"/>
              <a:t> </a:t>
            </a:r>
            <a:r>
              <a:rPr lang="en-US" dirty="0" err="1" smtClean="0"/>
              <a:t>vật</a:t>
            </a:r>
            <a:r>
              <a:rPr lang="en-US" dirty="0" smtClean="0"/>
              <a:t> </a:t>
            </a:r>
            <a:r>
              <a:rPr lang="en-US" dirty="0" err="1" smtClean="0"/>
              <a:t>cản</a:t>
            </a:r>
            <a:r>
              <a:rPr lang="en-US" dirty="0" smtClean="0"/>
              <a:t> </a:t>
            </a:r>
            <a:r>
              <a:rPr lang="en-US" dirty="0" err="1" smtClean="0"/>
              <a:t>hồng</a:t>
            </a:r>
            <a:r>
              <a:rPr lang="en-US" dirty="0" smtClean="0"/>
              <a:t> </a:t>
            </a:r>
            <a:r>
              <a:rPr lang="en-US" dirty="0" err="1" smtClean="0"/>
              <a:t>ngoại</a:t>
            </a:r>
            <a:r>
              <a:rPr lang="en-US" dirty="0" smtClean="0"/>
              <a:t> </a:t>
            </a:r>
            <a:r>
              <a:rPr lang="en-US" dirty="0" err="1" smtClean="0"/>
              <a:t>để</a:t>
            </a:r>
            <a:r>
              <a:rPr lang="en-US" dirty="0" smtClean="0"/>
              <a:t> </a:t>
            </a:r>
            <a:r>
              <a:rPr lang="en-US" dirty="0" err="1" smtClean="0"/>
              <a:t>phát</a:t>
            </a:r>
            <a:r>
              <a:rPr lang="en-US" dirty="0" smtClean="0"/>
              <a:t> </a:t>
            </a:r>
            <a:r>
              <a:rPr lang="en-US" dirty="0" err="1" smtClean="0"/>
              <a:t>hiện</a:t>
            </a:r>
            <a:r>
              <a:rPr lang="en-US" dirty="0" smtClean="0"/>
              <a:t> </a:t>
            </a:r>
            <a:r>
              <a:rPr lang="en-US" dirty="0" err="1" smtClean="0"/>
              <a:t>người</a:t>
            </a:r>
            <a:r>
              <a:rPr lang="en-US" dirty="0" smtClean="0"/>
              <a:t> </a:t>
            </a:r>
            <a:r>
              <a:rPr lang="en-US" dirty="0" err="1" smtClean="0"/>
              <a:t>đột</a:t>
            </a:r>
            <a:r>
              <a:rPr lang="en-US" dirty="0" smtClean="0"/>
              <a:t> </a:t>
            </a:r>
            <a:r>
              <a:rPr lang="en-US" dirty="0" err="1" smtClean="0"/>
              <a:t>nhập</a:t>
            </a:r>
            <a:r>
              <a:rPr lang="en-US" dirty="0" smtClean="0"/>
              <a:t>, </a:t>
            </a:r>
            <a:r>
              <a:rPr lang="en-US" dirty="0" err="1" smtClean="0"/>
              <a:t>báo</a:t>
            </a:r>
            <a:r>
              <a:rPr lang="en-US" dirty="0" smtClean="0"/>
              <a:t> </a:t>
            </a:r>
            <a:r>
              <a:rPr lang="en-US" dirty="0" err="1" smtClean="0"/>
              <a:t>động</a:t>
            </a:r>
            <a:r>
              <a:rPr lang="en-US" dirty="0" smtClean="0"/>
              <a:t> </a:t>
            </a:r>
            <a:r>
              <a:rPr lang="en-US" dirty="0" err="1" smtClean="0"/>
              <a:t>và</a:t>
            </a:r>
            <a:r>
              <a:rPr lang="en-US" dirty="0" smtClean="0"/>
              <a:t> </a:t>
            </a:r>
            <a:r>
              <a:rPr lang="en-US" dirty="0" err="1" smtClean="0"/>
              <a:t>gửi</a:t>
            </a:r>
            <a:r>
              <a:rPr lang="en-US" dirty="0" smtClean="0"/>
              <a:t> mail </a:t>
            </a:r>
            <a:r>
              <a:rPr lang="en-US" dirty="0" err="1" smtClean="0"/>
              <a:t>thông</a:t>
            </a:r>
            <a:r>
              <a:rPr lang="en-US" dirty="0" smtClean="0"/>
              <a:t> </a:t>
            </a:r>
            <a:r>
              <a:rPr lang="en-US" dirty="0" err="1" smtClean="0"/>
              <a:t>báo</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8902" y="808637"/>
            <a:ext cx="3162588" cy="2131100"/>
          </a:xfrm>
          <a:prstGeom prst="rect">
            <a:avLst/>
          </a:prstGeom>
        </p:spPr>
      </p:pic>
      <p:sp>
        <p:nvSpPr>
          <p:cNvPr id="8" name="TextBox 7"/>
          <p:cNvSpPr txBox="1"/>
          <p:nvPr/>
        </p:nvSpPr>
        <p:spPr>
          <a:xfrm>
            <a:off x="783771" y="2037159"/>
            <a:ext cx="4785130" cy="307777"/>
          </a:xfrm>
          <a:prstGeom prst="rect">
            <a:avLst/>
          </a:prstGeom>
          <a:noFill/>
        </p:spPr>
        <p:txBody>
          <a:bodyPr wrap="square" rtlCol="0">
            <a:spAutoFit/>
          </a:bodyPr>
          <a:lstStyle/>
          <a:p>
            <a:r>
              <a:rPr lang="en-US" dirty="0" smtClean="0"/>
              <a:t>- </a:t>
            </a:r>
            <a:r>
              <a:rPr lang="en-US" dirty="0" err="1" smtClean="0"/>
              <a:t>Hiển</a:t>
            </a:r>
            <a:r>
              <a:rPr lang="en-US" dirty="0" smtClean="0"/>
              <a:t> </a:t>
            </a:r>
            <a:r>
              <a:rPr lang="en-US" dirty="0" err="1" smtClean="0"/>
              <a:t>thị</a:t>
            </a:r>
            <a:r>
              <a:rPr lang="en-US" dirty="0" smtClean="0"/>
              <a:t> </a:t>
            </a:r>
            <a:r>
              <a:rPr lang="en-US" dirty="0" err="1" smtClean="0"/>
              <a:t>nhiệt</a:t>
            </a:r>
            <a:r>
              <a:rPr lang="en-US" dirty="0" smtClean="0"/>
              <a:t> </a:t>
            </a:r>
            <a:r>
              <a:rPr lang="en-US" dirty="0" err="1" smtClean="0"/>
              <a:t>độ</a:t>
            </a:r>
            <a:r>
              <a:rPr lang="en-US" dirty="0" smtClean="0"/>
              <a:t>, </a:t>
            </a:r>
            <a:r>
              <a:rPr lang="en-US" dirty="0" err="1" smtClean="0"/>
              <a:t>độ</a:t>
            </a:r>
            <a:r>
              <a:rPr lang="en-US" dirty="0" smtClean="0"/>
              <a:t> </a:t>
            </a:r>
            <a:r>
              <a:rPr lang="en-US" dirty="0" err="1" smtClean="0"/>
              <a:t>ẩm</a:t>
            </a:r>
            <a:r>
              <a:rPr lang="en-US" dirty="0" smtClean="0"/>
              <a:t> </a:t>
            </a:r>
            <a:r>
              <a:rPr lang="en-US" dirty="0" err="1" smtClean="0"/>
              <a:t>của</a:t>
            </a:r>
            <a:r>
              <a:rPr lang="en-US" dirty="0" smtClean="0"/>
              <a:t> </a:t>
            </a:r>
            <a:r>
              <a:rPr lang="en-US" dirty="0" err="1" smtClean="0"/>
              <a:t>phòng</a:t>
            </a:r>
            <a:r>
              <a:rPr lang="en-US" dirty="0"/>
              <a:t> </a:t>
            </a:r>
            <a:r>
              <a:rPr lang="en-US" dirty="0" err="1" smtClean="0"/>
              <a:t>và</a:t>
            </a:r>
            <a:r>
              <a:rPr lang="en-US" dirty="0" smtClean="0"/>
              <a:t> </a:t>
            </a:r>
            <a:r>
              <a:rPr lang="en-US" dirty="0" err="1" smtClean="0"/>
              <a:t>chế</a:t>
            </a:r>
            <a:r>
              <a:rPr lang="en-US" dirty="0" smtClean="0"/>
              <a:t> </a:t>
            </a:r>
            <a:r>
              <a:rPr lang="en-US" dirty="0" err="1" smtClean="0"/>
              <a:t>độ</a:t>
            </a:r>
            <a:r>
              <a:rPr lang="en-US" dirty="0" smtClean="0"/>
              <a:t> </a:t>
            </a:r>
            <a:r>
              <a:rPr lang="en-US" dirty="0" err="1" smtClean="0"/>
              <a:t>hoạt</a:t>
            </a:r>
            <a:r>
              <a:rPr lang="en-US" dirty="0" smtClean="0"/>
              <a:t> </a:t>
            </a:r>
            <a:r>
              <a:rPr lang="en-US" dirty="0" err="1" smtClean="0"/>
              <a:t>động</a:t>
            </a:r>
            <a:endParaRPr lang="en-US" dirty="0"/>
          </a:p>
        </p:txBody>
      </p:sp>
      <p:sp>
        <p:nvSpPr>
          <p:cNvPr id="10" name="TextBox 9"/>
          <p:cNvSpPr txBox="1"/>
          <p:nvPr/>
        </p:nvSpPr>
        <p:spPr>
          <a:xfrm>
            <a:off x="782438" y="2527017"/>
            <a:ext cx="4334034" cy="1169551"/>
          </a:xfrm>
          <a:prstGeom prst="rect">
            <a:avLst/>
          </a:prstGeom>
          <a:noFill/>
        </p:spPr>
        <p:txBody>
          <a:bodyPr wrap="square" rtlCol="0">
            <a:spAutoFit/>
          </a:bodyPr>
          <a:lstStyle/>
          <a:p>
            <a:r>
              <a:rPr lang="en-US" dirty="0" smtClean="0"/>
              <a:t>- </a:t>
            </a:r>
            <a:r>
              <a:rPr lang="en-US" dirty="0" err="1" smtClean="0"/>
              <a:t>Nhược</a:t>
            </a:r>
            <a:r>
              <a:rPr lang="en-US" dirty="0" smtClean="0"/>
              <a:t> </a:t>
            </a:r>
            <a:r>
              <a:rPr lang="en-US" dirty="0" err="1" smtClean="0"/>
              <a:t>điểm</a:t>
            </a:r>
            <a:r>
              <a:rPr lang="en-US" dirty="0" smtClean="0"/>
              <a:t> </a:t>
            </a:r>
            <a:r>
              <a:rPr lang="en-US" dirty="0" err="1" smtClean="0"/>
              <a:t>của</a:t>
            </a:r>
            <a:r>
              <a:rPr lang="en-US" dirty="0" smtClean="0"/>
              <a:t> </a:t>
            </a:r>
            <a:r>
              <a:rPr lang="en-US" dirty="0" err="1" smtClean="0"/>
              <a:t>đề</a:t>
            </a:r>
            <a:r>
              <a:rPr lang="en-US" dirty="0" smtClean="0"/>
              <a:t> </a:t>
            </a:r>
            <a:r>
              <a:rPr lang="en-US" dirty="0" err="1" smtClean="0"/>
              <a:t>tài</a:t>
            </a:r>
            <a:r>
              <a:rPr lang="en-US" dirty="0" smtClean="0"/>
              <a:t>:</a:t>
            </a:r>
          </a:p>
          <a:p>
            <a:r>
              <a:rPr lang="en-US" dirty="0"/>
              <a:t> </a:t>
            </a:r>
            <a:r>
              <a:rPr lang="en-US" dirty="0" smtClean="0"/>
              <a:t>       + </a:t>
            </a:r>
            <a:r>
              <a:rPr lang="en-US" dirty="0" err="1" smtClean="0"/>
              <a:t>Cảm</a:t>
            </a:r>
            <a:r>
              <a:rPr lang="en-US" dirty="0" smtClean="0"/>
              <a:t> </a:t>
            </a:r>
            <a:r>
              <a:rPr lang="en-US" dirty="0" err="1" smtClean="0"/>
              <a:t>biến</a:t>
            </a:r>
            <a:r>
              <a:rPr lang="en-US" dirty="0" smtClean="0"/>
              <a:t> </a:t>
            </a:r>
            <a:r>
              <a:rPr lang="en-US" dirty="0" err="1" smtClean="0"/>
              <a:t>vật</a:t>
            </a:r>
            <a:r>
              <a:rPr lang="en-US" dirty="0" smtClean="0"/>
              <a:t> </a:t>
            </a:r>
            <a:r>
              <a:rPr lang="en-US" dirty="0" err="1" smtClean="0"/>
              <a:t>cản</a:t>
            </a:r>
            <a:r>
              <a:rPr lang="en-US" dirty="0" smtClean="0"/>
              <a:t> </a:t>
            </a:r>
            <a:r>
              <a:rPr lang="en-US" dirty="0" err="1" smtClean="0"/>
              <a:t>hồng</a:t>
            </a:r>
            <a:r>
              <a:rPr lang="en-US" dirty="0" smtClean="0"/>
              <a:t> </a:t>
            </a:r>
            <a:r>
              <a:rPr lang="en-US" dirty="0" err="1" smtClean="0"/>
              <a:t>ngoại</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đề</a:t>
            </a:r>
            <a:r>
              <a:rPr lang="en-US" dirty="0" smtClean="0"/>
              <a:t> </a:t>
            </a:r>
            <a:r>
              <a:rPr lang="en-US" dirty="0" err="1" smtClean="0"/>
              <a:t>tài</a:t>
            </a:r>
            <a:r>
              <a:rPr lang="en-US" dirty="0" smtClean="0"/>
              <a:t> </a:t>
            </a:r>
            <a:r>
              <a:rPr lang="en-US" dirty="0" err="1" smtClean="0"/>
              <a:t>có</a:t>
            </a:r>
            <a:r>
              <a:rPr lang="en-US" dirty="0" smtClean="0"/>
              <a:t> </a:t>
            </a:r>
            <a:r>
              <a:rPr lang="en-US" dirty="0" err="1" smtClean="0"/>
              <a:t>khoảng</a:t>
            </a:r>
            <a:r>
              <a:rPr lang="en-US" dirty="0" smtClean="0"/>
              <a:t> </a:t>
            </a:r>
            <a:r>
              <a:rPr lang="en-US" dirty="0" err="1" smtClean="0"/>
              <a:t>cách</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ngắn</a:t>
            </a:r>
            <a:endParaRPr lang="en-US" dirty="0" smtClean="0"/>
          </a:p>
          <a:p>
            <a:r>
              <a:rPr lang="en-US" dirty="0"/>
              <a:t> </a:t>
            </a:r>
            <a:r>
              <a:rPr lang="en-US" dirty="0" smtClean="0"/>
              <a:t>       + </a:t>
            </a:r>
            <a:r>
              <a:rPr lang="en-US" dirty="0" err="1" smtClean="0"/>
              <a:t>Việc</a:t>
            </a:r>
            <a:r>
              <a:rPr lang="en-US" dirty="0" smtClean="0"/>
              <a:t> </a:t>
            </a:r>
            <a:r>
              <a:rPr lang="en-US" dirty="0" err="1" smtClean="0"/>
              <a:t>gửi</a:t>
            </a:r>
            <a:r>
              <a:rPr lang="en-US" dirty="0" smtClean="0"/>
              <a:t> mail </a:t>
            </a:r>
            <a:r>
              <a:rPr lang="en-US" dirty="0" err="1" smtClean="0"/>
              <a:t>không</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khi</a:t>
            </a:r>
            <a:r>
              <a:rPr lang="en-US" dirty="0" smtClean="0"/>
              <a:t> </a:t>
            </a:r>
            <a:r>
              <a:rPr lang="en-US" dirty="0" err="1" smtClean="0"/>
              <a:t>không</a:t>
            </a:r>
            <a:r>
              <a:rPr lang="en-US" dirty="0" smtClean="0"/>
              <a:t> </a:t>
            </a:r>
            <a:r>
              <a:rPr lang="en-US" dirty="0" err="1" smtClean="0"/>
              <a:t>có</a:t>
            </a:r>
            <a:r>
              <a:rPr lang="en-US" dirty="0" smtClean="0"/>
              <a:t> Internet</a:t>
            </a:r>
            <a:endParaRPr lang="en-US" dirty="0"/>
          </a:p>
        </p:txBody>
      </p:sp>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5342020" y="3000192"/>
            <a:ext cx="3623226" cy="1815982"/>
          </a:xfrm>
          <a:prstGeom prst="rect">
            <a:avLst/>
          </a:prstGeom>
        </p:spPr>
      </p:pic>
    </p:spTree>
    <p:extLst>
      <p:ext uri="{BB962C8B-B14F-4D97-AF65-F5344CB8AC3E}">
        <p14:creationId xmlns:p14="http://schemas.microsoft.com/office/powerpoint/2010/main" val="2003864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441" y="267900"/>
            <a:ext cx="7087200" cy="550200"/>
          </a:xfrm>
        </p:spPr>
        <p:txBody>
          <a:bodyPr/>
          <a:lstStyle/>
          <a:p>
            <a:r>
              <a:rPr lang="en-US" sz="4000" dirty="0" err="1">
                <a:effectLst>
                  <a:outerShdw blurRad="38100" dist="38100" dir="2700000" algn="tl">
                    <a:srgbClr val="000000">
                      <a:alpha val="43137"/>
                    </a:srgbClr>
                  </a:outerShdw>
                </a:effectLst>
              </a:rPr>
              <a:t>Sơ</a:t>
            </a:r>
            <a:r>
              <a:rPr lang="en-US" sz="4000" dirty="0">
                <a:effectLst>
                  <a:outerShdw blurRad="38100" dist="38100" dir="2700000" algn="tl">
                    <a:srgbClr val="000000">
                      <a:alpha val="43137"/>
                    </a:srgbClr>
                  </a:outerShdw>
                </a:effectLst>
              </a:rPr>
              <a:t> </a:t>
            </a:r>
            <a:r>
              <a:rPr lang="en-US" sz="4000" dirty="0" err="1">
                <a:effectLst>
                  <a:outerShdw blurRad="38100" dist="38100" dir="2700000" algn="tl">
                    <a:srgbClr val="000000">
                      <a:alpha val="43137"/>
                    </a:srgbClr>
                  </a:outerShdw>
                </a:effectLst>
              </a:rPr>
              <a:t>đồ</a:t>
            </a:r>
            <a:r>
              <a:rPr lang="en-US" sz="4000" dirty="0">
                <a:effectLst>
                  <a:outerShdw blurRad="38100" dist="38100" dir="2700000" algn="tl">
                    <a:srgbClr val="000000">
                      <a:alpha val="43137"/>
                    </a:srgbClr>
                  </a:outerShdw>
                </a:effectLst>
              </a:rPr>
              <a:t> </a:t>
            </a:r>
            <a:r>
              <a:rPr lang="en-US" sz="4000" dirty="0" err="1">
                <a:effectLst>
                  <a:outerShdw blurRad="38100" dist="38100" dir="2700000" algn="tl">
                    <a:srgbClr val="000000">
                      <a:alpha val="43137"/>
                    </a:srgbClr>
                  </a:outerShdw>
                </a:effectLst>
              </a:rPr>
              <a:t>tổng</a:t>
            </a:r>
            <a:r>
              <a:rPr lang="en-US" sz="4000" dirty="0">
                <a:effectLst>
                  <a:outerShdw blurRad="38100" dist="38100" dir="2700000" algn="tl">
                    <a:srgbClr val="000000">
                      <a:alpha val="43137"/>
                    </a:srgbClr>
                  </a:outerShdw>
                </a:effectLst>
              </a:rPr>
              <a:t> </a:t>
            </a:r>
            <a:r>
              <a:rPr lang="en-US" sz="4000" dirty="0" err="1">
                <a:effectLst>
                  <a:outerShdw blurRad="38100" dist="38100" dir="2700000" algn="tl">
                    <a:srgbClr val="000000">
                      <a:alpha val="43137"/>
                    </a:srgbClr>
                  </a:outerShdw>
                </a:effectLst>
              </a:rPr>
              <a:t>quan</a:t>
            </a:r>
            <a:endParaRPr lang="en-US" sz="4000" dirty="0">
              <a:effectLst>
                <a:outerShdw blurRad="38100" dist="38100" dir="2700000" algn="tl">
                  <a:srgbClr val="000000">
                    <a:alpha val="43137"/>
                  </a:srgbClr>
                </a:outerShdw>
              </a:effectLst>
            </a:endParaRPr>
          </a:p>
        </p:txBody>
      </p:sp>
      <p:pic>
        <p:nvPicPr>
          <p:cNvPr id="5" name="Picture 4"/>
          <p:cNvPicPr/>
          <p:nvPr/>
        </p:nvPicPr>
        <p:blipFill>
          <a:blip r:embed="rId2"/>
          <a:stretch>
            <a:fillRect/>
          </a:stretch>
        </p:blipFill>
        <p:spPr>
          <a:xfrm>
            <a:off x="1702088" y="920184"/>
            <a:ext cx="5861312" cy="378244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dk1"/>
          </a:fillRef>
          <a:effectRef idx="1">
            <a:schemeClr val="dk1"/>
          </a:effectRef>
          <a:fontRef idx="minor">
            <a:schemeClr val="lt1"/>
          </a:fontRef>
        </p:style>
      </p:pic>
    </p:spTree>
    <p:extLst>
      <p:ext uri="{BB962C8B-B14F-4D97-AF65-F5344CB8AC3E}">
        <p14:creationId xmlns:p14="http://schemas.microsoft.com/office/powerpoint/2010/main" val="2337022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8459" y="247840"/>
            <a:ext cx="7087200" cy="550200"/>
          </a:xfrm>
        </p:spPr>
        <p:txBody>
          <a:bodyPr/>
          <a:lstStyle/>
          <a:p>
            <a:r>
              <a:rPr lang="en-US" sz="4000" dirty="0" err="1">
                <a:effectLst>
                  <a:outerShdw blurRad="38100" dist="38100" dir="2700000" algn="tl">
                    <a:srgbClr val="000000">
                      <a:alpha val="43137"/>
                    </a:srgbClr>
                  </a:outerShdw>
                </a:effectLst>
              </a:rPr>
              <a:t>Lưu</a:t>
            </a:r>
            <a:r>
              <a:rPr lang="en-US" sz="4000" dirty="0">
                <a:effectLst>
                  <a:outerShdw blurRad="38100" dist="38100" dir="2700000" algn="tl">
                    <a:srgbClr val="000000">
                      <a:alpha val="43137"/>
                    </a:srgbClr>
                  </a:outerShdw>
                </a:effectLst>
              </a:rPr>
              <a:t> </a:t>
            </a:r>
            <a:r>
              <a:rPr lang="en-US" sz="4000" dirty="0" err="1">
                <a:effectLst>
                  <a:outerShdw blurRad="38100" dist="38100" dir="2700000" algn="tl">
                    <a:srgbClr val="000000">
                      <a:alpha val="43137"/>
                    </a:srgbClr>
                  </a:outerShdw>
                </a:effectLst>
              </a:rPr>
              <a:t>đồ</a:t>
            </a:r>
            <a:r>
              <a:rPr lang="en-US" sz="4000" dirty="0">
                <a:effectLst>
                  <a:outerShdw blurRad="38100" dist="38100" dir="2700000" algn="tl">
                    <a:srgbClr val="000000">
                      <a:alpha val="43137"/>
                    </a:srgbClr>
                  </a:outerShdw>
                </a:effectLst>
              </a:rPr>
              <a:t> </a:t>
            </a:r>
            <a:r>
              <a:rPr lang="en-US" sz="4000" dirty="0" err="1">
                <a:effectLst>
                  <a:outerShdw blurRad="38100" dist="38100" dir="2700000" algn="tl">
                    <a:srgbClr val="000000">
                      <a:alpha val="43137"/>
                    </a:srgbClr>
                  </a:outerShdw>
                </a:effectLst>
              </a:rPr>
              <a:t>thuật</a:t>
            </a:r>
            <a:r>
              <a:rPr lang="en-US" sz="4000" dirty="0">
                <a:effectLst>
                  <a:outerShdw blurRad="38100" dist="38100" dir="2700000" algn="tl">
                    <a:srgbClr val="000000">
                      <a:alpha val="43137"/>
                    </a:srgbClr>
                  </a:outerShdw>
                </a:effectLst>
              </a:rPr>
              <a:t> </a:t>
            </a:r>
            <a:r>
              <a:rPr lang="en-US" sz="4000" dirty="0" err="1">
                <a:effectLst>
                  <a:outerShdw blurRad="38100" dist="38100" dir="2700000" algn="tl">
                    <a:srgbClr val="000000">
                      <a:alpha val="43137"/>
                    </a:srgbClr>
                  </a:outerShdw>
                </a:effectLst>
              </a:rPr>
              <a:t>toán</a:t>
            </a:r>
            <a:endParaRPr lang="en-US" sz="4000" dirty="0">
              <a:effectLst>
                <a:outerShdw blurRad="38100" dist="38100" dir="2700000" algn="tl">
                  <a:srgbClr val="000000">
                    <a:alpha val="43137"/>
                  </a:srgbClr>
                </a:outerShdw>
              </a:effectLst>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187438" y="973502"/>
            <a:ext cx="6701920" cy="3605799"/>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dk1"/>
          </a:fillRef>
          <a:effectRef idx="1">
            <a:schemeClr val="dk1"/>
          </a:effectRef>
          <a:fontRef idx="minor">
            <a:schemeClr val="lt1"/>
          </a:fontRef>
        </p:style>
      </p:pic>
    </p:spTree>
    <p:extLst>
      <p:ext uri="{BB962C8B-B14F-4D97-AF65-F5344CB8AC3E}">
        <p14:creationId xmlns:p14="http://schemas.microsoft.com/office/powerpoint/2010/main" val="29363354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4846325" y="1165653"/>
            <a:ext cx="3586717" cy="255574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dk1"/>
          </a:fillRef>
          <a:effectRef idx="1">
            <a:schemeClr val="dk1"/>
          </a:effectRef>
          <a:fontRef idx="minor">
            <a:schemeClr val="lt1"/>
          </a:fontRef>
        </p:style>
      </p:pic>
      <p:sp>
        <p:nvSpPr>
          <p:cNvPr id="7" name="Title 1"/>
          <p:cNvSpPr>
            <a:spLocks noGrp="1"/>
          </p:cNvSpPr>
          <p:nvPr>
            <p:ph type="title"/>
          </p:nvPr>
        </p:nvSpPr>
        <p:spPr>
          <a:xfrm>
            <a:off x="1133899" y="452825"/>
            <a:ext cx="7124053" cy="397202"/>
          </a:xfrm>
        </p:spPr>
        <p:txBody>
          <a:bodyPr/>
          <a:lstStyle/>
          <a:p>
            <a:r>
              <a:rPr lang="en-US" sz="4000" dirty="0" err="1" smtClean="0">
                <a:effectLst>
                  <a:outerShdw blurRad="38100" dist="38100" dir="2700000" algn="tl">
                    <a:srgbClr val="000000">
                      <a:alpha val="43137"/>
                    </a:srgbClr>
                  </a:outerShdw>
                </a:effectLst>
              </a:rPr>
              <a:t>Một</a:t>
            </a:r>
            <a:r>
              <a:rPr lang="en-US" sz="4000" dirty="0" smtClean="0">
                <a:effectLst>
                  <a:outerShdw blurRad="38100" dist="38100" dir="2700000" algn="tl">
                    <a:srgbClr val="000000">
                      <a:alpha val="43137"/>
                    </a:srgbClr>
                  </a:outerShdw>
                </a:effectLst>
              </a:rPr>
              <a:t> </a:t>
            </a:r>
            <a:r>
              <a:rPr lang="en-US" sz="4000" dirty="0" err="1" smtClean="0">
                <a:effectLst>
                  <a:outerShdw blurRad="38100" dist="38100" dir="2700000" algn="tl">
                    <a:srgbClr val="000000">
                      <a:alpha val="43137"/>
                    </a:srgbClr>
                  </a:outerShdw>
                </a:effectLst>
              </a:rPr>
              <a:t>số</a:t>
            </a:r>
            <a:r>
              <a:rPr lang="en-US" sz="4000" dirty="0" smtClean="0">
                <a:effectLst>
                  <a:outerShdw blurRad="38100" dist="38100" dir="2700000" algn="tl">
                    <a:srgbClr val="000000">
                      <a:alpha val="43137"/>
                    </a:srgbClr>
                  </a:outerShdw>
                </a:effectLst>
              </a:rPr>
              <a:t> </a:t>
            </a:r>
            <a:r>
              <a:rPr lang="en-US" sz="4000" dirty="0" err="1" smtClean="0">
                <a:effectLst>
                  <a:outerShdw blurRad="38100" dist="38100" dir="2700000" algn="tl">
                    <a:srgbClr val="000000">
                      <a:alpha val="43137"/>
                    </a:srgbClr>
                  </a:outerShdw>
                </a:effectLst>
              </a:rPr>
              <a:t>Hình</a:t>
            </a:r>
            <a:r>
              <a:rPr lang="en-US" sz="4000" dirty="0" smtClean="0">
                <a:effectLst>
                  <a:outerShdw blurRad="38100" dist="38100" dir="2700000" algn="tl">
                    <a:srgbClr val="000000">
                      <a:alpha val="43137"/>
                    </a:srgbClr>
                  </a:outerShdw>
                </a:effectLst>
              </a:rPr>
              <a:t> </a:t>
            </a:r>
            <a:r>
              <a:rPr lang="en-US" sz="4000" dirty="0" err="1" smtClean="0">
                <a:effectLst>
                  <a:outerShdw blurRad="38100" dist="38100" dir="2700000" algn="tl">
                    <a:srgbClr val="000000">
                      <a:alpha val="43137"/>
                    </a:srgbClr>
                  </a:outerShdw>
                </a:effectLst>
              </a:rPr>
              <a:t>ảnh</a:t>
            </a:r>
            <a:r>
              <a:rPr lang="en-US" sz="4000" dirty="0" smtClean="0">
                <a:effectLst>
                  <a:outerShdw blurRad="38100" dist="38100" dir="2700000" algn="tl">
                    <a:srgbClr val="000000">
                      <a:alpha val="43137"/>
                    </a:srgbClr>
                  </a:outerShdw>
                </a:effectLst>
              </a:rPr>
              <a:t> </a:t>
            </a:r>
            <a:r>
              <a:rPr lang="en-US" sz="4000" dirty="0" err="1" smtClean="0">
                <a:effectLst>
                  <a:outerShdw blurRad="38100" dist="38100" dir="2700000" algn="tl">
                    <a:srgbClr val="000000">
                      <a:alpha val="43137"/>
                    </a:srgbClr>
                  </a:outerShdw>
                </a:effectLst>
              </a:rPr>
              <a:t>hoạt</a:t>
            </a:r>
            <a:r>
              <a:rPr lang="en-US" sz="4000" dirty="0" smtClean="0">
                <a:effectLst>
                  <a:outerShdw blurRad="38100" dist="38100" dir="2700000" algn="tl">
                    <a:srgbClr val="000000">
                      <a:alpha val="43137"/>
                    </a:srgbClr>
                  </a:outerShdw>
                </a:effectLst>
              </a:rPr>
              <a:t> </a:t>
            </a:r>
            <a:r>
              <a:rPr lang="en-US" sz="4000" dirty="0" err="1" smtClean="0">
                <a:effectLst>
                  <a:outerShdw blurRad="38100" dist="38100" dir="2700000" algn="tl">
                    <a:srgbClr val="000000">
                      <a:alpha val="43137"/>
                    </a:srgbClr>
                  </a:outerShdw>
                </a:effectLst>
              </a:rPr>
              <a:t>động</a:t>
            </a:r>
            <a:endParaRPr lang="en-US" sz="4000" dirty="0">
              <a:effectLst>
                <a:outerShdw blurRad="38100" dist="38100" dir="2700000" algn="tl">
                  <a:srgbClr val="000000">
                    <a:alpha val="43137"/>
                  </a:srgbClr>
                </a:outerShdw>
              </a:effectLst>
            </a:endParaRPr>
          </a:p>
        </p:txBody>
      </p:sp>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692775" y="1165653"/>
            <a:ext cx="3654469" cy="2555742"/>
          </a:xfrm>
          <a:prstGeom prst="rect">
            <a:avLst/>
          </a:prstGeom>
        </p:spPr>
      </p:pic>
    </p:spTree>
    <p:extLst>
      <p:ext uri="{BB962C8B-B14F-4D97-AF65-F5344CB8AC3E}">
        <p14:creationId xmlns:p14="http://schemas.microsoft.com/office/powerpoint/2010/main" val="31669637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513" y="437288"/>
            <a:ext cx="7124053" cy="397202"/>
          </a:xfrm>
        </p:spPr>
        <p:txBody>
          <a:bodyPr/>
          <a:lstStyle/>
          <a:p>
            <a:r>
              <a:rPr lang="en-US" sz="4000" dirty="0" err="1" smtClean="0">
                <a:effectLst>
                  <a:outerShdw blurRad="38100" dist="38100" dir="2700000" algn="tl">
                    <a:srgbClr val="000000">
                      <a:alpha val="43137"/>
                    </a:srgbClr>
                  </a:outerShdw>
                </a:effectLst>
              </a:rPr>
              <a:t>Một</a:t>
            </a:r>
            <a:r>
              <a:rPr lang="en-US" sz="4000" dirty="0" smtClean="0">
                <a:effectLst>
                  <a:outerShdw blurRad="38100" dist="38100" dir="2700000" algn="tl">
                    <a:srgbClr val="000000">
                      <a:alpha val="43137"/>
                    </a:srgbClr>
                  </a:outerShdw>
                </a:effectLst>
              </a:rPr>
              <a:t> </a:t>
            </a:r>
            <a:r>
              <a:rPr lang="en-US" sz="4000" dirty="0" err="1" smtClean="0">
                <a:effectLst>
                  <a:outerShdw blurRad="38100" dist="38100" dir="2700000" algn="tl">
                    <a:srgbClr val="000000">
                      <a:alpha val="43137"/>
                    </a:srgbClr>
                  </a:outerShdw>
                </a:effectLst>
              </a:rPr>
              <a:t>số</a:t>
            </a:r>
            <a:r>
              <a:rPr lang="en-US" sz="4000" dirty="0" smtClean="0">
                <a:effectLst>
                  <a:outerShdw blurRad="38100" dist="38100" dir="2700000" algn="tl">
                    <a:srgbClr val="000000">
                      <a:alpha val="43137"/>
                    </a:srgbClr>
                  </a:outerShdw>
                </a:effectLst>
              </a:rPr>
              <a:t> </a:t>
            </a:r>
            <a:r>
              <a:rPr lang="en-US" sz="4000" dirty="0" err="1" smtClean="0">
                <a:effectLst>
                  <a:outerShdw blurRad="38100" dist="38100" dir="2700000" algn="tl">
                    <a:srgbClr val="000000">
                      <a:alpha val="43137"/>
                    </a:srgbClr>
                  </a:outerShdw>
                </a:effectLst>
              </a:rPr>
              <a:t>Hình</a:t>
            </a:r>
            <a:r>
              <a:rPr lang="en-US" sz="4000" dirty="0" smtClean="0">
                <a:effectLst>
                  <a:outerShdw blurRad="38100" dist="38100" dir="2700000" algn="tl">
                    <a:srgbClr val="000000">
                      <a:alpha val="43137"/>
                    </a:srgbClr>
                  </a:outerShdw>
                </a:effectLst>
              </a:rPr>
              <a:t> </a:t>
            </a:r>
            <a:r>
              <a:rPr lang="en-US" sz="4000" dirty="0" err="1" smtClean="0">
                <a:effectLst>
                  <a:outerShdw blurRad="38100" dist="38100" dir="2700000" algn="tl">
                    <a:srgbClr val="000000">
                      <a:alpha val="43137"/>
                    </a:srgbClr>
                  </a:outerShdw>
                </a:effectLst>
              </a:rPr>
              <a:t>ảnh</a:t>
            </a:r>
            <a:r>
              <a:rPr lang="en-US" sz="4000" dirty="0" smtClean="0">
                <a:effectLst>
                  <a:outerShdw blurRad="38100" dist="38100" dir="2700000" algn="tl">
                    <a:srgbClr val="000000">
                      <a:alpha val="43137"/>
                    </a:srgbClr>
                  </a:outerShdw>
                </a:effectLst>
              </a:rPr>
              <a:t> </a:t>
            </a:r>
            <a:r>
              <a:rPr lang="en-US" sz="4000" dirty="0" err="1" smtClean="0">
                <a:effectLst>
                  <a:outerShdw blurRad="38100" dist="38100" dir="2700000" algn="tl">
                    <a:srgbClr val="000000">
                      <a:alpha val="43137"/>
                    </a:srgbClr>
                  </a:outerShdw>
                </a:effectLst>
              </a:rPr>
              <a:t>hoạt</a:t>
            </a:r>
            <a:r>
              <a:rPr lang="en-US" sz="4000" dirty="0" smtClean="0">
                <a:effectLst>
                  <a:outerShdw blurRad="38100" dist="38100" dir="2700000" algn="tl">
                    <a:srgbClr val="000000">
                      <a:alpha val="43137"/>
                    </a:srgbClr>
                  </a:outerShdw>
                </a:effectLst>
              </a:rPr>
              <a:t> </a:t>
            </a:r>
            <a:r>
              <a:rPr lang="en-US" sz="4000" dirty="0" err="1" smtClean="0">
                <a:effectLst>
                  <a:outerShdw blurRad="38100" dist="38100" dir="2700000" algn="tl">
                    <a:srgbClr val="000000">
                      <a:alpha val="43137"/>
                    </a:srgbClr>
                  </a:outerShdw>
                </a:effectLst>
              </a:rPr>
              <a:t>động</a:t>
            </a:r>
            <a:endParaRPr lang="en-US" sz="4000" dirty="0">
              <a:effectLst>
                <a:outerShdw blurRad="38100" dist="38100" dir="2700000" algn="tl">
                  <a:srgbClr val="000000">
                    <a:alpha val="43137"/>
                  </a:srgbClr>
                </a:outerShdw>
              </a:effectLst>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5067597" y="918540"/>
            <a:ext cx="3254737" cy="2370466"/>
          </a:xfrm>
          <a:prstGeom prst="rect">
            <a:avLst/>
          </a:prstGeom>
        </p:spPr>
      </p:pic>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1063016" y="926638"/>
            <a:ext cx="3147477" cy="2362368"/>
          </a:xfrm>
          <a:prstGeom prst="rect">
            <a:avLst/>
          </a:prstGeom>
        </p:spPr>
      </p:pic>
      <p:pic>
        <p:nvPicPr>
          <p:cNvPr id="9" name="Picture 8"/>
          <p:cNvPicPr/>
          <p:nvPr/>
        </p:nvPicPr>
        <p:blipFill>
          <a:blip r:embed="rId4"/>
          <a:stretch>
            <a:fillRect/>
          </a:stretch>
        </p:blipFill>
        <p:spPr>
          <a:xfrm>
            <a:off x="800746" y="3473302"/>
            <a:ext cx="7521589" cy="1231361"/>
          </a:xfrm>
          <a:prstGeom prst="rect">
            <a:avLst/>
          </a:prstGeom>
        </p:spPr>
      </p:pic>
    </p:spTree>
    <p:extLst>
      <p:ext uri="{BB962C8B-B14F-4D97-AF65-F5344CB8AC3E}">
        <p14:creationId xmlns:p14="http://schemas.microsoft.com/office/powerpoint/2010/main" val="1616655486"/>
      </p:ext>
    </p:extLst>
  </p:cSld>
  <p:clrMapOvr>
    <a:masterClrMapping/>
  </p:clrMapOvr>
  <p:timing>
    <p:tnLst>
      <p:par>
        <p:cTn id="1" dur="indefinite" restart="never" nodeType="tmRoot"/>
      </p:par>
    </p:tnLst>
  </p:timing>
</p:sld>
</file>

<file path=ppt/theme/theme1.xml><?xml version="1.0" encoding="utf-8"?>
<a:theme xmlns:a="http://schemas.openxmlformats.org/drawingml/2006/main" name="Knight template">
  <a:themeElements>
    <a:clrScheme name="Custom 347">
      <a:dk1>
        <a:srgbClr val="273F68"/>
      </a:dk1>
      <a:lt1>
        <a:srgbClr val="FFFFFF"/>
      </a:lt1>
      <a:dk2>
        <a:srgbClr val="7085AA"/>
      </a:dk2>
      <a:lt2>
        <a:srgbClr val="F4F7FA"/>
      </a:lt2>
      <a:accent1>
        <a:srgbClr val="4BD1DD"/>
      </a:accent1>
      <a:accent2>
        <a:srgbClr val="57C0EB"/>
      </a:accent2>
      <a:accent3>
        <a:srgbClr val="BD9ADD"/>
      </a:accent3>
      <a:accent4>
        <a:srgbClr val="F3805C"/>
      </a:accent4>
      <a:accent5>
        <a:srgbClr val="FFD11D"/>
      </a:accent5>
      <a:accent6>
        <a:srgbClr val="95D346"/>
      </a:accent6>
      <a:hlink>
        <a:srgbClr val="273F6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TotalTime>
  <Words>1409</Words>
  <Application>Microsoft Office PowerPoint</Application>
  <PresentationFormat>On-screen Show (16:9)</PresentationFormat>
  <Paragraphs>115</Paragraphs>
  <Slides>31</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Short Stack</vt:lpstr>
      <vt:lpstr>Times New Roman</vt:lpstr>
      <vt:lpstr>Amatic SC</vt:lpstr>
      <vt:lpstr>Times New Roman (Headings)</vt:lpstr>
      <vt:lpstr>Quicksand</vt:lpstr>
      <vt:lpstr>Calibri</vt:lpstr>
      <vt:lpstr>Knight template</vt:lpstr>
      <vt:lpstr>PowerPoint Presentation</vt:lpstr>
      <vt:lpstr>PowerPoint Presentation</vt:lpstr>
      <vt:lpstr>Nội dung</vt:lpstr>
      <vt:lpstr>1.Tổng quan đề tài</vt:lpstr>
      <vt:lpstr>Giới thiệu về đề tài</vt:lpstr>
      <vt:lpstr>Sơ đồ tổng quan</vt:lpstr>
      <vt:lpstr>Lưu đồ thuật toán</vt:lpstr>
      <vt:lpstr>Một số Hình ảnh hoạt động</vt:lpstr>
      <vt:lpstr>Một số Hình ảnh hoạt động</vt:lpstr>
      <vt:lpstr>2. Các linh kiện chính được sử dụng</vt:lpstr>
      <vt:lpstr>2. Các linh kiện chính được sử dụng</vt:lpstr>
      <vt:lpstr>MSP430G2553</vt:lpstr>
      <vt:lpstr>Sơ đồ chân</vt:lpstr>
      <vt:lpstr>2. Các linh kiện chính được sử dụng</vt:lpstr>
      <vt:lpstr>Giới thiệu</vt:lpstr>
      <vt:lpstr>Thông số kỹ thuật </vt:lpstr>
      <vt:lpstr>2. Các linh kiện chính được sử dụng</vt:lpstr>
      <vt:lpstr>DHT11</vt:lpstr>
      <vt:lpstr>2. Các linh kiện chính được sử dụng</vt:lpstr>
      <vt:lpstr>Giới thiệu</vt:lpstr>
      <vt:lpstr>Giao tiếp với MSP430</vt:lpstr>
      <vt:lpstr>3.Giới thiệu về ESP8266 và gửi mail bằng máy chủ SMTP</vt:lpstr>
      <vt:lpstr>PowerPoint Presentation</vt:lpstr>
      <vt:lpstr>Gửi mail bằng máy chủ SMTP</vt:lpstr>
      <vt:lpstr>4.Giới thiệu về giao thức UART</vt:lpstr>
      <vt:lpstr>PowerPoint Presentation</vt:lpstr>
      <vt:lpstr>Nguyên lý làm việc</vt:lpstr>
      <vt:lpstr>Giao tiếp MSP430G2553 với ESP8266</vt:lpstr>
      <vt:lpstr>5. Demo và cách hoạt động</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Phan Trung Mỹ</dc:creator>
  <cp:lastModifiedBy>Windows User</cp:lastModifiedBy>
  <cp:revision>113</cp:revision>
  <dcterms:modified xsi:type="dcterms:W3CDTF">2021-12-19T10:11:55Z</dcterms:modified>
</cp:coreProperties>
</file>