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10" r:id="rId4"/>
    <p:sldId id="262" r:id="rId5"/>
    <p:sldId id="263" r:id="rId6"/>
    <p:sldId id="264" r:id="rId7"/>
    <p:sldId id="266" r:id="rId8"/>
    <p:sldId id="302" r:id="rId9"/>
    <p:sldId id="303" r:id="rId10"/>
    <p:sldId id="307" r:id="rId11"/>
    <p:sldId id="305" r:id="rId12"/>
    <p:sldId id="306" r:id="rId13"/>
    <p:sldId id="308" r:id="rId14"/>
    <p:sldId id="309" r:id="rId15"/>
    <p:sldId id="267" r:id="rId16"/>
    <p:sldId id="272" r:id="rId17"/>
    <p:sldId id="278" r:id="rId18"/>
    <p:sldId id="280" r:id="rId19"/>
    <p:sldId id="304" r:id="rId20"/>
    <p:sldId id="311" r:id="rId21"/>
    <p:sldId id="283" r:id="rId22"/>
    <p:sldId id="312" r:id="rId23"/>
    <p:sldId id="268" r:id="rId24"/>
    <p:sldId id="292" r:id="rId25"/>
    <p:sldId id="293" r:id="rId26"/>
    <p:sldId id="294" r:id="rId27"/>
    <p:sldId id="299" r:id="rId28"/>
    <p:sldId id="300" r:id="rId29"/>
    <p:sldId id="301" r:id="rId30"/>
    <p:sldId id="270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D84D8-B1E1-4FDF-9005-5B7972C04C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9FB527-8E85-4E89-ABC6-1BA19F195238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Khái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niệm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xe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hành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78BFE1F-2CFE-4100-825C-68EDB4497CD2}" type="parTrans" cxnId="{A0F5CDC1-F0D0-4A6A-8451-C3DA46F2BD32}">
      <dgm:prSet/>
      <dgm:spPr/>
      <dgm:t>
        <a:bodyPr/>
        <a:lstStyle/>
        <a:p>
          <a:endParaRPr lang="en-US"/>
        </a:p>
      </dgm:t>
    </dgm:pt>
    <dgm:pt modelId="{5D51B482-07FF-4C58-B81B-6B1F88017B9D}" type="sibTrans" cxnId="{A0F5CDC1-F0D0-4A6A-8451-C3DA46F2BD32}">
      <dgm:prSet/>
      <dgm:spPr/>
      <dgm:t>
        <a:bodyPr/>
        <a:lstStyle/>
        <a:p>
          <a:endParaRPr lang="en-US"/>
        </a:p>
      </dgm:t>
    </dgm:pt>
    <dgm:pt modelId="{E39B85C2-484A-4388-AEC4-D804E7A5FCFB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hình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triển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0040716-6ECD-4BA9-9ED1-303CF494CCAD}" type="parTrans" cxnId="{D989F8A9-A84C-47BD-AFB3-28212FF9DCB3}">
      <dgm:prSet/>
      <dgm:spPr/>
      <dgm:t>
        <a:bodyPr/>
        <a:lstStyle/>
        <a:p>
          <a:endParaRPr lang="en-US"/>
        </a:p>
      </dgm:t>
    </dgm:pt>
    <dgm:pt modelId="{7F11EB24-1A07-40C4-B981-D4EB8A3A66BF}" type="sibTrans" cxnId="{D989F8A9-A84C-47BD-AFB3-28212FF9DCB3}">
      <dgm:prSet/>
      <dgm:spPr/>
      <dgm:t>
        <a:bodyPr/>
        <a:lstStyle/>
        <a:p>
          <a:endParaRPr lang="en-US"/>
        </a:p>
      </dgm:t>
    </dgm:pt>
    <dgm:pt modelId="{498AC5CF-3B65-4DDA-ACAF-7E2DF8DB515D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đặt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ra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36D51C9-D1EA-4D03-9752-17ED5B87BBAD}" type="parTrans" cxnId="{D7971AFA-AAF9-43CA-BBB7-BBAC25D4BD11}">
      <dgm:prSet/>
      <dgm:spPr/>
      <dgm:t>
        <a:bodyPr/>
        <a:lstStyle/>
        <a:p>
          <a:endParaRPr lang="en-US"/>
        </a:p>
      </dgm:t>
    </dgm:pt>
    <dgm:pt modelId="{0AF65467-A952-411C-9436-5FEDD952C31D}" type="sibTrans" cxnId="{D7971AFA-AAF9-43CA-BBB7-BBAC25D4BD11}">
      <dgm:prSet/>
      <dgm:spPr/>
      <dgm:t>
        <a:bodyPr/>
        <a:lstStyle/>
        <a:p>
          <a:endParaRPr lang="en-US"/>
        </a:p>
      </dgm:t>
    </dgm:pt>
    <dgm:pt modelId="{7842F730-B0FB-486D-BA4F-3BEA27F77BDD}" type="pres">
      <dgm:prSet presAssocID="{C3AD84D8-B1E1-4FDF-9005-5B7972C04C9C}" presName="linearFlow" presStyleCnt="0">
        <dgm:presLayoutVars>
          <dgm:dir/>
          <dgm:resizeHandles val="exact"/>
        </dgm:presLayoutVars>
      </dgm:prSet>
      <dgm:spPr/>
    </dgm:pt>
    <dgm:pt modelId="{C1EE341C-1861-42CF-9071-8B7E6BBACD4B}" type="pres">
      <dgm:prSet presAssocID="{6A9FB527-8E85-4E89-ABC6-1BA19F195238}" presName="composite" presStyleCnt="0"/>
      <dgm:spPr/>
    </dgm:pt>
    <dgm:pt modelId="{F58AD0D7-5D1D-41BD-8413-8D464C35E454}" type="pres">
      <dgm:prSet presAssocID="{6A9FB527-8E85-4E89-ABC6-1BA19F195238}" presName="imgShp" presStyleLbl="fgImgPlace1" presStyleIdx="0" presStyleCnt="3"/>
      <dgm:spPr/>
    </dgm:pt>
    <dgm:pt modelId="{12021294-212E-431F-8E85-415BC2B99645}" type="pres">
      <dgm:prSet presAssocID="{6A9FB527-8E85-4E89-ABC6-1BA19F195238}" presName="txShp" presStyleLbl="node1" presStyleIdx="0" presStyleCnt="3" custScaleX="117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360E3-2EE1-48A8-8717-69FA5846DC7E}" type="pres">
      <dgm:prSet presAssocID="{5D51B482-07FF-4C58-B81B-6B1F88017B9D}" presName="spacing" presStyleCnt="0"/>
      <dgm:spPr/>
    </dgm:pt>
    <dgm:pt modelId="{1376C1D1-02A9-4270-B49C-454F299CCD12}" type="pres">
      <dgm:prSet presAssocID="{E39B85C2-484A-4388-AEC4-D804E7A5FCFB}" presName="composite" presStyleCnt="0"/>
      <dgm:spPr/>
    </dgm:pt>
    <dgm:pt modelId="{7BCA2A13-BEA6-42EC-BE71-2419EC575AF8}" type="pres">
      <dgm:prSet presAssocID="{E39B85C2-484A-4388-AEC4-D804E7A5FCFB}" presName="imgShp" presStyleLbl="fgImgPlace1" presStyleIdx="1" presStyleCnt="3"/>
      <dgm:spPr/>
    </dgm:pt>
    <dgm:pt modelId="{3F733228-8867-4E38-A6B1-2139F17C2B1D}" type="pres">
      <dgm:prSet presAssocID="{E39B85C2-484A-4388-AEC4-D804E7A5FCFB}" presName="txShp" presStyleLbl="node1" presStyleIdx="1" presStyleCnt="3" custScaleX="114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549BC-84A4-4E1C-9DE8-695BC4BDC606}" type="pres">
      <dgm:prSet presAssocID="{7F11EB24-1A07-40C4-B981-D4EB8A3A66BF}" presName="spacing" presStyleCnt="0"/>
      <dgm:spPr/>
    </dgm:pt>
    <dgm:pt modelId="{62043A58-9F1F-4E70-94EF-20F50A3B2196}" type="pres">
      <dgm:prSet presAssocID="{498AC5CF-3B65-4DDA-ACAF-7E2DF8DB515D}" presName="composite" presStyleCnt="0"/>
      <dgm:spPr/>
    </dgm:pt>
    <dgm:pt modelId="{420294C3-7633-41A4-816F-A7C3BD99C08D}" type="pres">
      <dgm:prSet presAssocID="{498AC5CF-3B65-4DDA-ACAF-7E2DF8DB515D}" presName="imgShp" presStyleLbl="fgImgPlace1" presStyleIdx="2" presStyleCnt="3"/>
      <dgm:spPr/>
    </dgm:pt>
    <dgm:pt modelId="{84FA82D7-0B38-4C05-A2F9-C03D2F148288}" type="pres">
      <dgm:prSet presAssocID="{498AC5CF-3B65-4DDA-ACAF-7E2DF8DB515D}" presName="txShp" presStyleLbl="node1" presStyleIdx="2" presStyleCnt="3" custScaleX="115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DC66D-FE72-4E39-9770-056F093D9AF8}" type="presOf" srcId="{C3AD84D8-B1E1-4FDF-9005-5B7972C04C9C}" destId="{7842F730-B0FB-486D-BA4F-3BEA27F77BDD}" srcOrd="0" destOrd="0" presId="urn:microsoft.com/office/officeart/2005/8/layout/vList3"/>
    <dgm:cxn modelId="{D0988E91-D425-4E70-9338-DCDCB06BF0CB}" type="presOf" srcId="{498AC5CF-3B65-4DDA-ACAF-7E2DF8DB515D}" destId="{84FA82D7-0B38-4C05-A2F9-C03D2F148288}" srcOrd="0" destOrd="0" presId="urn:microsoft.com/office/officeart/2005/8/layout/vList3"/>
    <dgm:cxn modelId="{3149B758-8AA1-4601-A66B-F582E950DA96}" type="presOf" srcId="{E39B85C2-484A-4388-AEC4-D804E7A5FCFB}" destId="{3F733228-8867-4E38-A6B1-2139F17C2B1D}" srcOrd="0" destOrd="0" presId="urn:microsoft.com/office/officeart/2005/8/layout/vList3"/>
    <dgm:cxn modelId="{830BD13D-0A5F-4641-9543-2F81902BAA14}" type="presOf" srcId="{6A9FB527-8E85-4E89-ABC6-1BA19F195238}" destId="{12021294-212E-431F-8E85-415BC2B99645}" srcOrd="0" destOrd="0" presId="urn:microsoft.com/office/officeart/2005/8/layout/vList3"/>
    <dgm:cxn modelId="{D7971AFA-AAF9-43CA-BBB7-BBAC25D4BD11}" srcId="{C3AD84D8-B1E1-4FDF-9005-5B7972C04C9C}" destId="{498AC5CF-3B65-4DDA-ACAF-7E2DF8DB515D}" srcOrd="2" destOrd="0" parTransId="{C36D51C9-D1EA-4D03-9752-17ED5B87BBAD}" sibTransId="{0AF65467-A952-411C-9436-5FEDD952C31D}"/>
    <dgm:cxn modelId="{D989F8A9-A84C-47BD-AFB3-28212FF9DCB3}" srcId="{C3AD84D8-B1E1-4FDF-9005-5B7972C04C9C}" destId="{E39B85C2-484A-4388-AEC4-D804E7A5FCFB}" srcOrd="1" destOrd="0" parTransId="{60040716-6ECD-4BA9-9ED1-303CF494CCAD}" sibTransId="{7F11EB24-1A07-40C4-B981-D4EB8A3A66BF}"/>
    <dgm:cxn modelId="{A0F5CDC1-F0D0-4A6A-8451-C3DA46F2BD32}" srcId="{C3AD84D8-B1E1-4FDF-9005-5B7972C04C9C}" destId="{6A9FB527-8E85-4E89-ABC6-1BA19F195238}" srcOrd="0" destOrd="0" parTransId="{178BFE1F-2CFE-4100-825C-68EDB4497CD2}" sibTransId="{5D51B482-07FF-4C58-B81B-6B1F88017B9D}"/>
    <dgm:cxn modelId="{119F7675-BE21-47EA-8DFE-3EB7C9AB61E9}" type="presParOf" srcId="{7842F730-B0FB-486D-BA4F-3BEA27F77BDD}" destId="{C1EE341C-1861-42CF-9071-8B7E6BBACD4B}" srcOrd="0" destOrd="0" presId="urn:microsoft.com/office/officeart/2005/8/layout/vList3"/>
    <dgm:cxn modelId="{1FC9E0FA-7D16-4AB4-9CD9-4CC06C66018C}" type="presParOf" srcId="{C1EE341C-1861-42CF-9071-8B7E6BBACD4B}" destId="{F58AD0D7-5D1D-41BD-8413-8D464C35E454}" srcOrd="0" destOrd="0" presId="urn:microsoft.com/office/officeart/2005/8/layout/vList3"/>
    <dgm:cxn modelId="{06DB4D43-8790-461E-A81B-D561C73EE6CF}" type="presParOf" srcId="{C1EE341C-1861-42CF-9071-8B7E6BBACD4B}" destId="{12021294-212E-431F-8E85-415BC2B99645}" srcOrd="1" destOrd="0" presId="urn:microsoft.com/office/officeart/2005/8/layout/vList3"/>
    <dgm:cxn modelId="{FDCB4782-0FE0-4E56-8668-0F1D8CA311DC}" type="presParOf" srcId="{7842F730-B0FB-486D-BA4F-3BEA27F77BDD}" destId="{AC1360E3-2EE1-48A8-8717-69FA5846DC7E}" srcOrd="1" destOrd="0" presId="urn:microsoft.com/office/officeart/2005/8/layout/vList3"/>
    <dgm:cxn modelId="{F3D31326-DD63-4058-8852-99544C982652}" type="presParOf" srcId="{7842F730-B0FB-486D-BA4F-3BEA27F77BDD}" destId="{1376C1D1-02A9-4270-B49C-454F299CCD12}" srcOrd="2" destOrd="0" presId="urn:microsoft.com/office/officeart/2005/8/layout/vList3"/>
    <dgm:cxn modelId="{C8ABAD64-2C83-4ED2-9A41-4D2E9551C43B}" type="presParOf" srcId="{1376C1D1-02A9-4270-B49C-454F299CCD12}" destId="{7BCA2A13-BEA6-42EC-BE71-2419EC575AF8}" srcOrd="0" destOrd="0" presId="urn:microsoft.com/office/officeart/2005/8/layout/vList3"/>
    <dgm:cxn modelId="{9A710D65-87E8-4E36-BF8F-9F26F0DE3DEF}" type="presParOf" srcId="{1376C1D1-02A9-4270-B49C-454F299CCD12}" destId="{3F733228-8867-4E38-A6B1-2139F17C2B1D}" srcOrd="1" destOrd="0" presId="urn:microsoft.com/office/officeart/2005/8/layout/vList3"/>
    <dgm:cxn modelId="{054AF914-0EC0-48CF-8710-CF5F12805E69}" type="presParOf" srcId="{7842F730-B0FB-486D-BA4F-3BEA27F77BDD}" destId="{CF4549BC-84A4-4E1C-9DE8-695BC4BDC606}" srcOrd="3" destOrd="0" presId="urn:microsoft.com/office/officeart/2005/8/layout/vList3"/>
    <dgm:cxn modelId="{24905333-DE88-4FCF-B530-5F6862D6F6B1}" type="presParOf" srcId="{7842F730-B0FB-486D-BA4F-3BEA27F77BDD}" destId="{62043A58-9F1F-4E70-94EF-20F50A3B2196}" srcOrd="4" destOrd="0" presId="urn:microsoft.com/office/officeart/2005/8/layout/vList3"/>
    <dgm:cxn modelId="{0A1CBB0E-9171-4A7E-A1DA-8500EEC12DCA}" type="presParOf" srcId="{62043A58-9F1F-4E70-94EF-20F50A3B2196}" destId="{420294C3-7633-41A4-816F-A7C3BD99C08D}" srcOrd="0" destOrd="0" presId="urn:microsoft.com/office/officeart/2005/8/layout/vList3"/>
    <dgm:cxn modelId="{B224AAEF-F24D-4EE9-A426-07664871569F}" type="presParOf" srcId="{62043A58-9F1F-4E70-94EF-20F50A3B2196}" destId="{84FA82D7-0B38-4C05-A2F9-C03D2F1482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EC13A-9365-4A4B-9810-FC95E0481B56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A41F0-E7C3-4698-826A-6470413818F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en-US" dirty="0"/>
        </a:p>
      </dgm:t>
    </dgm:pt>
    <dgm:pt modelId="{01882D9E-581B-4E8C-9C2A-6DFAB178FFBD}" type="parTrans" cxnId="{83729A73-9B8D-42B9-B947-EB0ADB8A6C05}">
      <dgm:prSet/>
      <dgm:spPr/>
      <dgm:t>
        <a:bodyPr/>
        <a:lstStyle/>
        <a:p>
          <a:endParaRPr lang="en-US"/>
        </a:p>
      </dgm:t>
    </dgm:pt>
    <dgm:pt modelId="{A4718405-C7C0-413F-B454-689DB7E761C7}" type="sibTrans" cxnId="{83729A73-9B8D-42B9-B947-EB0ADB8A6C05}">
      <dgm:prSet/>
      <dgm:spPr/>
      <dgm:t>
        <a:bodyPr/>
        <a:lstStyle/>
        <a:p>
          <a:endParaRPr lang="en-US"/>
        </a:p>
      </dgm:t>
    </dgm:pt>
    <dgm:pt modelId="{C9115B8D-2968-4906-A71A-C012F74EC158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 khiển hướng di chuyển của xe phải phù hợp với hướng đã xác định được</a:t>
          </a:r>
          <a:endParaRPr lang="en-US" dirty="0"/>
        </a:p>
      </dgm:t>
    </dgm:pt>
    <dgm:pt modelId="{E36B5590-8039-475E-8C87-A5308B611ABF}" type="parTrans" cxnId="{5FAE5775-5FAE-4CAB-BFAD-440626640DE9}">
      <dgm:prSet/>
      <dgm:spPr/>
      <dgm:t>
        <a:bodyPr/>
        <a:lstStyle/>
        <a:p>
          <a:endParaRPr lang="en-US"/>
        </a:p>
      </dgm:t>
    </dgm:pt>
    <dgm:pt modelId="{7ACC3410-75FE-4017-8279-486DB41D9532}" type="sibTrans" cxnId="{5FAE5775-5FAE-4CAB-BFAD-440626640DE9}">
      <dgm:prSet/>
      <dgm:spPr/>
      <dgm:t>
        <a:bodyPr/>
        <a:lstStyle/>
        <a:p>
          <a:endParaRPr lang="en-US"/>
        </a:p>
      </dgm:t>
    </dgm:pt>
    <dgm:pt modelId="{AA33299B-18A7-4815-8F2C-73C8E4222090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Đo tốc độ xe chính xác để có thể kiểm soát được tốc độ của xe</a:t>
          </a:r>
          <a:endParaRPr lang="en-US" dirty="0"/>
        </a:p>
      </dgm:t>
    </dgm:pt>
    <dgm:pt modelId="{4D6D78AE-6E97-400A-A366-B95894141E88}" type="parTrans" cxnId="{BBE983AD-85A1-44E8-807C-3D3827DA6123}">
      <dgm:prSet/>
      <dgm:spPr/>
      <dgm:t>
        <a:bodyPr/>
        <a:lstStyle/>
        <a:p>
          <a:endParaRPr lang="en-US"/>
        </a:p>
      </dgm:t>
    </dgm:pt>
    <dgm:pt modelId="{99013887-0517-480A-A4CD-8654F8ACAA7C}" type="sibTrans" cxnId="{BBE983AD-85A1-44E8-807C-3D3827DA6123}">
      <dgm:prSet/>
      <dgm:spPr/>
      <dgm:t>
        <a:bodyPr/>
        <a:lstStyle/>
        <a:p>
          <a:endParaRPr lang="en-US"/>
        </a:p>
      </dgm:t>
    </dgm:pt>
    <dgm:pt modelId="{6E8DB5B4-3A6E-4585-95B7-8674DB36303C}" type="pres">
      <dgm:prSet presAssocID="{39AEC13A-9365-4A4B-9810-FC95E0481B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AD816CB-BDE4-4A65-8E93-BCB727A04327}" type="pres">
      <dgm:prSet presAssocID="{39AEC13A-9365-4A4B-9810-FC95E0481B56}" presName="Name1" presStyleCnt="0"/>
      <dgm:spPr/>
    </dgm:pt>
    <dgm:pt modelId="{A32E9A92-5EE0-423B-AD6E-0B65EE42B765}" type="pres">
      <dgm:prSet presAssocID="{39AEC13A-9365-4A4B-9810-FC95E0481B56}" presName="cycle" presStyleCnt="0"/>
      <dgm:spPr/>
    </dgm:pt>
    <dgm:pt modelId="{35F89952-0D69-4FD2-99E4-B93AD2CCC027}" type="pres">
      <dgm:prSet presAssocID="{39AEC13A-9365-4A4B-9810-FC95E0481B56}" presName="srcNode" presStyleLbl="node1" presStyleIdx="0" presStyleCnt="3"/>
      <dgm:spPr/>
    </dgm:pt>
    <dgm:pt modelId="{CB61543A-217B-4046-867D-1AED7A117044}" type="pres">
      <dgm:prSet presAssocID="{39AEC13A-9365-4A4B-9810-FC95E0481B56}" presName="conn" presStyleLbl="parChTrans1D2" presStyleIdx="0" presStyleCnt="1"/>
      <dgm:spPr/>
      <dgm:t>
        <a:bodyPr/>
        <a:lstStyle/>
        <a:p>
          <a:endParaRPr lang="en-US"/>
        </a:p>
      </dgm:t>
    </dgm:pt>
    <dgm:pt modelId="{DCD52679-3A75-4235-9CFF-83BD7E350398}" type="pres">
      <dgm:prSet presAssocID="{39AEC13A-9365-4A4B-9810-FC95E0481B56}" presName="extraNode" presStyleLbl="node1" presStyleIdx="0" presStyleCnt="3"/>
      <dgm:spPr/>
    </dgm:pt>
    <dgm:pt modelId="{C32C2372-736D-4C9D-8D2F-06EADD0A6DE4}" type="pres">
      <dgm:prSet presAssocID="{39AEC13A-9365-4A4B-9810-FC95E0481B56}" presName="dstNode" presStyleLbl="node1" presStyleIdx="0" presStyleCnt="3"/>
      <dgm:spPr/>
    </dgm:pt>
    <dgm:pt modelId="{59E8808D-E777-48FA-9706-5258B5AC4E1F}" type="pres">
      <dgm:prSet presAssocID="{4A3A41F0-E7C3-4698-826A-6470413818F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5A58B-F36E-4D52-99A0-D7222B115E47}" type="pres">
      <dgm:prSet presAssocID="{4A3A41F0-E7C3-4698-826A-6470413818F6}" presName="accent_1" presStyleCnt="0"/>
      <dgm:spPr/>
    </dgm:pt>
    <dgm:pt modelId="{D64C8D51-CEEA-42C9-846C-03FA9631B194}" type="pres">
      <dgm:prSet presAssocID="{4A3A41F0-E7C3-4698-826A-6470413818F6}" presName="accentRepeatNode" presStyleLbl="solidFgAcc1" presStyleIdx="0" presStyleCnt="3"/>
      <dgm:spPr/>
    </dgm:pt>
    <dgm:pt modelId="{741B8C84-EB17-4C36-98B5-9991EF243420}" type="pres">
      <dgm:prSet presAssocID="{C9115B8D-2968-4906-A71A-C012F74EC1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25F51-B285-4341-9C8F-4CAB0581000E}" type="pres">
      <dgm:prSet presAssocID="{C9115B8D-2968-4906-A71A-C012F74EC158}" presName="accent_2" presStyleCnt="0"/>
      <dgm:spPr/>
    </dgm:pt>
    <dgm:pt modelId="{B34E6200-29A8-43F3-97E0-2E1D93A31068}" type="pres">
      <dgm:prSet presAssocID="{C9115B8D-2968-4906-A71A-C012F74EC158}" presName="accentRepeatNode" presStyleLbl="solidFgAcc1" presStyleIdx="1" presStyleCnt="3"/>
      <dgm:spPr/>
    </dgm:pt>
    <dgm:pt modelId="{204DA1FB-0368-4F38-A335-89AD10D7B03F}" type="pres">
      <dgm:prSet presAssocID="{AA33299B-18A7-4815-8F2C-73C8E422209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B56B4-CA31-49F9-AD09-33EE23D711F8}" type="pres">
      <dgm:prSet presAssocID="{AA33299B-18A7-4815-8F2C-73C8E4222090}" presName="accent_3" presStyleCnt="0"/>
      <dgm:spPr/>
    </dgm:pt>
    <dgm:pt modelId="{72083CBD-BD7E-41A1-8326-44D1E06BD7DE}" type="pres">
      <dgm:prSet presAssocID="{AA33299B-18A7-4815-8F2C-73C8E4222090}" presName="accentRepeatNode" presStyleLbl="solidFgAcc1" presStyleIdx="2" presStyleCnt="3"/>
      <dgm:spPr/>
    </dgm:pt>
  </dgm:ptLst>
  <dgm:cxnLst>
    <dgm:cxn modelId="{8978E2EA-1ADB-4AB2-B923-B96BB44C51F8}" type="presOf" srcId="{AA33299B-18A7-4815-8F2C-73C8E4222090}" destId="{204DA1FB-0368-4F38-A335-89AD10D7B03F}" srcOrd="0" destOrd="0" presId="urn:microsoft.com/office/officeart/2008/layout/VerticalCurvedList"/>
    <dgm:cxn modelId="{83729A73-9B8D-42B9-B947-EB0ADB8A6C05}" srcId="{39AEC13A-9365-4A4B-9810-FC95E0481B56}" destId="{4A3A41F0-E7C3-4698-826A-6470413818F6}" srcOrd="0" destOrd="0" parTransId="{01882D9E-581B-4E8C-9C2A-6DFAB178FFBD}" sibTransId="{A4718405-C7C0-413F-B454-689DB7E761C7}"/>
    <dgm:cxn modelId="{BBE983AD-85A1-44E8-807C-3D3827DA6123}" srcId="{39AEC13A-9365-4A4B-9810-FC95E0481B56}" destId="{AA33299B-18A7-4815-8F2C-73C8E4222090}" srcOrd="2" destOrd="0" parTransId="{4D6D78AE-6E97-400A-A366-B95894141E88}" sibTransId="{99013887-0517-480A-A4CD-8654F8ACAA7C}"/>
    <dgm:cxn modelId="{5FAE5775-5FAE-4CAB-BFAD-440626640DE9}" srcId="{39AEC13A-9365-4A4B-9810-FC95E0481B56}" destId="{C9115B8D-2968-4906-A71A-C012F74EC158}" srcOrd="1" destOrd="0" parTransId="{E36B5590-8039-475E-8C87-A5308B611ABF}" sibTransId="{7ACC3410-75FE-4017-8279-486DB41D9532}"/>
    <dgm:cxn modelId="{556E2688-0121-4DFE-AD16-1477A899AAB2}" type="presOf" srcId="{A4718405-C7C0-413F-B454-689DB7E761C7}" destId="{CB61543A-217B-4046-867D-1AED7A117044}" srcOrd="0" destOrd="0" presId="urn:microsoft.com/office/officeart/2008/layout/VerticalCurvedList"/>
    <dgm:cxn modelId="{9AB8B951-70CB-4FCF-98FF-8BA65517D535}" type="presOf" srcId="{39AEC13A-9365-4A4B-9810-FC95E0481B56}" destId="{6E8DB5B4-3A6E-4585-95B7-8674DB36303C}" srcOrd="0" destOrd="0" presId="urn:microsoft.com/office/officeart/2008/layout/VerticalCurvedList"/>
    <dgm:cxn modelId="{169DE6CC-47A1-401D-8094-88FCA897C923}" type="presOf" srcId="{4A3A41F0-E7C3-4698-826A-6470413818F6}" destId="{59E8808D-E777-48FA-9706-5258B5AC4E1F}" srcOrd="0" destOrd="0" presId="urn:microsoft.com/office/officeart/2008/layout/VerticalCurvedList"/>
    <dgm:cxn modelId="{47126EF5-5D84-49F7-8924-89869DADE191}" type="presOf" srcId="{C9115B8D-2968-4906-A71A-C012F74EC158}" destId="{741B8C84-EB17-4C36-98B5-9991EF243420}" srcOrd="0" destOrd="0" presId="urn:microsoft.com/office/officeart/2008/layout/VerticalCurvedList"/>
    <dgm:cxn modelId="{531ECB74-8AD7-490B-8F89-8CDB20A3CB52}" type="presParOf" srcId="{6E8DB5B4-3A6E-4585-95B7-8674DB36303C}" destId="{5AD816CB-BDE4-4A65-8E93-BCB727A04327}" srcOrd="0" destOrd="0" presId="urn:microsoft.com/office/officeart/2008/layout/VerticalCurvedList"/>
    <dgm:cxn modelId="{E56FAC7B-6694-4BC2-A6FF-D4D696A9BC7F}" type="presParOf" srcId="{5AD816CB-BDE4-4A65-8E93-BCB727A04327}" destId="{A32E9A92-5EE0-423B-AD6E-0B65EE42B765}" srcOrd="0" destOrd="0" presId="urn:microsoft.com/office/officeart/2008/layout/VerticalCurvedList"/>
    <dgm:cxn modelId="{DE9DBB71-C0AC-4712-8071-399A2091243A}" type="presParOf" srcId="{A32E9A92-5EE0-423B-AD6E-0B65EE42B765}" destId="{35F89952-0D69-4FD2-99E4-B93AD2CCC027}" srcOrd="0" destOrd="0" presId="urn:microsoft.com/office/officeart/2008/layout/VerticalCurvedList"/>
    <dgm:cxn modelId="{A19DE54C-75C4-45C4-92E2-3148F1F960DF}" type="presParOf" srcId="{A32E9A92-5EE0-423B-AD6E-0B65EE42B765}" destId="{CB61543A-217B-4046-867D-1AED7A117044}" srcOrd="1" destOrd="0" presId="urn:microsoft.com/office/officeart/2008/layout/VerticalCurvedList"/>
    <dgm:cxn modelId="{2C6BC7CE-C780-408C-99C0-9558FB2DCA16}" type="presParOf" srcId="{A32E9A92-5EE0-423B-AD6E-0B65EE42B765}" destId="{DCD52679-3A75-4235-9CFF-83BD7E350398}" srcOrd="2" destOrd="0" presId="urn:microsoft.com/office/officeart/2008/layout/VerticalCurvedList"/>
    <dgm:cxn modelId="{51662BEA-5981-4913-9769-90926614F8E5}" type="presParOf" srcId="{A32E9A92-5EE0-423B-AD6E-0B65EE42B765}" destId="{C32C2372-736D-4C9D-8D2F-06EADD0A6DE4}" srcOrd="3" destOrd="0" presId="urn:microsoft.com/office/officeart/2008/layout/VerticalCurvedList"/>
    <dgm:cxn modelId="{82069802-C6B2-491D-A7B4-195B9051ACE7}" type="presParOf" srcId="{5AD816CB-BDE4-4A65-8E93-BCB727A04327}" destId="{59E8808D-E777-48FA-9706-5258B5AC4E1F}" srcOrd="1" destOrd="0" presId="urn:microsoft.com/office/officeart/2008/layout/VerticalCurvedList"/>
    <dgm:cxn modelId="{B556D3A9-69BB-4DF3-B112-BC140471FE0A}" type="presParOf" srcId="{5AD816CB-BDE4-4A65-8E93-BCB727A04327}" destId="{A0F5A58B-F36E-4D52-99A0-D7222B115E47}" srcOrd="2" destOrd="0" presId="urn:microsoft.com/office/officeart/2008/layout/VerticalCurvedList"/>
    <dgm:cxn modelId="{1600AFF2-CF05-4A6E-8738-FD04979EA7D9}" type="presParOf" srcId="{A0F5A58B-F36E-4D52-99A0-D7222B115E47}" destId="{D64C8D51-CEEA-42C9-846C-03FA9631B194}" srcOrd="0" destOrd="0" presId="urn:microsoft.com/office/officeart/2008/layout/VerticalCurvedList"/>
    <dgm:cxn modelId="{F403A974-3FD1-441B-959F-197DD099502D}" type="presParOf" srcId="{5AD816CB-BDE4-4A65-8E93-BCB727A04327}" destId="{741B8C84-EB17-4C36-98B5-9991EF243420}" srcOrd="3" destOrd="0" presId="urn:microsoft.com/office/officeart/2008/layout/VerticalCurvedList"/>
    <dgm:cxn modelId="{644D3F4D-76DD-47A7-B054-81A99CC44967}" type="presParOf" srcId="{5AD816CB-BDE4-4A65-8E93-BCB727A04327}" destId="{AA725F51-B285-4341-9C8F-4CAB0581000E}" srcOrd="4" destOrd="0" presId="urn:microsoft.com/office/officeart/2008/layout/VerticalCurvedList"/>
    <dgm:cxn modelId="{D2EA9329-FD95-426E-B9F2-06B0788363C6}" type="presParOf" srcId="{AA725F51-B285-4341-9C8F-4CAB0581000E}" destId="{B34E6200-29A8-43F3-97E0-2E1D93A31068}" srcOrd="0" destOrd="0" presId="urn:microsoft.com/office/officeart/2008/layout/VerticalCurvedList"/>
    <dgm:cxn modelId="{42B2F18E-A1D9-43AA-B191-2083F5023435}" type="presParOf" srcId="{5AD816CB-BDE4-4A65-8E93-BCB727A04327}" destId="{204DA1FB-0368-4F38-A335-89AD10D7B03F}" srcOrd="5" destOrd="0" presId="urn:microsoft.com/office/officeart/2008/layout/VerticalCurvedList"/>
    <dgm:cxn modelId="{92376991-EF7A-4775-BB5C-3FB33251DA15}" type="presParOf" srcId="{5AD816CB-BDE4-4A65-8E93-BCB727A04327}" destId="{28BB56B4-CA31-49F9-AD09-33EE23D711F8}" srcOrd="6" destOrd="0" presId="urn:microsoft.com/office/officeart/2008/layout/VerticalCurvedList"/>
    <dgm:cxn modelId="{2A5AFAC4-40AE-4042-9804-16074055525C}" type="presParOf" srcId="{28BB56B4-CA31-49F9-AD09-33EE23D711F8}" destId="{72083CBD-BD7E-41A1-8326-44D1E06BD7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C472D-1436-457E-B847-56C63AB1770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D32C7-F71E-46FC-9D8E-EB86216CA3F9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thuyết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49DC1EE-787D-4F83-90C3-E07B4FB8D269}" type="parTrans" cxnId="{A2ABC23D-FD53-4F9D-AEEB-01D7C78F786F}">
      <dgm:prSet/>
      <dgm:spPr/>
      <dgm:t>
        <a:bodyPr/>
        <a:lstStyle/>
        <a:p>
          <a:endParaRPr lang="en-US"/>
        </a:p>
      </dgm:t>
    </dgm:pt>
    <dgm:pt modelId="{099AF39C-AED9-4579-A25B-D539E91424D2}" type="sibTrans" cxnId="{A2ABC23D-FD53-4F9D-AEEB-01D7C78F786F}">
      <dgm:prSet/>
      <dgm:spPr/>
      <dgm:t>
        <a:bodyPr/>
        <a:lstStyle/>
        <a:p>
          <a:endParaRPr lang="en-US"/>
        </a:p>
      </dgm:t>
    </dgm:pt>
    <dgm:pt modelId="{A8799B12-175A-43FD-A208-84107EAC8152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ảnh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5D1A1A54-6F01-4915-8A13-61D16B1A2395}" type="parTrans" cxnId="{C0A6D834-4005-41C3-A2D2-084684E46DB9}">
      <dgm:prSet/>
      <dgm:spPr/>
      <dgm:t>
        <a:bodyPr/>
        <a:lstStyle/>
        <a:p>
          <a:endParaRPr lang="en-US"/>
        </a:p>
      </dgm:t>
    </dgm:pt>
    <dgm:pt modelId="{08227FDF-9751-4E51-874B-48C7AD58F5F6}" type="sibTrans" cxnId="{C0A6D834-4005-41C3-A2D2-084684E46DB9}">
      <dgm:prSet/>
      <dgm:spPr/>
      <dgm:t>
        <a:bodyPr/>
        <a:lstStyle/>
        <a:p>
          <a:endParaRPr lang="en-US"/>
        </a:p>
      </dgm:t>
    </dgm:pt>
    <dgm:pt modelId="{BD007A57-167F-46D9-B92F-6DF6BF26A47D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hành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Raspbian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1C33E10C-F422-41DE-9F2C-544F54B08C90}" type="parTrans" cxnId="{9EF01F21-92E5-4A16-8B5F-DAA91A0DF8CF}">
      <dgm:prSet/>
      <dgm:spPr/>
      <dgm:t>
        <a:bodyPr/>
        <a:lstStyle/>
        <a:p>
          <a:endParaRPr lang="en-US"/>
        </a:p>
      </dgm:t>
    </dgm:pt>
    <dgm:pt modelId="{633F6C5D-E697-43FD-8F00-82B1BABC0161}" type="sibTrans" cxnId="{9EF01F21-92E5-4A16-8B5F-DAA91A0DF8CF}">
      <dgm:prSet/>
      <dgm:spPr/>
      <dgm:t>
        <a:bodyPr/>
        <a:lstStyle/>
        <a:p>
          <a:endParaRPr lang="en-US"/>
        </a:p>
      </dgm:t>
    </dgm:pt>
    <dgm:pt modelId="{207A2078-EF74-4610-BA75-2880E552627C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motor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servo 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0393F29-EADE-415D-805C-879EB1C194AF}" type="parTrans" cxnId="{E0F825EF-9FC8-4261-B6EB-1B9573090094}">
      <dgm:prSet/>
      <dgm:spPr/>
      <dgm:t>
        <a:bodyPr/>
        <a:lstStyle/>
        <a:p>
          <a:endParaRPr lang="en-US"/>
        </a:p>
      </dgm:t>
    </dgm:pt>
    <dgm:pt modelId="{A9C82796-67B9-45F8-BBCA-D3F924A2B448}" type="sibTrans" cxnId="{E0F825EF-9FC8-4261-B6EB-1B9573090094}">
      <dgm:prSet/>
      <dgm:spPr/>
      <dgm:t>
        <a:bodyPr/>
        <a:lstStyle/>
        <a:p>
          <a:endParaRPr lang="en-US"/>
        </a:p>
      </dgm:t>
    </dgm:pt>
    <dgm:pt modelId="{FFDE1E69-8BE5-480B-986E-2F505C453D91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xung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PWM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D972F02-588A-456B-AE48-AF8C9B7A2558}" type="parTrans" cxnId="{EBB5F83D-5748-4EA4-B130-91125BECA7AD}">
      <dgm:prSet/>
      <dgm:spPr/>
      <dgm:t>
        <a:bodyPr/>
        <a:lstStyle/>
        <a:p>
          <a:endParaRPr lang="en-US"/>
        </a:p>
      </dgm:t>
    </dgm:pt>
    <dgm:pt modelId="{F8A4F291-0DBA-4ED8-9353-EFF9730E8158}" type="sibTrans" cxnId="{EBB5F83D-5748-4EA4-B130-91125BECA7AD}">
      <dgm:prSet/>
      <dgm:spPr/>
      <dgm:t>
        <a:bodyPr/>
        <a:lstStyle/>
        <a:p>
          <a:endParaRPr lang="en-US"/>
        </a:p>
      </dgm:t>
    </dgm:pt>
    <dgm:pt modelId="{8F8829DE-41BC-4080-B8A6-B2007D7914D7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UART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EB178579-7CF8-4F6E-B4C1-DAD679317CDA}" type="parTrans" cxnId="{A8BF4F79-FE54-4CB7-87CD-A6A718E20B9E}">
      <dgm:prSet/>
      <dgm:spPr/>
      <dgm:t>
        <a:bodyPr/>
        <a:lstStyle/>
        <a:p>
          <a:endParaRPr lang="en-US"/>
        </a:p>
      </dgm:t>
    </dgm:pt>
    <dgm:pt modelId="{1057B590-C917-4F02-AD42-4104ADF39DFD}" type="sibTrans" cxnId="{A8BF4F79-FE54-4CB7-87CD-A6A718E20B9E}">
      <dgm:prSet/>
      <dgm:spPr/>
      <dgm:t>
        <a:bodyPr/>
        <a:lstStyle/>
        <a:p>
          <a:endParaRPr lang="en-US"/>
        </a:p>
      </dgm:t>
    </dgm:pt>
    <dgm:pt modelId="{8AA64825-D6FB-41E5-B173-01AB8C5B9A37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C++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8B55DC10-D071-4A7E-A1A4-002F846AD1A3}" type="parTrans" cxnId="{13AE4632-5B80-4504-8428-9057F5F3C41A}">
      <dgm:prSet/>
      <dgm:spPr/>
      <dgm:t>
        <a:bodyPr/>
        <a:lstStyle/>
        <a:p>
          <a:endParaRPr lang="en-US"/>
        </a:p>
      </dgm:t>
    </dgm:pt>
    <dgm:pt modelId="{40774E81-3B12-4162-99F0-1DBDC04218E4}" type="sibTrans" cxnId="{13AE4632-5B80-4504-8428-9057F5F3C41A}">
      <dgm:prSet/>
      <dgm:spPr/>
      <dgm:t>
        <a:bodyPr/>
        <a:lstStyle/>
        <a:p>
          <a:endParaRPr lang="en-US"/>
        </a:p>
      </dgm:t>
    </dgm:pt>
    <dgm:pt modelId="{5CEC847A-F63D-4850-B200-15CCB9DD20CE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Thư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viện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OpenCV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23D3507E-C239-4386-BAE4-098F3F0E8AF9}" type="parTrans" cxnId="{0F19745A-4B11-449B-9293-CFE3C4893335}">
      <dgm:prSet/>
      <dgm:spPr/>
      <dgm:t>
        <a:bodyPr/>
        <a:lstStyle/>
        <a:p>
          <a:endParaRPr lang="en-US"/>
        </a:p>
      </dgm:t>
    </dgm:pt>
    <dgm:pt modelId="{4EFD8922-F2C3-4149-806B-2DE05491F7E2}" type="sibTrans" cxnId="{0F19745A-4B11-449B-9293-CFE3C4893335}">
      <dgm:prSet/>
      <dgm:spPr/>
      <dgm:t>
        <a:bodyPr/>
        <a:lstStyle/>
        <a:p>
          <a:endParaRPr lang="en-US"/>
        </a:p>
      </dgm:t>
    </dgm:pt>
    <dgm:pt modelId="{E959F2B3-C199-4B6A-851F-E3FCAFDE6F8E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Canny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B8C40B47-9D51-487B-B8E6-8D0FE25735DC}" type="parTrans" cxnId="{C50C28DC-9C8E-416D-8AA8-D1FA210E4898}">
      <dgm:prSet/>
      <dgm:spPr/>
      <dgm:t>
        <a:bodyPr/>
        <a:lstStyle/>
        <a:p>
          <a:endParaRPr lang="en-US"/>
        </a:p>
      </dgm:t>
    </dgm:pt>
    <dgm:pt modelId="{A4A5ED38-48F8-4831-8F7D-0536E1F75B33}" type="sibTrans" cxnId="{C50C28DC-9C8E-416D-8AA8-D1FA210E4898}">
      <dgm:prSet/>
      <dgm:spPr/>
      <dgm:t>
        <a:bodyPr/>
        <a:lstStyle/>
        <a:p>
          <a:endParaRPr lang="en-US"/>
        </a:p>
      </dgm:t>
    </dgm:pt>
    <dgm:pt modelId="{0569B69A-1B96-494F-9FB4-191154137E56}">
      <dgm:prSet phldrT="[Text]" custT="1"/>
      <dgm:spPr/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Houghlines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1EF7F76-4E72-4DCE-893F-C97DD7681B5C}" type="parTrans" cxnId="{BAA7D05C-A58C-4C99-9936-C5E6004817D1}">
      <dgm:prSet/>
      <dgm:spPr/>
      <dgm:t>
        <a:bodyPr/>
        <a:lstStyle/>
        <a:p>
          <a:endParaRPr lang="en-US"/>
        </a:p>
      </dgm:t>
    </dgm:pt>
    <dgm:pt modelId="{6C62280B-AC60-4696-96E7-9090B54E3776}" type="sibTrans" cxnId="{BAA7D05C-A58C-4C99-9936-C5E6004817D1}">
      <dgm:prSet/>
      <dgm:spPr/>
      <dgm:t>
        <a:bodyPr/>
        <a:lstStyle/>
        <a:p>
          <a:endParaRPr lang="en-US"/>
        </a:p>
      </dgm:t>
    </dgm:pt>
    <dgm:pt modelId="{0A9F910B-1E33-4FAE-9DEF-E4447FF297CA}" type="pres">
      <dgm:prSet presAssocID="{FDCC472D-1436-457E-B847-56C63AB1770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4D1B76-D37C-4615-A131-E867F8D68939}" type="pres">
      <dgm:prSet presAssocID="{393D32C7-F71E-46FC-9D8E-EB86216CA3F9}" presName="root1" presStyleCnt="0"/>
      <dgm:spPr/>
    </dgm:pt>
    <dgm:pt modelId="{C4EF2B28-F443-48FA-944C-C940174213AC}" type="pres">
      <dgm:prSet presAssocID="{393D32C7-F71E-46FC-9D8E-EB86216CA3F9}" presName="LevelOneTextNode" presStyleLbl="node0" presStyleIdx="0" presStyleCnt="1" custScaleY="114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9813D-C69A-4FE7-A8B7-4A4409950DB6}" type="pres">
      <dgm:prSet presAssocID="{393D32C7-F71E-46FC-9D8E-EB86216CA3F9}" presName="level2hierChild" presStyleCnt="0"/>
      <dgm:spPr/>
    </dgm:pt>
    <dgm:pt modelId="{34C191A2-558D-4DAE-9C04-480F4C240FE2}" type="pres">
      <dgm:prSet presAssocID="{5D1A1A54-6F01-4915-8A13-61D16B1A239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0E3375E-9228-458C-8484-C7958B9B10CD}" type="pres">
      <dgm:prSet presAssocID="{5D1A1A54-6F01-4915-8A13-61D16B1A239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81BEB03-74F6-41AD-9B10-92D809839AB2}" type="pres">
      <dgm:prSet presAssocID="{A8799B12-175A-43FD-A208-84107EAC8152}" presName="root2" presStyleCnt="0"/>
      <dgm:spPr/>
    </dgm:pt>
    <dgm:pt modelId="{B2AA1C6B-C440-46EB-B802-99B4B018C763}" type="pres">
      <dgm:prSet presAssocID="{A8799B12-175A-43FD-A208-84107EAC8152}" presName="LevelTwoTextNode" presStyleLbl="node2" presStyleIdx="0" presStyleCnt="2" custScaleX="121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2FB94A-00F4-493C-B349-EB65C8FFC1DE}" type="pres">
      <dgm:prSet presAssocID="{A8799B12-175A-43FD-A208-84107EAC8152}" presName="level3hierChild" presStyleCnt="0"/>
      <dgm:spPr/>
    </dgm:pt>
    <dgm:pt modelId="{EAB9F4FC-D540-4529-AEF5-FF16DE746B04}" type="pres">
      <dgm:prSet presAssocID="{1C33E10C-F422-41DE-9F2C-544F54B08C90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5599CDCC-D623-463D-BA6B-BAB6137AC2FA}" type="pres">
      <dgm:prSet presAssocID="{1C33E10C-F422-41DE-9F2C-544F54B08C90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3027EE1-2D5D-473C-8210-F94231E47502}" type="pres">
      <dgm:prSet presAssocID="{BD007A57-167F-46D9-B92F-6DF6BF26A47D}" presName="root2" presStyleCnt="0"/>
      <dgm:spPr/>
    </dgm:pt>
    <dgm:pt modelId="{AD5EB611-BA00-4A9F-B445-4F6FDEB2362C}" type="pres">
      <dgm:prSet presAssocID="{BD007A57-167F-46D9-B92F-6DF6BF26A47D}" presName="LevelTwoTextNode" presStyleLbl="node3" presStyleIdx="0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FA7F0-F1C2-4CC0-8BAF-C2DB31637D0F}" type="pres">
      <dgm:prSet presAssocID="{BD007A57-167F-46D9-B92F-6DF6BF26A47D}" presName="level3hierChild" presStyleCnt="0"/>
      <dgm:spPr/>
    </dgm:pt>
    <dgm:pt modelId="{796D118E-9F22-4FB6-85B8-1DD18C103A8E}" type="pres">
      <dgm:prSet presAssocID="{8B55DC10-D071-4A7E-A1A4-002F846AD1A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E0D87497-7D49-4C7D-81CD-6B41BD7FED6A}" type="pres">
      <dgm:prSet presAssocID="{8B55DC10-D071-4A7E-A1A4-002F846AD1A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DE9EC949-C559-4019-8ABE-6A74489B45A5}" type="pres">
      <dgm:prSet presAssocID="{8AA64825-D6FB-41E5-B173-01AB8C5B9A37}" presName="root2" presStyleCnt="0"/>
      <dgm:spPr/>
    </dgm:pt>
    <dgm:pt modelId="{AB4AC2D6-45E9-4869-9A37-A40B0CDC4D8C}" type="pres">
      <dgm:prSet presAssocID="{8AA64825-D6FB-41E5-B173-01AB8C5B9A37}" presName="LevelTwoTextNode" presStyleLbl="node3" presStyleIdx="1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86435-1815-4E9B-B1F0-057135085924}" type="pres">
      <dgm:prSet presAssocID="{8AA64825-D6FB-41E5-B173-01AB8C5B9A37}" presName="level3hierChild" presStyleCnt="0"/>
      <dgm:spPr/>
    </dgm:pt>
    <dgm:pt modelId="{23365CDC-694C-4F90-9077-12432A9EC349}" type="pres">
      <dgm:prSet presAssocID="{23D3507E-C239-4386-BAE4-098F3F0E8AF9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A087552F-4171-4395-B963-81BFDC81C111}" type="pres">
      <dgm:prSet presAssocID="{23D3507E-C239-4386-BAE4-098F3F0E8AF9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3FDD8E9-AC8E-43F4-B753-523BE2922DA1}" type="pres">
      <dgm:prSet presAssocID="{5CEC847A-F63D-4850-B200-15CCB9DD20CE}" presName="root2" presStyleCnt="0"/>
      <dgm:spPr/>
    </dgm:pt>
    <dgm:pt modelId="{1E6B9122-B2A3-4AB0-9113-8AA4700A9836}" type="pres">
      <dgm:prSet presAssocID="{5CEC847A-F63D-4850-B200-15CCB9DD20CE}" presName="LevelTwoTextNode" presStyleLbl="node3" presStyleIdx="2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E0378-1BCA-4D74-AB3F-32230B87039A}" type="pres">
      <dgm:prSet presAssocID="{5CEC847A-F63D-4850-B200-15CCB9DD20CE}" presName="level3hierChild" presStyleCnt="0"/>
      <dgm:spPr/>
    </dgm:pt>
    <dgm:pt modelId="{990770E4-B88E-41AC-97D7-16C8B0391283}" type="pres">
      <dgm:prSet presAssocID="{B8C40B47-9D51-487B-B8E6-8D0FE25735D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EEAC4263-55F0-45A6-BFCE-E47D2024FD60}" type="pres">
      <dgm:prSet presAssocID="{B8C40B47-9D51-487B-B8E6-8D0FE25735D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E021778-0DB8-4A28-B539-EC898824037E}" type="pres">
      <dgm:prSet presAssocID="{E959F2B3-C199-4B6A-851F-E3FCAFDE6F8E}" presName="root2" presStyleCnt="0"/>
      <dgm:spPr/>
    </dgm:pt>
    <dgm:pt modelId="{3FC26AA0-EDB7-4FD1-8FED-5865065098B0}" type="pres">
      <dgm:prSet presAssocID="{E959F2B3-C199-4B6A-851F-E3FCAFDE6F8E}" presName="LevelTwoTextNode" presStyleLbl="node3" presStyleIdx="3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2AC94-5692-4F1D-8FC3-6D97100CE348}" type="pres">
      <dgm:prSet presAssocID="{E959F2B3-C199-4B6A-851F-E3FCAFDE6F8E}" presName="level3hierChild" presStyleCnt="0"/>
      <dgm:spPr/>
    </dgm:pt>
    <dgm:pt modelId="{2C74B5FD-B6F2-429A-8041-F0D549962665}" type="pres">
      <dgm:prSet presAssocID="{91EF7F76-4E72-4DCE-893F-C97DD7681B5C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4AA54685-2527-483B-AC26-C5868CB47389}" type="pres">
      <dgm:prSet presAssocID="{91EF7F76-4E72-4DCE-893F-C97DD7681B5C}" presName="connTx" presStyleLbl="parChTrans1D3" presStyleIdx="4" presStyleCnt="7"/>
      <dgm:spPr/>
      <dgm:t>
        <a:bodyPr/>
        <a:lstStyle/>
        <a:p>
          <a:endParaRPr lang="en-US"/>
        </a:p>
      </dgm:t>
    </dgm:pt>
    <dgm:pt modelId="{4B9E7AE7-D1E4-4CC6-BBCC-5F247C8D4052}" type="pres">
      <dgm:prSet presAssocID="{0569B69A-1B96-494F-9FB4-191154137E56}" presName="root2" presStyleCnt="0"/>
      <dgm:spPr/>
    </dgm:pt>
    <dgm:pt modelId="{93B47952-99EE-47AC-BAD7-9744E6894BE2}" type="pres">
      <dgm:prSet presAssocID="{0569B69A-1B96-494F-9FB4-191154137E56}" presName="LevelTwoTextNode" presStyleLbl="node3" presStyleIdx="4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04A7C-F5A3-4E8B-BEA2-8FE2072C9229}" type="pres">
      <dgm:prSet presAssocID="{0569B69A-1B96-494F-9FB4-191154137E56}" presName="level3hierChild" presStyleCnt="0"/>
      <dgm:spPr/>
    </dgm:pt>
    <dgm:pt modelId="{9FC197FB-7788-432F-8D5C-9982236DD2A4}" type="pres">
      <dgm:prSet presAssocID="{B0393F29-EADE-415D-805C-879EB1C194A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2DF2DED-FE95-4A8C-BE4E-ED568D702A5C}" type="pres">
      <dgm:prSet presAssocID="{B0393F29-EADE-415D-805C-879EB1C194A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3AAF3A6-E186-476F-9C07-FCFF06C07379}" type="pres">
      <dgm:prSet presAssocID="{207A2078-EF74-4610-BA75-2880E552627C}" presName="root2" presStyleCnt="0"/>
      <dgm:spPr/>
    </dgm:pt>
    <dgm:pt modelId="{EF3948E7-865C-411E-9397-6CEB2ADF3EAC}" type="pres">
      <dgm:prSet presAssocID="{207A2078-EF74-4610-BA75-2880E552627C}" presName="LevelTwoTextNode" presStyleLbl="node2" presStyleIdx="1" presStyleCnt="2" custScaleX="121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52C98-2013-4D26-B6E3-349EBFEFD86C}" type="pres">
      <dgm:prSet presAssocID="{207A2078-EF74-4610-BA75-2880E552627C}" presName="level3hierChild" presStyleCnt="0"/>
      <dgm:spPr/>
    </dgm:pt>
    <dgm:pt modelId="{24EBF261-B381-437A-958B-4E59CBE85613}" type="pres">
      <dgm:prSet presAssocID="{ED972F02-588A-456B-AE48-AF8C9B7A255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AE49B8AF-C9D8-4DD1-896A-593055090202}" type="pres">
      <dgm:prSet presAssocID="{ED972F02-588A-456B-AE48-AF8C9B7A255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9637ECEC-1065-43BF-A84F-75CB17B30257}" type="pres">
      <dgm:prSet presAssocID="{FFDE1E69-8BE5-480B-986E-2F505C453D91}" presName="root2" presStyleCnt="0"/>
      <dgm:spPr/>
    </dgm:pt>
    <dgm:pt modelId="{B66124DB-4D54-4A14-A23C-24C3452874ED}" type="pres">
      <dgm:prSet presAssocID="{FFDE1E69-8BE5-480B-986E-2F505C453D91}" presName="LevelTwoTextNode" presStyleLbl="node3" presStyleIdx="5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A3F54-B0B6-4050-8246-D1DD7251F49D}" type="pres">
      <dgm:prSet presAssocID="{FFDE1E69-8BE5-480B-986E-2F505C453D91}" presName="level3hierChild" presStyleCnt="0"/>
      <dgm:spPr/>
    </dgm:pt>
    <dgm:pt modelId="{165FCD60-0D4B-4592-A2ED-A1EE5F82C4B8}" type="pres">
      <dgm:prSet presAssocID="{EB178579-7CF8-4F6E-B4C1-DAD679317CD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BC2E9F24-523C-4E83-85C7-3AA5803A1F89}" type="pres">
      <dgm:prSet presAssocID="{EB178579-7CF8-4F6E-B4C1-DAD679317CD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BA11082-F7C8-48B6-AFEC-F6E40342A9FA}" type="pres">
      <dgm:prSet presAssocID="{8F8829DE-41BC-4080-B8A6-B2007D7914D7}" presName="root2" presStyleCnt="0"/>
      <dgm:spPr/>
    </dgm:pt>
    <dgm:pt modelId="{7E1C00C8-1582-40D7-8ED6-3B575DA761C3}" type="pres">
      <dgm:prSet presAssocID="{8F8829DE-41BC-4080-B8A6-B2007D7914D7}" presName="LevelTwoTextNode" presStyleLbl="node3" presStyleIdx="6" presStyleCnt="7" custScaleX="1377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B2839-EE13-443E-8FA9-19D24F7DC89C}" type="pres">
      <dgm:prSet presAssocID="{8F8829DE-41BC-4080-B8A6-B2007D7914D7}" presName="level3hierChild" presStyleCnt="0"/>
      <dgm:spPr/>
    </dgm:pt>
  </dgm:ptLst>
  <dgm:cxnLst>
    <dgm:cxn modelId="{A8BF4F79-FE54-4CB7-87CD-A6A718E20B9E}" srcId="{207A2078-EF74-4610-BA75-2880E552627C}" destId="{8F8829DE-41BC-4080-B8A6-B2007D7914D7}" srcOrd="1" destOrd="0" parTransId="{EB178579-7CF8-4F6E-B4C1-DAD679317CDA}" sibTransId="{1057B590-C917-4F02-AD42-4104ADF39DFD}"/>
    <dgm:cxn modelId="{8461137E-A667-45FA-9DB7-98BF8B4F4305}" type="presOf" srcId="{B0393F29-EADE-415D-805C-879EB1C194AF}" destId="{9FC197FB-7788-432F-8D5C-9982236DD2A4}" srcOrd="0" destOrd="0" presId="urn:microsoft.com/office/officeart/2008/layout/HorizontalMultiLevelHierarchy"/>
    <dgm:cxn modelId="{9EF01F21-92E5-4A16-8B5F-DAA91A0DF8CF}" srcId="{A8799B12-175A-43FD-A208-84107EAC8152}" destId="{BD007A57-167F-46D9-B92F-6DF6BF26A47D}" srcOrd="0" destOrd="0" parTransId="{1C33E10C-F422-41DE-9F2C-544F54B08C90}" sibTransId="{633F6C5D-E697-43FD-8F00-82B1BABC0161}"/>
    <dgm:cxn modelId="{32BB6E33-B9A6-4142-8FC6-90455D88544D}" type="presOf" srcId="{B8C40B47-9D51-487B-B8E6-8D0FE25735DC}" destId="{990770E4-B88E-41AC-97D7-16C8B0391283}" srcOrd="0" destOrd="0" presId="urn:microsoft.com/office/officeart/2008/layout/HorizontalMultiLevelHierarchy"/>
    <dgm:cxn modelId="{D987D407-EEED-4B6E-A766-5BB91DD7F8DE}" type="presOf" srcId="{8B55DC10-D071-4A7E-A1A4-002F846AD1A3}" destId="{E0D87497-7D49-4C7D-81CD-6B41BD7FED6A}" srcOrd="1" destOrd="0" presId="urn:microsoft.com/office/officeart/2008/layout/HorizontalMultiLevelHierarchy"/>
    <dgm:cxn modelId="{BAA7D05C-A58C-4C99-9936-C5E6004817D1}" srcId="{A8799B12-175A-43FD-A208-84107EAC8152}" destId="{0569B69A-1B96-494F-9FB4-191154137E56}" srcOrd="4" destOrd="0" parTransId="{91EF7F76-4E72-4DCE-893F-C97DD7681B5C}" sibTransId="{6C62280B-AC60-4696-96E7-9090B54E3776}"/>
    <dgm:cxn modelId="{8337A9EF-D78C-4474-ABDB-5827CC4B6A0A}" type="presOf" srcId="{1C33E10C-F422-41DE-9F2C-544F54B08C90}" destId="{5599CDCC-D623-463D-BA6B-BAB6137AC2FA}" srcOrd="1" destOrd="0" presId="urn:microsoft.com/office/officeart/2008/layout/HorizontalMultiLevelHierarchy"/>
    <dgm:cxn modelId="{064DDBFA-7131-4D8B-8825-786EF7589A13}" type="presOf" srcId="{8F8829DE-41BC-4080-B8A6-B2007D7914D7}" destId="{7E1C00C8-1582-40D7-8ED6-3B575DA761C3}" srcOrd="0" destOrd="0" presId="urn:microsoft.com/office/officeart/2008/layout/HorizontalMultiLevelHierarchy"/>
    <dgm:cxn modelId="{394E6D0C-0565-427A-8639-F8A8B06C949F}" type="presOf" srcId="{B0393F29-EADE-415D-805C-879EB1C194AF}" destId="{02DF2DED-FE95-4A8C-BE4E-ED568D702A5C}" srcOrd="1" destOrd="0" presId="urn:microsoft.com/office/officeart/2008/layout/HorizontalMultiLevelHierarchy"/>
    <dgm:cxn modelId="{B9B7AD8F-A336-4DB5-A5BF-3EFB64790EF6}" type="presOf" srcId="{FFDE1E69-8BE5-480B-986E-2F505C453D91}" destId="{B66124DB-4D54-4A14-A23C-24C3452874ED}" srcOrd="0" destOrd="0" presId="urn:microsoft.com/office/officeart/2008/layout/HorizontalMultiLevelHierarchy"/>
    <dgm:cxn modelId="{3AA83C1D-0164-4B84-B0B9-5620FD853DD7}" type="presOf" srcId="{A8799B12-175A-43FD-A208-84107EAC8152}" destId="{B2AA1C6B-C440-46EB-B802-99B4B018C763}" srcOrd="0" destOrd="0" presId="urn:microsoft.com/office/officeart/2008/layout/HorizontalMultiLevelHierarchy"/>
    <dgm:cxn modelId="{13AE4632-5B80-4504-8428-9057F5F3C41A}" srcId="{A8799B12-175A-43FD-A208-84107EAC8152}" destId="{8AA64825-D6FB-41E5-B173-01AB8C5B9A37}" srcOrd="1" destOrd="0" parTransId="{8B55DC10-D071-4A7E-A1A4-002F846AD1A3}" sibTransId="{40774E81-3B12-4162-99F0-1DBDC04218E4}"/>
    <dgm:cxn modelId="{038AD169-F2AF-487B-821D-A46327B91F2D}" type="presOf" srcId="{8AA64825-D6FB-41E5-B173-01AB8C5B9A37}" destId="{AB4AC2D6-45E9-4869-9A37-A40B0CDC4D8C}" srcOrd="0" destOrd="0" presId="urn:microsoft.com/office/officeart/2008/layout/HorizontalMultiLevelHierarchy"/>
    <dgm:cxn modelId="{E0F825EF-9FC8-4261-B6EB-1B9573090094}" srcId="{393D32C7-F71E-46FC-9D8E-EB86216CA3F9}" destId="{207A2078-EF74-4610-BA75-2880E552627C}" srcOrd="1" destOrd="0" parTransId="{B0393F29-EADE-415D-805C-879EB1C194AF}" sibTransId="{A9C82796-67B9-45F8-BBCA-D3F924A2B448}"/>
    <dgm:cxn modelId="{2A2BCBA7-A0F9-4C64-8815-736B6B07F28F}" type="presOf" srcId="{91EF7F76-4E72-4DCE-893F-C97DD7681B5C}" destId="{2C74B5FD-B6F2-429A-8041-F0D549962665}" srcOrd="0" destOrd="0" presId="urn:microsoft.com/office/officeart/2008/layout/HorizontalMultiLevelHierarchy"/>
    <dgm:cxn modelId="{B1B54681-BD61-442B-B3FD-133D6A0CDDC3}" type="presOf" srcId="{B8C40B47-9D51-487B-B8E6-8D0FE25735DC}" destId="{EEAC4263-55F0-45A6-BFCE-E47D2024FD60}" srcOrd="1" destOrd="0" presId="urn:microsoft.com/office/officeart/2008/layout/HorizontalMultiLevelHierarchy"/>
    <dgm:cxn modelId="{A2ABC23D-FD53-4F9D-AEEB-01D7C78F786F}" srcId="{FDCC472D-1436-457E-B847-56C63AB17709}" destId="{393D32C7-F71E-46FC-9D8E-EB86216CA3F9}" srcOrd="0" destOrd="0" parTransId="{249DC1EE-787D-4F83-90C3-E07B4FB8D269}" sibTransId="{099AF39C-AED9-4579-A25B-D539E91424D2}"/>
    <dgm:cxn modelId="{BD881602-9FB3-40B4-8D22-1AB248690BD7}" type="presOf" srcId="{5D1A1A54-6F01-4915-8A13-61D16B1A2395}" destId="{00E3375E-9228-458C-8484-C7958B9B10CD}" srcOrd="1" destOrd="0" presId="urn:microsoft.com/office/officeart/2008/layout/HorizontalMultiLevelHierarchy"/>
    <dgm:cxn modelId="{8A063CF1-FF4C-4089-AFE1-27AA3E61DA62}" type="presOf" srcId="{1C33E10C-F422-41DE-9F2C-544F54B08C90}" destId="{EAB9F4FC-D540-4529-AEF5-FF16DE746B04}" srcOrd="0" destOrd="0" presId="urn:microsoft.com/office/officeart/2008/layout/HorizontalMultiLevelHierarchy"/>
    <dgm:cxn modelId="{B181B714-221D-4D34-9840-8682E42CAF31}" type="presOf" srcId="{23D3507E-C239-4386-BAE4-098F3F0E8AF9}" destId="{A087552F-4171-4395-B963-81BFDC81C111}" srcOrd="1" destOrd="0" presId="urn:microsoft.com/office/officeart/2008/layout/HorizontalMultiLevelHierarchy"/>
    <dgm:cxn modelId="{EBB5F83D-5748-4EA4-B130-91125BECA7AD}" srcId="{207A2078-EF74-4610-BA75-2880E552627C}" destId="{FFDE1E69-8BE5-480B-986E-2F505C453D91}" srcOrd="0" destOrd="0" parTransId="{ED972F02-588A-456B-AE48-AF8C9B7A2558}" sibTransId="{F8A4F291-0DBA-4ED8-9353-EFF9730E8158}"/>
    <dgm:cxn modelId="{7CA553C3-02B3-4176-8C21-4FCF9573FA24}" type="presOf" srcId="{E959F2B3-C199-4B6A-851F-E3FCAFDE6F8E}" destId="{3FC26AA0-EDB7-4FD1-8FED-5865065098B0}" srcOrd="0" destOrd="0" presId="urn:microsoft.com/office/officeart/2008/layout/HorizontalMultiLevelHierarchy"/>
    <dgm:cxn modelId="{C50C28DC-9C8E-416D-8AA8-D1FA210E4898}" srcId="{A8799B12-175A-43FD-A208-84107EAC8152}" destId="{E959F2B3-C199-4B6A-851F-E3FCAFDE6F8E}" srcOrd="3" destOrd="0" parTransId="{B8C40B47-9D51-487B-B8E6-8D0FE25735DC}" sibTransId="{A4A5ED38-48F8-4831-8F7D-0536E1F75B33}"/>
    <dgm:cxn modelId="{E173899B-710B-4707-BB8C-A8F3B7A704F5}" type="presOf" srcId="{ED972F02-588A-456B-AE48-AF8C9B7A2558}" destId="{24EBF261-B381-437A-958B-4E59CBE85613}" srcOrd="0" destOrd="0" presId="urn:microsoft.com/office/officeart/2008/layout/HorizontalMultiLevelHierarchy"/>
    <dgm:cxn modelId="{0F19745A-4B11-449B-9293-CFE3C4893335}" srcId="{A8799B12-175A-43FD-A208-84107EAC8152}" destId="{5CEC847A-F63D-4850-B200-15CCB9DD20CE}" srcOrd="2" destOrd="0" parTransId="{23D3507E-C239-4386-BAE4-098F3F0E8AF9}" sibTransId="{4EFD8922-F2C3-4149-806B-2DE05491F7E2}"/>
    <dgm:cxn modelId="{7C2040DB-E7B7-409A-90A7-1A6C62E0DCB1}" type="presOf" srcId="{ED972F02-588A-456B-AE48-AF8C9B7A2558}" destId="{AE49B8AF-C9D8-4DD1-896A-593055090202}" srcOrd="1" destOrd="0" presId="urn:microsoft.com/office/officeart/2008/layout/HorizontalMultiLevelHierarchy"/>
    <dgm:cxn modelId="{216C1B72-B8EF-4656-AE96-6FA45F660B30}" type="presOf" srcId="{91EF7F76-4E72-4DCE-893F-C97DD7681B5C}" destId="{4AA54685-2527-483B-AC26-C5868CB47389}" srcOrd="1" destOrd="0" presId="urn:microsoft.com/office/officeart/2008/layout/HorizontalMultiLevelHierarchy"/>
    <dgm:cxn modelId="{27BD1B19-CDDD-45DA-8B9C-9884C4180E92}" type="presOf" srcId="{393D32C7-F71E-46FC-9D8E-EB86216CA3F9}" destId="{C4EF2B28-F443-48FA-944C-C940174213AC}" srcOrd="0" destOrd="0" presId="urn:microsoft.com/office/officeart/2008/layout/HorizontalMultiLevelHierarchy"/>
    <dgm:cxn modelId="{D580F705-E10F-41ED-A6C8-DB8DF7445B8A}" type="presOf" srcId="{FDCC472D-1436-457E-B847-56C63AB17709}" destId="{0A9F910B-1E33-4FAE-9DEF-E4447FF297CA}" srcOrd="0" destOrd="0" presId="urn:microsoft.com/office/officeart/2008/layout/HorizontalMultiLevelHierarchy"/>
    <dgm:cxn modelId="{E66104A3-97FD-4961-83F9-8C00123610F1}" type="presOf" srcId="{EB178579-7CF8-4F6E-B4C1-DAD679317CDA}" destId="{165FCD60-0D4B-4592-A2ED-A1EE5F82C4B8}" srcOrd="0" destOrd="0" presId="urn:microsoft.com/office/officeart/2008/layout/HorizontalMultiLevelHierarchy"/>
    <dgm:cxn modelId="{A29CDE1A-5087-4E7A-A666-7CCFD71BDFA0}" type="presOf" srcId="{0569B69A-1B96-494F-9FB4-191154137E56}" destId="{93B47952-99EE-47AC-BAD7-9744E6894BE2}" srcOrd="0" destOrd="0" presId="urn:microsoft.com/office/officeart/2008/layout/HorizontalMultiLevelHierarchy"/>
    <dgm:cxn modelId="{F548996F-86AE-4CD1-84DB-0522DF0E05BA}" type="presOf" srcId="{207A2078-EF74-4610-BA75-2880E552627C}" destId="{EF3948E7-865C-411E-9397-6CEB2ADF3EAC}" srcOrd="0" destOrd="0" presId="urn:microsoft.com/office/officeart/2008/layout/HorizontalMultiLevelHierarchy"/>
    <dgm:cxn modelId="{C0750F0F-31A6-404C-8988-05B3740233AE}" type="presOf" srcId="{8B55DC10-D071-4A7E-A1A4-002F846AD1A3}" destId="{796D118E-9F22-4FB6-85B8-1DD18C103A8E}" srcOrd="0" destOrd="0" presId="urn:microsoft.com/office/officeart/2008/layout/HorizontalMultiLevelHierarchy"/>
    <dgm:cxn modelId="{3AAF2AA0-CEE8-4E31-AE2B-2FA134A93C5F}" type="presOf" srcId="{EB178579-7CF8-4F6E-B4C1-DAD679317CDA}" destId="{BC2E9F24-523C-4E83-85C7-3AA5803A1F89}" srcOrd="1" destOrd="0" presId="urn:microsoft.com/office/officeart/2008/layout/HorizontalMultiLevelHierarchy"/>
    <dgm:cxn modelId="{C0A6D834-4005-41C3-A2D2-084684E46DB9}" srcId="{393D32C7-F71E-46FC-9D8E-EB86216CA3F9}" destId="{A8799B12-175A-43FD-A208-84107EAC8152}" srcOrd="0" destOrd="0" parTransId="{5D1A1A54-6F01-4915-8A13-61D16B1A2395}" sibTransId="{08227FDF-9751-4E51-874B-48C7AD58F5F6}"/>
    <dgm:cxn modelId="{E38AA264-318D-40D5-AB19-68492A51E133}" type="presOf" srcId="{5D1A1A54-6F01-4915-8A13-61D16B1A2395}" destId="{34C191A2-558D-4DAE-9C04-480F4C240FE2}" srcOrd="0" destOrd="0" presId="urn:microsoft.com/office/officeart/2008/layout/HorizontalMultiLevelHierarchy"/>
    <dgm:cxn modelId="{C5E46C51-665E-46C2-AD84-A4980F179268}" type="presOf" srcId="{5CEC847A-F63D-4850-B200-15CCB9DD20CE}" destId="{1E6B9122-B2A3-4AB0-9113-8AA4700A9836}" srcOrd="0" destOrd="0" presId="urn:microsoft.com/office/officeart/2008/layout/HorizontalMultiLevelHierarchy"/>
    <dgm:cxn modelId="{EC4F6775-C668-4C4B-AA3C-5F3423356DBA}" type="presOf" srcId="{23D3507E-C239-4386-BAE4-098F3F0E8AF9}" destId="{23365CDC-694C-4F90-9077-12432A9EC349}" srcOrd="0" destOrd="0" presId="urn:microsoft.com/office/officeart/2008/layout/HorizontalMultiLevelHierarchy"/>
    <dgm:cxn modelId="{1968A881-24FC-4FB5-BC1E-DF9F0DEE01D8}" type="presOf" srcId="{BD007A57-167F-46D9-B92F-6DF6BF26A47D}" destId="{AD5EB611-BA00-4A9F-B445-4F6FDEB2362C}" srcOrd="0" destOrd="0" presId="urn:microsoft.com/office/officeart/2008/layout/HorizontalMultiLevelHierarchy"/>
    <dgm:cxn modelId="{C419C056-303A-4833-9F5D-1194D944924C}" type="presParOf" srcId="{0A9F910B-1E33-4FAE-9DEF-E4447FF297CA}" destId="{484D1B76-D37C-4615-A131-E867F8D68939}" srcOrd="0" destOrd="0" presId="urn:microsoft.com/office/officeart/2008/layout/HorizontalMultiLevelHierarchy"/>
    <dgm:cxn modelId="{E6228219-D207-4B29-8E7C-38DCD9CD4FA5}" type="presParOf" srcId="{484D1B76-D37C-4615-A131-E867F8D68939}" destId="{C4EF2B28-F443-48FA-944C-C940174213AC}" srcOrd="0" destOrd="0" presId="urn:microsoft.com/office/officeart/2008/layout/HorizontalMultiLevelHierarchy"/>
    <dgm:cxn modelId="{035D3CA6-D3B9-44A8-8BF1-16D496FDDCE3}" type="presParOf" srcId="{484D1B76-D37C-4615-A131-E867F8D68939}" destId="{CC79813D-C69A-4FE7-A8B7-4A4409950DB6}" srcOrd="1" destOrd="0" presId="urn:microsoft.com/office/officeart/2008/layout/HorizontalMultiLevelHierarchy"/>
    <dgm:cxn modelId="{AC72814A-8F46-401B-94DC-F906EC5E13CE}" type="presParOf" srcId="{CC79813D-C69A-4FE7-A8B7-4A4409950DB6}" destId="{34C191A2-558D-4DAE-9C04-480F4C240FE2}" srcOrd="0" destOrd="0" presId="urn:microsoft.com/office/officeart/2008/layout/HorizontalMultiLevelHierarchy"/>
    <dgm:cxn modelId="{D897E2C9-44C4-4784-B7A5-FE51F4BB5908}" type="presParOf" srcId="{34C191A2-558D-4DAE-9C04-480F4C240FE2}" destId="{00E3375E-9228-458C-8484-C7958B9B10CD}" srcOrd="0" destOrd="0" presId="urn:microsoft.com/office/officeart/2008/layout/HorizontalMultiLevelHierarchy"/>
    <dgm:cxn modelId="{C8643F80-E38E-488E-A394-BE0A878497DD}" type="presParOf" srcId="{CC79813D-C69A-4FE7-A8B7-4A4409950DB6}" destId="{C81BEB03-74F6-41AD-9B10-92D809839AB2}" srcOrd="1" destOrd="0" presId="urn:microsoft.com/office/officeart/2008/layout/HorizontalMultiLevelHierarchy"/>
    <dgm:cxn modelId="{10C30A9C-2B0C-4A87-9789-7D610881717A}" type="presParOf" srcId="{C81BEB03-74F6-41AD-9B10-92D809839AB2}" destId="{B2AA1C6B-C440-46EB-B802-99B4B018C763}" srcOrd="0" destOrd="0" presId="urn:microsoft.com/office/officeart/2008/layout/HorizontalMultiLevelHierarchy"/>
    <dgm:cxn modelId="{51ADDA6A-B380-40F3-A12E-C0C0AB9D32C9}" type="presParOf" srcId="{C81BEB03-74F6-41AD-9B10-92D809839AB2}" destId="{D32FB94A-00F4-493C-B349-EB65C8FFC1DE}" srcOrd="1" destOrd="0" presId="urn:microsoft.com/office/officeart/2008/layout/HorizontalMultiLevelHierarchy"/>
    <dgm:cxn modelId="{EEB5994C-4536-41E5-9E4C-97DE255AE479}" type="presParOf" srcId="{D32FB94A-00F4-493C-B349-EB65C8FFC1DE}" destId="{EAB9F4FC-D540-4529-AEF5-FF16DE746B04}" srcOrd="0" destOrd="0" presId="urn:microsoft.com/office/officeart/2008/layout/HorizontalMultiLevelHierarchy"/>
    <dgm:cxn modelId="{D123F382-4A2D-4316-A108-62E21CD6836F}" type="presParOf" srcId="{EAB9F4FC-D540-4529-AEF5-FF16DE746B04}" destId="{5599CDCC-D623-463D-BA6B-BAB6137AC2FA}" srcOrd="0" destOrd="0" presId="urn:microsoft.com/office/officeart/2008/layout/HorizontalMultiLevelHierarchy"/>
    <dgm:cxn modelId="{B324EDFC-AA64-4A88-BE54-628BE6998999}" type="presParOf" srcId="{D32FB94A-00F4-493C-B349-EB65C8FFC1DE}" destId="{A3027EE1-2D5D-473C-8210-F94231E47502}" srcOrd="1" destOrd="0" presId="urn:microsoft.com/office/officeart/2008/layout/HorizontalMultiLevelHierarchy"/>
    <dgm:cxn modelId="{F2DB1395-293D-422F-BE92-C89E0C38B838}" type="presParOf" srcId="{A3027EE1-2D5D-473C-8210-F94231E47502}" destId="{AD5EB611-BA00-4A9F-B445-4F6FDEB2362C}" srcOrd="0" destOrd="0" presId="urn:microsoft.com/office/officeart/2008/layout/HorizontalMultiLevelHierarchy"/>
    <dgm:cxn modelId="{4A44FDFE-9621-4AD8-8BAB-62FDAB30E361}" type="presParOf" srcId="{A3027EE1-2D5D-473C-8210-F94231E47502}" destId="{3DCFA7F0-F1C2-4CC0-8BAF-C2DB31637D0F}" srcOrd="1" destOrd="0" presId="urn:microsoft.com/office/officeart/2008/layout/HorizontalMultiLevelHierarchy"/>
    <dgm:cxn modelId="{44E4AA15-F634-4A87-A70E-D68966422E6C}" type="presParOf" srcId="{D32FB94A-00F4-493C-B349-EB65C8FFC1DE}" destId="{796D118E-9F22-4FB6-85B8-1DD18C103A8E}" srcOrd="2" destOrd="0" presId="urn:microsoft.com/office/officeart/2008/layout/HorizontalMultiLevelHierarchy"/>
    <dgm:cxn modelId="{8CFC7072-9F8D-48AD-A3CA-6B0BA605F145}" type="presParOf" srcId="{796D118E-9F22-4FB6-85B8-1DD18C103A8E}" destId="{E0D87497-7D49-4C7D-81CD-6B41BD7FED6A}" srcOrd="0" destOrd="0" presId="urn:microsoft.com/office/officeart/2008/layout/HorizontalMultiLevelHierarchy"/>
    <dgm:cxn modelId="{04F13126-123D-4C03-8C09-C06D8D88ABE7}" type="presParOf" srcId="{D32FB94A-00F4-493C-B349-EB65C8FFC1DE}" destId="{DE9EC949-C559-4019-8ABE-6A74489B45A5}" srcOrd="3" destOrd="0" presId="urn:microsoft.com/office/officeart/2008/layout/HorizontalMultiLevelHierarchy"/>
    <dgm:cxn modelId="{0FC29FD3-EB32-4E0D-A139-653142B30A5F}" type="presParOf" srcId="{DE9EC949-C559-4019-8ABE-6A74489B45A5}" destId="{AB4AC2D6-45E9-4869-9A37-A40B0CDC4D8C}" srcOrd="0" destOrd="0" presId="urn:microsoft.com/office/officeart/2008/layout/HorizontalMultiLevelHierarchy"/>
    <dgm:cxn modelId="{7417C64E-543B-4230-B184-3C0639A8A602}" type="presParOf" srcId="{DE9EC949-C559-4019-8ABE-6A74489B45A5}" destId="{EF286435-1815-4E9B-B1F0-057135085924}" srcOrd="1" destOrd="0" presId="urn:microsoft.com/office/officeart/2008/layout/HorizontalMultiLevelHierarchy"/>
    <dgm:cxn modelId="{57E8F88A-C6C4-4B88-88E4-1C86A5F78710}" type="presParOf" srcId="{D32FB94A-00F4-493C-B349-EB65C8FFC1DE}" destId="{23365CDC-694C-4F90-9077-12432A9EC349}" srcOrd="4" destOrd="0" presId="urn:microsoft.com/office/officeart/2008/layout/HorizontalMultiLevelHierarchy"/>
    <dgm:cxn modelId="{94490747-B167-45F2-AB16-231D03C8E8DE}" type="presParOf" srcId="{23365CDC-694C-4F90-9077-12432A9EC349}" destId="{A087552F-4171-4395-B963-81BFDC81C111}" srcOrd="0" destOrd="0" presId="urn:microsoft.com/office/officeart/2008/layout/HorizontalMultiLevelHierarchy"/>
    <dgm:cxn modelId="{4AE14C89-5AD2-418A-9BD4-287AF6ADDFAF}" type="presParOf" srcId="{D32FB94A-00F4-493C-B349-EB65C8FFC1DE}" destId="{53FDD8E9-AC8E-43F4-B753-523BE2922DA1}" srcOrd="5" destOrd="0" presId="urn:microsoft.com/office/officeart/2008/layout/HorizontalMultiLevelHierarchy"/>
    <dgm:cxn modelId="{5633D34C-A0F6-4DAF-B191-469407BF1C2F}" type="presParOf" srcId="{53FDD8E9-AC8E-43F4-B753-523BE2922DA1}" destId="{1E6B9122-B2A3-4AB0-9113-8AA4700A9836}" srcOrd="0" destOrd="0" presId="urn:microsoft.com/office/officeart/2008/layout/HorizontalMultiLevelHierarchy"/>
    <dgm:cxn modelId="{6F552101-7C2B-483F-B7BF-D780F95AF442}" type="presParOf" srcId="{53FDD8E9-AC8E-43F4-B753-523BE2922DA1}" destId="{3FAE0378-1BCA-4D74-AB3F-32230B87039A}" srcOrd="1" destOrd="0" presId="urn:microsoft.com/office/officeart/2008/layout/HorizontalMultiLevelHierarchy"/>
    <dgm:cxn modelId="{B55AE39C-D9E1-43DE-85A9-2E7D2DE74BD1}" type="presParOf" srcId="{D32FB94A-00F4-493C-B349-EB65C8FFC1DE}" destId="{990770E4-B88E-41AC-97D7-16C8B0391283}" srcOrd="6" destOrd="0" presId="urn:microsoft.com/office/officeart/2008/layout/HorizontalMultiLevelHierarchy"/>
    <dgm:cxn modelId="{B23642C6-C709-4891-9A86-5285C786FC58}" type="presParOf" srcId="{990770E4-B88E-41AC-97D7-16C8B0391283}" destId="{EEAC4263-55F0-45A6-BFCE-E47D2024FD60}" srcOrd="0" destOrd="0" presId="urn:microsoft.com/office/officeart/2008/layout/HorizontalMultiLevelHierarchy"/>
    <dgm:cxn modelId="{447AD976-A5A1-463D-B646-4268400C6BBD}" type="presParOf" srcId="{D32FB94A-00F4-493C-B349-EB65C8FFC1DE}" destId="{9E021778-0DB8-4A28-B539-EC898824037E}" srcOrd="7" destOrd="0" presId="urn:microsoft.com/office/officeart/2008/layout/HorizontalMultiLevelHierarchy"/>
    <dgm:cxn modelId="{DBA4BE4D-65DB-4329-8671-7C0A4AD8D1EC}" type="presParOf" srcId="{9E021778-0DB8-4A28-B539-EC898824037E}" destId="{3FC26AA0-EDB7-4FD1-8FED-5865065098B0}" srcOrd="0" destOrd="0" presId="urn:microsoft.com/office/officeart/2008/layout/HorizontalMultiLevelHierarchy"/>
    <dgm:cxn modelId="{AB817386-2A90-4DB6-9E81-F5229D1451F9}" type="presParOf" srcId="{9E021778-0DB8-4A28-B539-EC898824037E}" destId="{0F12AC94-5692-4F1D-8FC3-6D97100CE348}" srcOrd="1" destOrd="0" presId="urn:microsoft.com/office/officeart/2008/layout/HorizontalMultiLevelHierarchy"/>
    <dgm:cxn modelId="{BEA9F60E-2946-415E-AB20-F3DC706C71E2}" type="presParOf" srcId="{D32FB94A-00F4-493C-B349-EB65C8FFC1DE}" destId="{2C74B5FD-B6F2-429A-8041-F0D549962665}" srcOrd="8" destOrd="0" presId="urn:microsoft.com/office/officeart/2008/layout/HorizontalMultiLevelHierarchy"/>
    <dgm:cxn modelId="{4C090270-E0EA-4955-B180-E48564A55BD3}" type="presParOf" srcId="{2C74B5FD-B6F2-429A-8041-F0D549962665}" destId="{4AA54685-2527-483B-AC26-C5868CB47389}" srcOrd="0" destOrd="0" presId="urn:microsoft.com/office/officeart/2008/layout/HorizontalMultiLevelHierarchy"/>
    <dgm:cxn modelId="{EC8B3652-CAE6-4DFC-94D1-EEF18020B404}" type="presParOf" srcId="{D32FB94A-00F4-493C-B349-EB65C8FFC1DE}" destId="{4B9E7AE7-D1E4-4CC6-BBCC-5F247C8D4052}" srcOrd="9" destOrd="0" presId="urn:microsoft.com/office/officeart/2008/layout/HorizontalMultiLevelHierarchy"/>
    <dgm:cxn modelId="{216ED500-DC2E-4460-8172-98A0B8F68E26}" type="presParOf" srcId="{4B9E7AE7-D1E4-4CC6-BBCC-5F247C8D4052}" destId="{93B47952-99EE-47AC-BAD7-9744E6894BE2}" srcOrd="0" destOrd="0" presId="urn:microsoft.com/office/officeart/2008/layout/HorizontalMultiLevelHierarchy"/>
    <dgm:cxn modelId="{D8B1520B-BA64-45CF-9ED4-0A893C7AD871}" type="presParOf" srcId="{4B9E7AE7-D1E4-4CC6-BBCC-5F247C8D4052}" destId="{69B04A7C-F5A3-4E8B-BEA2-8FE2072C9229}" srcOrd="1" destOrd="0" presId="urn:microsoft.com/office/officeart/2008/layout/HorizontalMultiLevelHierarchy"/>
    <dgm:cxn modelId="{2E741518-ACF3-449A-8928-672074192356}" type="presParOf" srcId="{CC79813D-C69A-4FE7-A8B7-4A4409950DB6}" destId="{9FC197FB-7788-432F-8D5C-9982236DD2A4}" srcOrd="2" destOrd="0" presId="urn:microsoft.com/office/officeart/2008/layout/HorizontalMultiLevelHierarchy"/>
    <dgm:cxn modelId="{5F01643C-4AFD-4666-AE63-5853BD60BE13}" type="presParOf" srcId="{9FC197FB-7788-432F-8D5C-9982236DD2A4}" destId="{02DF2DED-FE95-4A8C-BE4E-ED568D702A5C}" srcOrd="0" destOrd="0" presId="urn:microsoft.com/office/officeart/2008/layout/HorizontalMultiLevelHierarchy"/>
    <dgm:cxn modelId="{A9F9D9C1-51F9-48D2-ABFC-F6B3E11955CD}" type="presParOf" srcId="{CC79813D-C69A-4FE7-A8B7-4A4409950DB6}" destId="{33AAF3A6-E186-476F-9C07-FCFF06C07379}" srcOrd="3" destOrd="0" presId="urn:microsoft.com/office/officeart/2008/layout/HorizontalMultiLevelHierarchy"/>
    <dgm:cxn modelId="{1F01D7B1-1619-4C96-80F4-6261E8ED89D4}" type="presParOf" srcId="{33AAF3A6-E186-476F-9C07-FCFF06C07379}" destId="{EF3948E7-865C-411E-9397-6CEB2ADF3EAC}" srcOrd="0" destOrd="0" presId="urn:microsoft.com/office/officeart/2008/layout/HorizontalMultiLevelHierarchy"/>
    <dgm:cxn modelId="{7283EC88-67AB-47FE-8F2C-7542C08EF154}" type="presParOf" srcId="{33AAF3A6-E186-476F-9C07-FCFF06C07379}" destId="{0C152C98-2013-4D26-B6E3-349EBFEFD86C}" srcOrd="1" destOrd="0" presId="urn:microsoft.com/office/officeart/2008/layout/HorizontalMultiLevelHierarchy"/>
    <dgm:cxn modelId="{4180F667-63CA-473E-94A2-E337BD29A338}" type="presParOf" srcId="{0C152C98-2013-4D26-B6E3-349EBFEFD86C}" destId="{24EBF261-B381-437A-958B-4E59CBE85613}" srcOrd="0" destOrd="0" presId="urn:microsoft.com/office/officeart/2008/layout/HorizontalMultiLevelHierarchy"/>
    <dgm:cxn modelId="{1E72C06D-F2BB-4DFA-BDF1-6C0035B08B74}" type="presParOf" srcId="{24EBF261-B381-437A-958B-4E59CBE85613}" destId="{AE49B8AF-C9D8-4DD1-896A-593055090202}" srcOrd="0" destOrd="0" presId="urn:microsoft.com/office/officeart/2008/layout/HorizontalMultiLevelHierarchy"/>
    <dgm:cxn modelId="{AE1C9474-9229-4018-9BD4-29D0A997674C}" type="presParOf" srcId="{0C152C98-2013-4D26-B6E3-349EBFEFD86C}" destId="{9637ECEC-1065-43BF-A84F-75CB17B30257}" srcOrd="1" destOrd="0" presId="urn:microsoft.com/office/officeart/2008/layout/HorizontalMultiLevelHierarchy"/>
    <dgm:cxn modelId="{07EDB4FD-43EB-4756-9290-66ED9B839959}" type="presParOf" srcId="{9637ECEC-1065-43BF-A84F-75CB17B30257}" destId="{B66124DB-4D54-4A14-A23C-24C3452874ED}" srcOrd="0" destOrd="0" presId="urn:microsoft.com/office/officeart/2008/layout/HorizontalMultiLevelHierarchy"/>
    <dgm:cxn modelId="{36374976-2C84-4E6C-879A-062061146108}" type="presParOf" srcId="{9637ECEC-1065-43BF-A84F-75CB17B30257}" destId="{F7BA3F54-B0B6-4050-8246-D1DD7251F49D}" srcOrd="1" destOrd="0" presId="urn:microsoft.com/office/officeart/2008/layout/HorizontalMultiLevelHierarchy"/>
    <dgm:cxn modelId="{C9CE10D8-CF63-4E98-A474-8FA93825A43D}" type="presParOf" srcId="{0C152C98-2013-4D26-B6E3-349EBFEFD86C}" destId="{165FCD60-0D4B-4592-A2ED-A1EE5F82C4B8}" srcOrd="2" destOrd="0" presId="urn:microsoft.com/office/officeart/2008/layout/HorizontalMultiLevelHierarchy"/>
    <dgm:cxn modelId="{535276EC-F4EC-4EEE-B4AC-257A7FD54672}" type="presParOf" srcId="{165FCD60-0D4B-4592-A2ED-A1EE5F82C4B8}" destId="{BC2E9F24-523C-4E83-85C7-3AA5803A1F89}" srcOrd="0" destOrd="0" presId="urn:microsoft.com/office/officeart/2008/layout/HorizontalMultiLevelHierarchy"/>
    <dgm:cxn modelId="{37B8E41B-976D-4B28-9F7E-800924B08B52}" type="presParOf" srcId="{0C152C98-2013-4D26-B6E3-349EBFEFD86C}" destId="{1BA11082-F7C8-48B6-AFEC-F6E40342A9FA}" srcOrd="3" destOrd="0" presId="urn:microsoft.com/office/officeart/2008/layout/HorizontalMultiLevelHierarchy"/>
    <dgm:cxn modelId="{EEA9D9FA-CDC9-4292-BBF8-EDB6D7DC168A}" type="presParOf" srcId="{1BA11082-F7C8-48B6-AFEC-F6E40342A9FA}" destId="{7E1C00C8-1582-40D7-8ED6-3B575DA761C3}" srcOrd="0" destOrd="0" presId="urn:microsoft.com/office/officeart/2008/layout/HorizontalMultiLevelHierarchy"/>
    <dgm:cxn modelId="{EABBC777-6E4F-4F8D-B1CB-E0AE6F64312D}" type="presParOf" srcId="{1BA11082-F7C8-48B6-AFEC-F6E40342A9FA}" destId="{384B2839-EE13-443E-8FA9-19D24F7DC8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53918-8ABA-41A0-98B2-46273C08A6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858D3-9B18-45E9-AB14-AE38516EE7F0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E09C367F-67EB-4211-B555-A94132AAC971}" type="parTrans" cxnId="{80C4BE3B-F96F-478B-93A4-6480965A7FD6}">
      <dgm:prSet/>
      <dgm:spPr/>
      <dgm:t>
        <a:bodyPr/>
        <a:lstStyle/>
        <a:p>
          <a:endParaRPr lang="en-US"/>
        </a:p>
      </dgm:t>
    </dgm:pt>
    <dgm:pt modelId="{A233EF66-E6BE-44AE-8077-CD7106182F2C}" type="sibTrans" cxnId="{80C4BE3B-F96F-478B-93A4-6480965A7FD6}">
      <dgm:prSet/>
      <dgm:spPr/>
      <dgm:t>
        <a:bodyPr/>
        <a:lstStyle/>
        <a:p>
          <a:endParaRPr lang="en-US"/>
        </a:p>
      </dgm:t>
    </dgm:pt>
    <dgm:pt modelId="{0EBACF3F-90BF-4283-9F9B-77B4A0FEF955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endParaRPr lang="en-US" dirty="0"/>
        </a:p>
      </dgm:t>
    </dgm:pt>
    <dgm:pt modelId="{1189482D-B3FC-47F2-8F9B-7ADA5EC200B2}" type="parTrans" cxnId="{3968A8D1-905D-40FF-82E3-5CA4DA1E2417}">
      <dgm:prSet/>
      <dgm:spPr/>
      <dgm:t>
        <a:bodyPr/>
        <a:lstStyle/>
        <a:p>
          <a:endParaRPr lang="en-US"/>
        </a:p>
      </dgm:t>
    </dgm:pt>
    <dgm:pt modelId="{5886A9D9-B4EE-4DC6-9832-9BBC606ACD4B}" type="sibTrans" cxnId="{3968A8D1-905D-40FF-82E3-5CA4DA1E2417}">
      <dgm:prSet/>
      <dgm:spPr/>
      <dgm:t>
        <a:bodyPr/>
        <a:lstStyle/>
        <a:p>
          <a:endParaRPr lang="en-US"/>
        </a:p>
      </dgm:t>
    </dgm:pt>
    <dgm:pt modelId="{702444B9-9788-4ADB-AEAD-8E5D26DE8303}">
      <dgm:prSet phldrT="[Text]"/>
      <dgm:spPr/>
      <dgm:t>
        <a:bodyPr/>
        <a:lstStyle/>
        <a:p>
          <a:r>
            <a:rPr lang="en-US" dirty="0" err="1" smtClean="0"/>
            <a:t>Sơ</a:t>
          </a:r>
          <a:r>
            <a:rPr lang="en-US" dirty="0" smtClean="0"/>
            <a:t> </a:t>
          </a:r>
          <a:r>
            <a:rPr lang="en-US" dirty="0" err="1" smtClean="0"/>
            <a:t>đồ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7D2ABF33-28B3-4360-9AD5-8E2413BED7BC}" type="parTrans" cxnId="{366D0B4E-9C8E-45E9-9084-3728AD72501D}">
      <dgm:prSet/>
      <dgm:spPr/>
      <dgm:t>
        <a:bodyPr/>
        <a:lstStyle/>
        <a:p>
          <a:endParaRPr lang="en-US"/>
        </a:p>
      </dgm:t>
    </dgm:pt>
    <dgm:pt modelId="{CFFD1648-5690-4CA8-A82F-593FF34FA8DB}" type="sibTrans" cxnId="{366D0B4E-9C8E-45E9-9084-3728AD72501D}">
      <dgm:prSet/>
      <dgm:spPr/>
      <dgm:t>
        <a:bodyPr/>
        <a:lstStyle/>
        <a:p>
          <a:endParaRPr lang="en-US"/>
        </a:p>
      </dgm:t>
    </dgm:pt>
    <dgm:pt modelId="{B24CD7D0-24B2-42D3-8E06-38098524313E}">
      <dgm:prSet phldrT="[Text]"/>
      <dgm:spPr/>
      <dgm:t>
        <a:bodyPr/>
        <a:lstStyle/>
        <a:p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giữa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module</a:t>
          </a:r>
          <a:endParaRPr lang="en-US" dirty="0"/>
        </a:p>
      </dgm:t>
    </dgm:pt>
    <dgm:pt modelId="{625FAFBC-9175-4B77-A81E-344C5AD7FFC5}" type="parTrans" cxnId="{E813D539-6B3E-40E6-8138-2CF1B3775E0A}">
      <dgm:prSet/>
      <dgm:spPr/>
      <dgm:t>
        <a:bodyPr/>
        <a:lstStyle/>
        <a:p>
          <a:endParaRPr lang="en-US"/>
        </a:p>
      </dgm:t>
    </dgm:pt>
    <dgm:pt modelId="{2F5737D3-C0DD-4A2D-A20F-81454164F18B}" type="sibTrans" cxnId="{E813D539-6B3E-40E6-8138-2CF1B3775E0A}">
      <dgm:prSet/>
      <dgm:spPr/>
      <dgm:t>
        <a:bodyPr/>
        <a:lstStyle/>
        <a:p>
          <a:endParaRPr lang="en-US"/>
        </a:p>
      </dgm:t>
    </dgm:pt>
    <dgm:pt modelId="{9495ADAE-23EC-4547-AE22-6610324A20E9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C2542744-5F5E-4D01-AB34-A0F4E4D8E12F}" type="parTrans" cxnId="{F888E2A9-3252-4BD4-A9C3-2A4BDA04FE66}">
      <dgm:prSet/>
      <dgm:spPr/>
      <dgm:t>
        <a:bodyPr/>
        <a:lstStyle/>
        <a:p>
          <a:endParaRPr lang="en-US"/>
        </a:p>
      </dgm:t>
    </dgm:pt>
    <dgm:pt modelId="{84719668-69C0-4772-A336-D56FCE13D15D}" type="sibTrans" cxnId="{F888E2A9-3252-4BD4-A9C3-2A4BDA04FE66}">
      <dgm:prSet/>
      <dgm:spPr/>
      <dgm:t>
        <a:bodyPr/>
        <a:lstStyle/>
        <a:p>
          <a:endParaRPr lang="en-US"/>
        </a:p>
      </dgm:t>
    </dgm:pt>
    <dgm:pt modelId="{43698DFD-976E-49B4-B602-D8D7E2C08B22}">
      <dgm:prSet phldrT="[Text]"/>
      <dgm:spPr/>
      <dgm:t>
        <a:bodyPr/>
        <a:lstStyle/>
        <a:p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/>
        </a:p>
      </dgm:t>
    </dgm:pt>
    <dgm:pt modelId="{36E960DB-B643-42CE-91D5-C655BF62A80C}" type="parTrans" cxnId="{7DF597E5-8B57-4B0B-A52C-91D0E99CFA28}">
      <dgm:prSet/>
      <dgm:spPr/>
      <dgm:t>
        <a:bodyPr/>
        <a:lstStyle/>
        <a:p>
          <a:endParaRPr lang="en-US"/>
        </a:p>
      </dgm:t>
    </dgm:pt>
    <dgm:pt modelId="{0FE6546E-1453-403B-A9D2-5A25BD2689DC}" type="sibTrans" cxnId="{7DF597E5-8B57-4B0B-A52C-91D0E99CFA28}">
      <dgm:prSet/>
      <dgm:spPr/>
      <dgm:t>
        <a:bodyPr/>
        <a:lstStyle/>
        <a:p>
          <a:endParaRPr lang="en-US"/>
        </a:p>
      </dgm:t>
    </dgm:pt>
    <dgm:pt modelId="{9E6C39A2-DC64-4F7F-A63A-8E9749743410}">
      <dgm:prSet phldrT="[Text]"/>
      <dgm:spPr/>
      <dgm:t>
        <a:bodyPr/>
        <a:lstStyle/>
        <a:p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khiển</a:t>
          </a:r>
          <a:r>
            <a:rPr lang="en-US" dirty="0" smtClean="0"/>
            <a:t> </a:t>
          </a:r>
          <a:r>
            <a:rPr lang="en-US" dirty="0" err="1" smtClean="0"/>
            <a:t>xe</a:t>
          </a:r>
          <a:endParaRPr lang="en-US" dirty="0"/>
        </a:p>
      </dgm:t>
    </dgm:pt>
    <dgm:pt modelId="{ED616E19-E650-4E2D-B74D-E1362F331E2F}" type="parTrans" cxnId="{E94648E2-0979-4844-AA2F-64E795C65FF4}">
      <dgm:prSet/>
      <dgm:spPr/>
      <dgm:t>
        <a:bodyPr/>
        <a:lstStyle/>
        <a:p>
          <a:endParaRPr lang="en-US"/>
        </a:p>
      </dgm:t>
    </dgm:pt>
    <dgm:pt modelId="{5EB3E89A-3A77-4612-B176-79B76A91B335}" type="sibTrans" cxnId="{E94648E2-0979-4844-AA2F-64E795C65FF4}">
      <dgm:prSet/>
      <dgm:spPr/>
      <dgm:t>
        <a:bodyPr/>
        <a:lstStyle/>
        <a:p>
          <a:endParaRPr lang="en-US"/>
        </a:p>
      </dgm:t>
    </dgm:pt>
    <dgm:pt modelId="{9A739A82-C36F-44B3-A699-184A6369EE75}" type="pres">
      <dgm:prSet presAssocID="{38C53918-8ABA-41A0-98B2-46273C08A6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C08C5C-48A6-46D6-B279-46DFBEF196B2}" type="pres">
      <dgm:prSet presAssocID="{4A4858D3-9B18-45E9-AB14-AE38516EE7F0}" presName="hierRoot1" presStyleCnt="0"/>
      <dgm:spPr/>
    </dgm:pt>
    <dgm:pt modelId="{55366787-3B6F-4C0F-BC89-AE4FCD8369FB}" type="pres">
      <dgm:prSet presAssocID="{4A4858D3-9B18-45E9-AB14-AE38516EE7F0}" presName="composite" presStyleCnt="0"/>
      <dgm:spPr/>
    </dgm:pt>
    <dgm:pt modelId="{F85F2AD3-43B4-4968-8E90-AF11A8299C58}" type="pres">
      <dgm:prSet presAssocID="{4A4858D3-9B18-45E9-AB14-AE38516EE7F0}" presName="background" presStyleLbl="node0" presStyleIdx="0" presStyleCnt="1"/>
      <dgm:spPr/>
    </dgm:pt>
    <dgm:pt modelId="{5480D6F5-1761-4FDF-9043-146F54E6D758}" type="pres">
      <dgm:prSet presAssocID="{4A4858D3-9B18-45E9-AB14-AE38516EE7F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B2201-3C62-4332-AC52-4548FA01B8CE}" type="pres">
      <dgm:prSet presAssocID="{4A4858D3-9B18-45E9-AB14-AE38516EE7F0}" presName="hierChild2" presStyleCnt="0"/>
      <dgm:spPr/>
    </dgm:pt>
    <dgm:pt modelId="{3A3486EE-4570-43DB-AA0D-DA60AD2460B6}" type="pres">
      <dgm:prSet presAssocID="{1189482D-B3FC-47F2-8F9B-7ADA5EC200B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AD60470-C434-4860-A9EF-7B630142C014}" type="pres">
      <dgm:prSet presAssocID="{0EBACF3F-90BF-4283-9F9B-77B4A0FEF955}" presName="hierRoot2" presStyleCnt="0"/>
      <dgm:spPr/>
    </dgm:pt>
    <dgm:pt modelId="{6CD27DB1-24AE-405D-88DF-8D4834B13813}" type="pres">
      <dgm:prSet presAssocID="{0EBACF3F-90BF-4283-9F9B-77B4A0FEF955}" presName="composite2" presStyleCnt="0"/>
      <dgm:spPr/>
    </dgm:pt>
    <dgm:pt modelId="{412C458D-05D4-4CD7-AE2C-DCE87C6E2A76}" type="pres">
      <dgm:prSet presAssocID="{0EBACF3F-90BF-4283-9F9B-77B4A0FEF955}" presName="background2" presStyleLbl="node2" presStyleIdx="0" presStyleCnt="2"/>
      <dgm:spPr/>
    </dgm:pt>
    <dgm:pt modelId="{801968CA-AFE4-4E8A-A3BA-3CCAB5700BEA}" type="pres">
      <dgm:prSet presAssocID="{0EBACF3F-90BF-4283-9F9B-77B4A0FEF95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4E2CF-9821-43E2-8F9D-754FB74D350A}" type="pres">
      <dgm:prSet presAssocID="{0EBACF3F-90BF-4283-9F9B-77B4A0FEF955}" presName="hierChild3" presStyleCnt="0"/>
      <dgm:spPr/>
    </dgm:pt>
    <dgm:pt modelId="{BA78EE01-4F42-4E42-9F6B-1CBCE150FE84}" type="pres">
      <dgm:prSet presAssocID="{7D2ABF33-28B3-4360-9AD5-8E2413BED7BC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92D91CF-E23B-4B65-B374-0913EBF999F6}" type="pres">
      <dgm:prSet presAssocID="{702444B9-9788-4ADB-AEAD-8E5D26DE8303}" presName="hierRoot3" presStyleCnt="0"/>
      <dgm:spPr/>
    </dgm:pt>
    <dgm:pt modelId="{0A181B54-DCBC-4F9F-84D1-87EC4A596043}" type="pres">
      <dgm:prSet presAssocID="{702444B9-9788-4ADB-AEAD-8E5D26DE8303}" presName="composite3" presStyleCnt="0"/>
      <dgm:spPr/>
    </dgm:pt>
    <dgm:pt modelId="{4AF7FAF5-8B8A-4A2E-9A4C-4A42DB34650B}" type="pres">
      <dgm:prSet presAssocID="{702444B9-9788-4ADB-AEAD-8E5D26DE8303}" presName="background3" presStyleLbl="node3" presStyleIdx="0" presStyleCnt="4"/>
      <dgm:spPr/>
    </dgm:pt>
    <dgm:pt modelId="{446F0653-A0DE-43DE-9641-7E72FBE4B3E6}" type="pres">
      <dgm:prSet presAssocID="{702444B9-9788-4ADB-AEAD-8E5D26DE830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981810-F3EF-41AA-B04B-7AAC0A7B304A}" type="pres">
      <dgm:prSet presAssocID="{702444B9-9788-4ADB-AEAD-8E5D26DE8303}" presName="hierChild4" presStyleCnt="0"/>
      <dgm:spPr/>
    </dgm:pt>
    <dgm:pt modelId="{9C9814D1-8E4B-46EA-9829-E4670CC6FEBD}" type="pres">
      <dgm:prSet presAssocID="{625FAFBC-9175-4B77-A81E-344C5AD7FFC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A53F5EE6-1236-4F42-959F-9FD9FEDC25AB}" type="pres">
      <dgm:prSet presAssocID="{B24CD7D0-24B2-42D3-8E06-38098524313E}" presName="hierRoot3" presStyleCnt="0"/>
      <dgm:spPr/>
    </dgm:pt>
    <dgm:pt modelId="{E098129F-C39C-4338-AB65-ED58CA190BDC}" type="pres">
      <dgm:prSet presAssocID="{B24CD7D0-24B2-42D3-8E06-38098524313E}" presName="composite3" presStyleCnt="0"/>
      <dgm:spPr/>
    </dgm:pt>
    <dgm:pt modelId="{DFD3C8C3-D7A0-4F5F-AEF3-C1E1E69361CA}" type="pres">
      <dgm:prSet presAssocID="{B24CD7D0-24B2-42D3-8E06-38098524313E}" presName="background3" presStyleLbl="node3" presStyleIdx="1" presStyleCnt="4"/>
      <dgm:spPr/>
    </dgm:pt>
    <dgm:pt modelId="{C7059559-DA20-40DD-B51C-D4579AB7538A}" type="pres">
      <dgm:prSet presAssocID="{B24CD7D0-24B2-42D3-8E06-38098524313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653949-0AA6-48F9-B75D-C48E0CFEEDC3}" type="pres">
      <dgm:prSet presAssocID="{B24CD7D0-24B2-42D3-8E06-38098524313E}" presName="hierChild4" presStyleCnt="0"/>
      <dgm:spPr/>
    </dgm:pt>
    <dgm:pt modelId="{A6F7C875-6CB6-4BFB-BD7E-C8687142B253}" type="pres">
      <dgm:prSet presAssocID="{C2542744-5F5E-4D01-AB34-A0F4E4D8E12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AD247F6-A2F2-4286-8B24-E23AE3445311}" type="pres">
      <dgm:prSet presAssocID="{9495ADAE-23EC-4547-AE22-6610324A20E9}" presName="hierRoot2" presStyleCnt="0"/>
      <dgm:spPr/>
    </dgm:pt>
    <dgm:pt modelId="{E2328650-78DA-4A4E-A4ED-9779BD457AD7}" type="pres">
      <dgm:prSet presAssocID="{9495ADAE-23EC-4547-AE22-6610324A20E9}" presName="composite2" presStyleCnt="0"/>
      <dgm:spPr/>
    </dgm:pt>
    <dgm:pt modelId="{31B68B99-B01A-4264-A2BF-9390EFE5CBA1}" type="pres">
      <dgm:prSet presAssocID="{9495ADAE-23EC-4547-AE22-6610324A20E9}" presName="background2" presStyleLbl="node2" presStyleIdx="1" presStyleCnt="2"/>
      <dgm:spPr/>
    </dgm:pt>
    <dgm:pt modelId="{C3FD2E71-D7E8-417F-A167-FBE233AE3325}" type="pres">
      <dgm:prSet presAssocID="{9495ADAE-23EC-4547-AE22-6610324A20E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B49E1-73DB-46C6-8009-30ED24AAE9A3}" type="pres">
      <dgm:prSet presAssocID="{9495ADAE-23EC-4547-AE22-6610324A20E9}" presName="hierChild3" presStyleCnt="0"/>
      <dgm:spPr/>
    </dgm:pt>
    <dgm:pt modelId="{CCA910F6-8F0F-473E-BB91-56416ACDD7B1}" type="pres">
      <dgm:prSet presAssocID="{36E960DB-B643-42CE-91D5-C655BF62A80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D1B10BB-DC94-4B06-BC70-7CC1B5D13F71}" type="pres">
      <dgm:prSet presAssocID="{43698DFD-976E-49B4-B602-D8D7E2C08B22}" presName="hierRoot3" presStyleCnt="0"/>
      <dgm:spPr/>
    </dgm:pt>
    <dgm:pt modelId="{C1A95498-616E-4A83-971E-ED200BE83EB7}" type="pres">
      <dgm:prSet presAssocID="{43698DFD-976E-49B4-B602-D8D7E2C08B22}" presName="composite3" presStyleCnt="0"/>
      <dgm:spPr/>
    </dgm:pt>
    <dgm:pt modelId="{4EDA1A8A-C6B8-4664-B1F3-DC52B13CA026}" type="pres">
      <dgm:prSet presAssocID="{43698DFD-976E-49B4-B602-D8D7E2C08B22}" presName="background3" presStyleLbl="node3" presStyleIdx="2" presStyleCnt="4"/>
      <dgm:spPr/>
    </dgm:pt>
    <dgm:pt modelId="{661B7D6D-4A1B-4D95-AF49-B302A77E0A43}" type="pres">
      <dgm:prSet presAssocID="{43698DFD-976E-49B4-B602-D8D7E2C08B2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C0B69-FA21-4C23-8A4E-CC3520C675C4}" type="pres">
      <dgm:prSet presAssocID="{43698DFD-976E-49B4-B602-D8D7E2C08B22}" presName="hierChild4" presStyleCnt="0"/>
      <dgm:spPr/>
    </dgm:pt>
    <dgm:pt modelId="{A6AB6248-1C56-47D4-96A0-3ABF01119D3B}" type="pres">
      <dgm:prSet presAssocID="{ED616E19-E650-4E2D-B74D-E1362F331E2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1EB43989-FADA-4A4C-B4D4-8F7AA7BF8583}" type="pres">
      <dgm:prSet presAssocID="{9E6C39A2-DC64-4F7F-A63A-8E9749743410}" presName="hierRoot3" presStyleCnt="0"/>
      <dgm:spPr/>
    </dgm:pt>
    <dgm:pt modelId="{69FD6962-65C1-494A-96F5-1549387A6E7F}" type="pres">
      <dgm:prSet presAssocID="{9E6C39A2-DC64-4F7F-A63A-8E9749743410}" presName="composite3" presStyleCnt="0"/>
      <dgm:spPr/>
    </dgm:pt>
    <dgm:pt modelId="{7FF27368-9D90-4359-984C-2DA7C6E8F0C5}" type="pres">
      <dgm:prSet presAssocID="{9E6C39A2-DC64-4F7F-A63A-8E9749743410}" presName="background3" presStyleLbl="node3" presStyleIdx="3" presStyleCnt="4"/>
      <dgm:spPr/>
    </dgm:pt>
    <dgm:pt modelId="{ABD3B5F1-6A9E-4F1D-93DA-EC64C19A8AA4}" type="pres">
      <dgm:prSet presAssocID="{9E6C39A2-DC64-4F7F-A63A-8E9749743410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189C36-DA0B-420B-9DA9-ECE2D0B9A140}" type="pres">
      <dgm:prSet presAssocID="{9E6C39A2-DC64-4F7F-A63A-8E9749743410}" presName="hierChild4" presStyleCnt="0"/>
      <dgm:spPr/>
    </dgm:pt>
  </dgm:ptLst>
  <dgm:cxnLst>
    <dgm:cxn modelId="{E94648E2-0979-4844-AA2F-64E795C65FF4}" srcId="{9495ADAE-23EC-4547-AE22-6610324A20E9}" destId="{9E6C39A2-DC64-4F7F-A63A-8E9749743410}" srcOrd="1" destOrd="0" parTransId="{ED616E19-E650-4E2D-B74D-E1362F331E2F}" sibTransId="{5EB3E89A-3A77-4612-B176-79B76A91B335}"/>
    <dgm:cxn modelId="{E813D539-6B3E-40E6-8138-2CF1B3775E0A}" srcId="{0EBACF3F-90BF-4283-9F9B-77B4A0FEF955}" destId="{B24CD7D0-24B2-42D3-8E06-38098524313E}" srcOrd="1" destOrd="0" parTransId="{625FAFBC-9175-4B77-A81E-344C5AD7FFC5}" sibTransId="{2F5737D3-C0DD-4A2D-A20F-81454164F18B}"/>
    <dgm:cxn modelId="{7DF597E5-8B57-4B0B-A52C-91D0E99CFA28}" srcId="{9495ADAE-23EC-4547-AE22-6610324A20E9}" destId="{43698DFD-976E-49B4-B602-D8D7E2C08B22}" srcOrd="0" destOrd="0" parTransId="{36E960DB-B643-42CE-91D5-C655BF62A80C}" sibTransId="{0FE6546E-1453-403B-A9D2-5A25BD2689DC}"/>
    <dgm:cxn modelId="{612745B4-F479-4994-B2AD-508E36FED181}" type="presOf" srcId="{702444B9-9788-4ADB-AEAD-8E5D26DE8303}" destId="{446F0653-A0DE-43DE-9641-7E72FBE4B3E6}" srcOrd="0" destOrd="0" presId="urn:microsoft.com/office/officeart/2005/8/layout/hierarchy1"/>
    <dgm:cxn modelId="{2B7D19C0-A88E-465C-A9CC-DE59771CE789}" type="presOf" srcId="{7D2ABF33-28B3-4360-9AD5-8E2413BED7BC}" destId="{BA78EE01-4F42-4E42-9F6B-1CBCE150FE84}" srcOrd="0" destOrd="0" presId="urn:microsoft.com/office/officeart/2005/8/layout/hierarchy1"/>
    <dgm:cxn modelId="{C96E8232-BE1B-4661-9855-2237647AEEFF}" type="presOf" srcId="{1189482D-B3FC-47F2-8F9B-7ADA5EC200B2}" destId="{3A3486EE-4570-43DB-AA0D-DA60AD2460B6}" srcOrd="0" destOrd="0" presId="urn:microsoft.com/office/officeart/2005/8/layout/hierarchy1"/>
    <dgm:cxn modelId="{97388C3C-197C-4500-BE04-D4904EC721A6}" type="presOf" srcId="{B24CD7D0-24B2-42D3-8E06-38098524313E}" destId="{C7059559-DA20-40DD-B51C-D4579AB7538A}" srcOrd="0" destOrd="0" presId="urn:microsoft.com/office/officeart/2005/8/layout/hierarchy1"/>
    <dgm:cxn modelId="{587E692B-BDA4-4893-9345-F220CD9C9A5C}" type="presOf" srcId="{C2542744-5F5E-4D01-AB34-A0F4E4D8E12F}" destId="{A6F7C875-6CB6-4BFB-BD7E-C8687142B253}" srcOrd="0" destOrd="0" presId="urn:microsoft.com/office/officeart/2005/8/layout/hierarchy1"/>
    <dgm:cxn modelId="{30103E01-55B4-4944-B765-AF28D1538CA2}" type="presOf" srcId="{625FAFBC-9175-4B77-A81E-344C5AD7FFC5}" destId="{9C9814D1-8E4B-46EA-9829-E4670CC6FEBD}" srcOrd="0" destOrd="0" presId="urn:microsoft.com/office/officeart/2005/8/layout/hierarchy1"/>
    <dgm:cxn modelId="{366D0B4E-9C8E-45E9-9084-3728AD72501D}" srcId="{0EBACF3F-90BF-4283-9F9B-77B4A0FEF955}" destId="{702444B9-9788-4ADB-AEAD-8E5D26DE8303}" srcOrd="0" destOrd="0" parTransId="{7D2ABF33-28B3-4360-9AD5-8E2413BED7BC}" sibTransId="{CFFD1648-5690-4CA8-A82F-593FF34FA8DB}"/>
    <dgm:cxn modelId="{9C6D445B-5419-49E8-8615-2DFFCD44F7D0}" type="presOf" srcId="{36E960DB-B643-42CE-91D5-C655BF62A80C}" destId="{CCA910F6-8F0F-473E-BB91-56416ACDD7B1}" srcOrd="0" destOrd="0" presId="urn:microsoft.com/office/officeart/2005/8/layout/hierarchy1"/>
    <dgm:cxn modelId="{C31EABF2-9584-43B6-BBB1-B01523683AC0}" type="presOf" srcId="{43698DFD-976E-49B4-B602-D8D7E2C08B22}" destId="{661B7D6D-4A1B-4D95-AF49-B302A77E0A43}" srcOrd="0" destOrd="0" presId="urn:microsoft.com/office/officeart/2005/8/layout/hierarchy1"/>
    <dgm:cxn modelId="{AE73651B-F9EE-499B-9E4A-4FDE016C2348}" type="presOf" srcId="{ED616E19-E650-4E2D-B74D-E1362F331E2F}" destId="{A6AB6248-1C56-47D4-96A0-3ABF01119D3B}" srcOrd="0" destOrd="0" presId="urn:microsoft.com/office/officeart/2005/8/layout/hierarchy1"/>
    <dgm:cxn modelId="{F888E2A9-3252-4BD4-A9C3-2A4BDA04FE66}" srcId="{4A4858D3-9B18-45E9-AB14-AE38516EE7F0}" destId="{9495ADAE-23EC-4547-AE22-6610324A20E9}" srcOrd="1" destOrd="0" parTransId="{C2542744-5F5E-4D01-AB34-A0F4E4D8E12F}" sibTransId="{84719668-69C0-4772-A336-D56FCE13D15D}"/>
    <dgm:cxn modelId="{8507484C-84B8-4904-AA6E-0779C7D877E2}" type="presOf" srcId="{9E6C39A2-DC64-4F7F-A63A-8E9749743410}" destId="{ABD3B5F1-6A9E-4F1D-93DA-EC64C19A8AA4}" srcOrd="0" destOrd="0" presId="urn:microsoft.com/office/officeart/2005/8/layout/hierarchy1"/>
    <dgm:cxn modelId="{3968A8D1-905D-40FF-82E3-5CA4DA1E2417}" srcId="{4A4858D3-9B18-45E9-AB14-AE38516EE7F0}" destId="{0EBACF3F-90BF-4283-9F9B-77B4A0FEF955}" srcOrd="0" destOrd="0" parTransId="{1189482D-B3FC-47F2-8F9B-7ADA5EC200B2}" sibTransId="{5886A9D9-B4EE-4DC6-9832-9BBC606ACD4B}"/>
    <dgm:cxn modelId="{F9E8DAAF-BF94-4E3A-90EE-3A8E3C3F82CD}" type="presOf" srcId="{0EBACF3F-90BF-4283-9F9B-77B4A0FEF955}" destId="{801968CA-AFE4-4E8A-A3BA-3CCAB5700BEA}" srcOrd="0" destOrd="0" presId="urn:microsoft.com/office/officeart/2005/8/layout/hierarchy1"/>
    <dgm:cxn modelId="{80C4BE3B-F96F-478B-93A4-6480965A7FD6}" srcId="{38C53918-8ABA-41A0-98B2-46273C08A65E}" destId="{4A4858D3-9B18-45E9-AB14-AE38516EE7F0}" srcOrd="0" destOrd="0" parTransId="{E09C367F-67EB-4211-B555-A94132AAC971}" sibTransId="{A233EF66-E6BE-44AE-8077-CD7106182F2C}"/>
    <dgm:cxn modelId="{DF6754F1-E6A3-4E87-841A-7C2A51EEA10E}" type="presOf" srcId="{38C53918-8ABA-41A0-98B2-46273C08A65E}" destId="{9A739A82-C36F-44B3-A699-184A6369EE75}" srcOrd="0" destOrd="0" presId="urn:microsoft.com/office/officeart/2005/8/layout/hierarchy1"/>
    <dgm:cxn modelId="{454A2500-DE5C-4C3F-A0AB-CAF20BACBE67}" type="presOf" srcId="{4A4858D3-9B18-45E9-AB14-AE38516EE7F0}" destId="{5480D6F5-1761-4FDF-9043-146F54E6D758}" srcOrd="0" destOrd="0" presId="urn:microsoft.com/office/officeart/2005/8/layout/hierarchy1"/>
    <dgm:cxn modelId="{6CD39149-F83D-407D-B9F3-F5276E164DAD}" type="presOf" srcId="{9495ADAE-23EC-4547-AE22-6610324A20E9}" destId="{C3FD2E71-D7E8-417F-A167-FBE233AE3325}" srcOrd="0" destOrd="0" presId="urn:microsoft.com/office/officeart/2005/8/layout/hierarchy1"/>
    <dgm:cxn modelId="{7B14EBFD-08AF-4C84-8C0A-8486E2DB13F4}" type="presParOf" srcId="{9A739A82-C36F-44B3-A699-184A6369EE75}" destId="{99C08C5C-48A6-46D6-B279-46DFBEF196B2}" srcOrd="0" destOrd="0" presId="urn:microsoft.com/office/officeart/2005/8/layout/hierarchy1"/>
    <dgm:cxn modelId="{045E4AF8-B122-403B-A720-71752F62B169}" type="presParOf" srcId="{99C08C5C-48A6-46D6-B279-46DFBEF196B2}" destId="{55366787-3B6F-4C0F-BC89-AE4FCD8369FB}" srcOrd="0" destOrd="0" presId="urn:microsoft.com/office/officeart/2005/8/layout/hierarchy1"/>
    <dgm:cxn modelId="{089AC10A-8AFE-4905-9F40-AF3AE9EDAA40}" type="presParOf" srcId="{55366787-3B6F-4C0F-BC89-AE4FCD8369FB}" destId="{F85F2AD3-43B4-4968-8E90-AF11A8299C58}" srcOrd="0" destOrd="0" presId="urn:microsoft.com/office/officeart/2005/8/layout/hierarchy1"/>
    <dgm:cxn modelId="{BEA640E0-6B38-4AE8-9DB6-D0F24841F934}" type="presParOf" srcId="{55366787-3B6F-4C0F-BC89-AE4FCD8369FB}" destId="{5480D6F5-1761-4FDF-9043-146F54E6D758}" srcOrd="1" destOrd="0" presId="urn:microsoft.com/office/officeart/2005/8/layout/hierarchy1"/>
    <dgm:cxn modelId="{06C84052-0826-49C7-B9CF-A4C4154E700B}" type="presParOf" srcId="{99C08C5C-48A6-46D6-B279-46DFBEF196B2}" destId="{991B2201-3C62-4332-AC52-4548FA01B8CE}" srcOrd="1" destOrd="0" presId="urn:microsoft.com/office/officeart/2005/8/layout/hierarchy1"/>
    <dgm:cxn modelId="{8D89F198-6DFC-47A8-89F8-F572962EF7F3}" type="presParOf" srcId="{991B2201-3C62-4332-AC52-4548FA01B8CE}" destId="{3A3486EE-4570-43DB-AA0D-DA60AD2460B6}" srcOrd="0" destOrd="0" presId="urn:microsoft.com/office/officeart/2005/8/layout/hierarchy1"/>
    <dgm:cxn modelId="{7A9434E2-C950-431E-8667-4A17695D395C}" type="presParOf" srcId="{991B2201-3C62-4332-AC52-4548FA01B8CE}" destId="{9AD60470-C434-4860-A9EF-7B630142C014}" srcOrd="1" destOrd="0" presId="urn:microsoft.com/office/officeart/2005/8/layout/hierarchy1"/>
    <dgm:cxn modelId="{434E4B75-83B1-49D8-AB64-795FF1DD6E80}" type="presParOf" srcId="{9AD60470-C434-4860-A9EF-7B630142C014}" destId="{6CD27DB1-24AE-405D-88DF-8D4834B13813}" srcOrd="0" destOrd="0" presId="urn:microsoft.com/office/officeart/2005/8/layout/hierarchy1"/>
    <dgm:cxn modelId="{0BE54634-205E-430B-821F-AAF94E134031}" type="presParOf" srcId="{6CD27DB1-24AE-405D-88DF-8D4834B13813}" destId="{412C458D-05D4-4CD7-AE2C-DCE87C6E2A76}" srcOrd="0" destOrd="0" presId="urn:microsoft.com/office/officeart/2005/8/layout/hierarchy1"/>
    <dgm:cxn modelId="{A512F2DB-C3EE-4A38-96A7-8A8FB56C171F}" type="presParOf" srcId="{6CD27DB1-24AE-405D-88DF-8D4834B13813}" destId="{801968CA-AFE4-4E8A-A3BA-3CCAB5700BEA}" srcOrd="1" destOrd="0" presId="urn:microsoft.com/office/officeart/2005/8/layout/hierarchy1"/>
    <dgm:cxn modelId="{ABE8ADC2-933D-40CD-AB62-4ADAE3799F32}" type="presParOf" srcId="{9AD60470-C434-4860-A9EF-7B630142C014}" destId="{70F4E2CF-9821-43E2-8F9D-754FB74D350A}" srcOrd="1" destOrd="0" presId="urn:microsoft.com/office/officeart/2005/8/layout/hierarchy1"/>
    <dgm:cxn modelId="{EFB2F19D-8B25-4E92-881D-F34FD5C7425A}" type="presParOf" srcId="{70F4E2CF-9821-43E2-8F9D-754FB74D350A}" destId="{BA78EE01-4F42-4E42-9F6B-1CBCE150FE84}" srcOrd="0" destOrd="0" presId="urn:microsoft.com/office/officeart/2005/8/layout/hierarchy1"/>
    <dgm:cxn modelId="{9CF129CC-16DB-4D2A-8C4D-DC2851D56454}" type="presParOf" srcId="{70F4E2CF-9821-43E2-8F9D-754FB74D350A}" destId="{E92D91CF-E23B-4B65-B374-0913EBF999F6}" srcOrd="1" destOrd="0" presId="urn:microsoft.com/office/officeart/2005/8/layout/hierarchy1"/>
    <dgm:cxn modelId="{C5E2F91D-1F80-4B9B-A85E-8CECC9E0A777}" type="presParOf" srcId="{E92D91CF-E23B-4B65-B374-0913EBF999F6}" destId="{0A181B54-DCBC-4F9F-84D1-87EC4A596043}" srcOrd="0" destOrd="0" presId="urn:microsoft.com/office/officeart/2005/8/layout/hierarchy1"/>
    <dgm:cxn modelId="{95A56903-B6AA-4D5F-A8C8-5FD0517C6142}" type="presParOf" srcId="{0A181B54-DCBC-4F9F-84D1-87EC4A596043}" destId="{4AF7FAF5-8B8A-4A2E-9A4C-4A42DB34650B}" srcOrd="0" destOrd="0" presId="urn:microsoft.com/office/officeart/2005/8/layout/hierarchy1"/>
    <dgm:cxn modelId="{90F2A4A0-F563-4999-BDE7-CD61BD46BDB5}" type="presParOf" srcId="{0A181B54-DCBC-4F9F-84D1-87EC4A596043}" destId="{446F0653-A0DE-43DE-9641-7E72FBE4B3E6}" srcOrd="1" destOrd="0" presId="urn:microsoft.com/office/officeart/2005/8/layout/hierarchy1"/>
    <dgm:cxn modelId="{F7E84F2F-F24F-4F35-9D46-6B7FEAAC2709}" type="presParOf" srcId="{E92D91CF-E23B-4B65-B374-0913EBF999F6}" destId="{3B981810-F3EF-41AA-B04B-7AAC0A7B304A}" srcOrd="1" destOrd="0" presId="urn:microsoft.com/office/officeart/2005/8/layout/hierarchy1"/>
    <dgm:cxn modelId="{08C1D8D4-FFD5-4628-B815-B540249B1AE7}" type="presParOf" srcId="{70F4E2CF-9821-43E2-8F9D-754FB74D350A}" destId="{9C9814D1-8E4B-46EA-9829-E4670CC6FEBD}" srcOrd="2" destOrd="0" presId="urn:microsoft.com/office/officeart/2005/8/layout/hierarchy1"/>
    <dgm:cxn modelId="{6B5BF2BE-96B6-4FED-9BC1-94ACD0780BA9}" type="presParOf" srcId="{70F4E2CF-9821-43E2-8F9D-754FB74D350A}" destId="{A53F5EE6-1236-4F42-959F-9FD9FEDC25AB}" srcOrd="3" destOrd="0" presId="urn:microsoft.com/office/officeart/2005/8/layout/hierarchy1"/>
    <dgm:cxn modelId="{53F6B06B-D009-40E2-BE24-949591060379}" type="presParOf" srcId="{A53F5EE6-1236-4F42-959F-9FD9FEDC25AB}" destId="{E098129F-C39C-4338-AB65-ED58CA190BDC}" srcOrd="0" destOrd="0" presId="urn:microsoft.com/office/officeart/2005/8/layout/hierarchy1"/>
    <dgm:cxn modelId="{9B9DC6B4-22D3-4D68-9D3B-016F2AD45740}" type="presParOf" srcId="{E098129F-C39C-4338-AB65-ED58CA190BDC}" destId="{DFD3C8C3-D7A0-4F5F-AEF3-C1E1E69361CA}" srcOrd="0" destOrd="0" presId="urn:microsoft.com/office/officeart/2005/8/layout/hierarchy1"/>
    <dgm:cxn modelId="{E22F2CC6-C2BE-4440-B065-5FDFEC7E5A4B}" type="presParOf" srcId="{E098129F-C39C-4338-AB65-ED58CA190BDC}" destId="{C7059559-DA20-40DD-B51C-D4579AB7538A}" srcOrd="1" destOrd="0" presId="urn:microsoft.com/office/officeart/2005/8/layout/hierarchy1"/>
    <dgm:cxn modelId="{2CF242BB-8B13-4EFA-9741-6DD3C0A43A4B}" type="presParOf" srcId="{A53F5EE6-1236-4F42-959F-9FD9FEDC25AB}" destId="{2E653949-0AA6-48F9-B75D-C48E0CFEEDC3}" srcOrd="1" destOrd="0" presId="urn:microsoft.com/office/officeart/2005/8/layout/hierarchy1"/>
    <dgm:cxn modelId="{D4643F79-47AD-404C-B453-87F0BF93FBDF}" type="presParOf" srcId="{991B2201-3C62-4332-AC52-4548FA01B8CE}" destId="{A6F7C875-6CB6-4BFB-BD7E-C8687142B253}" srcOrd="2" destOrd="0" presId="urn:microsoft.com/office/officeart/2005/8/layout/hierarchy1"/>
    <dgm:cxn modelId="{FC648DA9-986D-45BB-B949-F6F03C6886F3}" type="presParOf" srcId="{991B2201-3C62-4332-AC52-4548FA01B8CE}" destId="{AAD247F6-A2F2-4286-8B24-E23AE3445311}" srcOrd="3" destOrd="0" presId="urn:microsoft.com/office/officeart/2005/8/layout/hierarchy1"/>
    <dgm:cxn modelId="{97D33FD9-C553-414F-80D2-D90FDB214B7E}" type="presParOf" srcId="{AAD247F6-A2F2-4286-8B24-E23AE3445311}" destId="{E2328650-78DA-4A4E-A4ED-9779BD457AD7}" srcOrd="0" destOrd="0" presId="urn:microsoft.com/office/officeart/2005/8/layout/hierarchy1"/>
    <dgm:cxn modelId="{93512A2B-DB74-4C04-B456-F9E245E631BF}" type="presParOf" srcId="{E2328650-78DA-4A4E-A4ED-9779BD457AD7}" destId="{31B68B99-B01A-4264-A2BF-9390EFE5CBA1}" srcOrd="0" destOrd="0" presId="urn:microsoft.com/office/officeart/2005/8/layout/hierarchy1"/>
    <dgm:cxn modelId="{54D47DB8-057A-4F5E-9A5B-806866E1B884}" type="presParOf" srcId="{E2328650-78DA-4A4E-A4ED-9779BD457AD7}" destId="{C3FD2E71-D7E8-417F-A167-FBE233AE3325}" srcOrd="1" destOrd="0" presId="urn:microsoft.com/office/officeart/2005/8/layout/hierarchy1"/>
    <dgm:cxn modelId="{FB1FE83A-8A8A-4E47-B34F-BAB8D779C148}" type="presParOf" srcId="{AAD247F6-A2F2-4286-8B24-E23AE3445311}" destId="{1D1B49E1-73DB-46C6-8009-30ED24AAE9A3}" srcOrd="1" destOrd="0" presId="urn:microsoft.com/office/officeart/2005/8/layout/hierarchy1"/>
    <dgm:cxn modelId="{F00C6457-0B3C-4713-BF0D-814409B0F44C}" type="presParOf" srcId="{1D1B49E1-73DB-46C6-8009-30ED24AAE9A3}" destId="{CCA910F6-8F0F-473E-BB91-56416ACDD7B1}" srcOrd="0" destOrd="0" presId="urn:microsoft.com/office/officeart/2005/8/layout/hierarchy1"/>
    <dgm:cxn modelId="{3EE3CBA0-89DD-42E3-BA42-F69F65BD4675}" type="presParOf" srcId="{1D1B49E1-73DB-46C6-8009-30ED24AAE9A3}" destId="{0D1B10BB-DC94-4B06-BC70-7CC1B5D13F71}" srcOrd="1" destOrd="0" presId="urn:microsoft.com/office/officeart/2005/8/layout/hierarchy1"/>
    <dgm:cxn modelId="{3102F953-AF66-4104-9D77-D80694639DD2}" type="presParOf" srcId="{0D1B10BB-DC94-4B06-BC70-7CC1B5D13F71}" destId="{C1A95498-616E-4A83-971E-ED200BE83EB7}" srcOrd="0" destOrd="0" presId="urn:microsoft.com/office/officeart/2005/8/layout/hierarchy1"/>
    <dgm:cxn modelId="{B7A043C1-5AC4-4410-BB47-F6C10FAAD95D}" type="presParOf" srcId="{C1A95498-616E-4A83-971E-ED200BE83EB7}" destId="{4EDA1A8A-C6B8-4664-B1F3-DC52B13CA026}" srcOrd="0" destOrd="0" presId="urn:microsoft.com/office/officeart/2005/8/layout/hierarchy1"/>
    <dgm:cxn modelId="{15293C1F-7683-49D2-8432-AF5A7010A315}" type="presParOf" srcId="{C1A95498-616E-4A83-971E-ED200BE83EB7}" destId="{661B7D6D-4A1B-4D95-AF49-B302A77E0A43}" srcOrd="1" destOrd="0" presId="urn:microsoft.com/office/officeart/2005/8/layout/hierarchy1"/>
    <dgm:cxn modelId="{BC9448DD-7B7D-4F98-96D0-2E741056AA8B}" type="presParOf" srcId="{0D1B10BB-DC94-4B06-BC70-7CC1B5D13F71}" destId="{2B4C0B69-FA21-4C23-8A4E-CC3520C675C4}" srcOrd="1" destOrd="0" presId="urn:microsoft.com/office/officeart/2005/8/layout/hierarchy1"/>
    <dgm:cxn modelId="{56882985-5BCD-4C7F-BD86-59EF9DD51AB6}" type="presParOf" srcId="{1D1B49E1-73DB-46C6-8009-30ED24AAE9A3}" destId="{A6AB6248-1C56-47D4-96A0-3ABF01119D3B}" srcOrd="2" destOrd="0" presId="urn:microsoft.com/office/officeart/2005/8/layout/hierarchy1"/>
    <dgm:cxn modelId="{39A32E62-2B00-4532-90B8-A27E5680D175}" type="presParOf" srcId="{1D1B49E1-73DB-46C6-8009-30ED24AAE9A3}" destId="{1EB43989-FADA-4A4C-B4D4-8F7AA7BF8583}" srcOrd="3" destOrd="0" presId="urn:microsoft.com/office/officeart/2005/8/layout/hierarchy1"/>
    <dgm:cxn modelId="{618CF0A4-EAD5-4A97-B866-A36209CA4979}" type="presParOf" srcId="{1EB43989-FADA-4A4C-B4D4-8F7AA7BF8583}" destId="{69FD6962-65C1-494A-96F5-1549387A6E7F}" srcOrd="0" destOrd="0" presId="urn:microsoft.com/office/officeart/2005/8/layout/hierarchy1"/>
    <dgm:cxn modelId="{0FEAFB9C-9FD0-4758-8113-AED303A042E0}" type="presParOf" srcId="{69FD6962-65C1-494A-96F5-1549387A6E7F}" destId="{7FF27368-9D90-4359-984C-2DA7C6E8F0C5}" srcOrd="0" destOrd="0" presId="urn:microsoft.com/office/officeart/2005/8/layout/hierarchy1"/>
    <dgm:cxn modelId="{1A654036-DA9B-4E04-8D59-7E1D8C04E62C}" type="presParOf" srcId="{69FD6962-65C1-494A-96F5-1549387A6E7F}" destId="{ABD3B5F1-6A9E-4F1D-93DA-EC64C19A8AA4}" srcOrd="1" destOrd="0" presId="urn:microsoft.com/office/officeart/2005/8/layout/hierarchy1"/>
    <dgm:cxn modelId="{9D84E629-C893-401F-87E4-D91BB9F355DE}" type="presParOf" srcId="{1EB43989-FADA-4A4C-B4D4-8F7AA7BF8583}" destId="{31189C36-DA0B-420B-9DA9-ECE2D0B9A1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93D539-AE21-447C-835C-DC8E0040C4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F99B0-559E-450A-9815-12B4D51EF6D2}">
      <dgm:prSet phldrT="[Text]" custT="1"/>
      <dgm:spPr/>
      <dgm:t>
        <a:bodyPr/>
        <a:lstStyle/>
        <a:p>
          <a:r>
            <a:rPr lang="en-US" sz="36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3600" dirty="0"/>
        </a:p>
      </dgm:t>
    </dgm:pt>
    <dgm:pt modelId="{53672865-D988-4F51-BE35-3D1E21404631}" type="parTrans" cxnId="{32767DBC-C4A8-4F34-8E28-2D5D4FA770A8}">
      <dgm:prSet/>
      <dgm:spPr/>
      <dgm:t>
        <a:bodyPr/>
        <a:lstStyle/>
        <a:p>
          <a:endParaRPr lang="en-US"/>
        </a:p>
      </dgm:t>
    </dgm:pt>
    <dgm:pt modelId="{9EAF5F52-401F-4FE0-94C8-15C3FEE27166}" type="sibTrans" cxnId="{32767DBC-C4A8-4F34-8E28-2D5D4FA770A8}">
      <dgm:prSet/>
      <dgm:spPr/>
      <dgm:t>
        <a:bodyPr/>
        <a:lstStyle/>
        <a:p>
          <a:endParaRPr lang="en-US"/>
        </a:p>
      </dgm:t>
    </dgm:pt>
    <dgm:pt modelId="{46EC9C20-9E38-465B-A56B-A8611982A8B4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dirty="0"/>
        </a:p>
      </dgm:t>
    </dgm:pt>
    <dgm:pt modelId="{50248F6F-D744-4C51-A206-92B3AC9E18F9}" type="parTrans" cxnId="{854A7095-DD87-40A3-8B89-2C97A36B774C}">
      <dgm:prSet/>
      <dgm:spPr/>
      <dgm:t>
        <a:bodyPr/>
        <a:lstStyle/>
        <a:p>
          <a:endParaRPr lang="en-US"/>
        </a:p>
      </dgm:t>
    </dgm:pt>
    <dgm:pt modelId="{BC6E6BAE-6CDF-48DD-9ABC-C3AD294EA264}" type="sibTrans" cxnId="{854A7095-DD87-40A3-8B89-2C97A36B774C}">
      <dgm:prSet/>
      <dgm:spPr/>
      <dgm:t>
        <a:bodyPr/>
        <a:lstStyle/>
        <a:p>
          <a:endParaRPr lang="en-US"/>
        </a:p>
      </dgm:t>
    </dgm:pt>
    <dgm:pt modelId="{7151E70F-1DAF-4239-AE3A-E5E1DED6CAC0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/>
        </a:p>
      </dgm:t>
    </dgm:pt>
    <dgm:pt modelId="{912176AF-0059-4627-9748-48787B0BA6FE}" type="parTrans" cxnId="{E324C1C6-EE43-44E0-BC64-E09536351DDD}">
      <dgm:prSet/>
      <dgm:spPr/>
      <dgm:t>
        <a:bodyPr/>
        <a:lstStyle/>
        <a:p>
          <a:endParaRPr lang="en-US"/>
        </a:p>
      </dgm:t>
    </dgm:pt>
    <dgm:pt modelId="{9B586BF4-ACF3-4C58-8C2E-8ABB5146CB84}" type="sibTrans" cxnId="{E324C1C6-EE43-44E0-BC64-E09536351DDD}">
      <dgm:prSet/>
      <dgm:spPr/>
      <dgm:t>
        <a:bodyPr/>
        <a:lstStyle/>
        <a:p>
          <a:endParaRPr lang="en-US"/>
        </a:p>
      </dgm:t>
    </dgm:pt>
    <dgm:pt modelId="{AEC75591-2977-4FBA-8187-C550C4315EC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/>
        </a:p>
      </dgm:t>
    </dgm:pt>
    <dgm:pt modelId="{F62FCB5B-D50F-418A-990B-0C4B4A76FAFB}" type="parTrans" cxnId="{EB4C78DF-1DAA-4EC2-B2E6-34EADA82150D}">
      <dgm:prSet/>
      <dgm:spPr/>
      <dgm:t>
        <a:bodyPr/>
        <a:lstStyle/>
        <a:p>
          <a:endParaRPr lang="en-US"/>
        </a:p>
      </dgm:t>
    </dgm:pt>
    <dgm:pt modelId="{89AB14B6-BD0C-449C-985F-FFAA58ADA750}" type="sibTrans" cxnId="{EB4C78DF-1DAA-4EC2-B2E6-34EADA82150D}">
      <dgm:prSet/>
      <dgm:spPr/>
      <dgm:t>
        <a:bodyPr/>
        <a:lstStyle/>
        <a:p>
          <a:endParaRPr lang="en-US"/>
        </a:p>
      </dgm:t>
    </dgm:pt>
    <dgm:pt modelId="{3C5108A9-CE02-45C7-A6DC-934209A72E33}" type="pres">
      <dgm:prSet presAssocID="{9F93D539-AE21-447C-835C-DC8E0040C4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9DECD9-A321-4676-A095-E6E9EEA0DEB2}" type="pres">
      <dgm:prSet presAssocID="{73FF99B0-559E-450A-9815-12B4D51EF6D2}" presName="hierRoot1" presStyleCnt="0">
        <dgm:presLayoutVars>
          <dgm:hierBranch val="init"/>
        </dgm:presLayoutVars>
      </dgm:prSet>
      <dgm:spPr/>
    </dgm:pt>
    <dgm:pt modelId="{16F8D865-8992-41E0-91AE-AFB777CB753A}" type="pres">
      <dgm:prSet presAssocID="{73FF99B0-559E-450A-9815-12B4D51EF6D2}" presName="rootComposite1" presStyleCnt="0"/>
      <dgm:spPr/>
    </dgm:pt>
    <dgm:pt modelId="{E64660A9-251C-4639-8183-86CB3280F523}" type="pres">
      <dgm:prSet presAssocID="{73FF99B0-559E-450A-9815-12B4D51EF6D2}" presName="rootText1" presStyleLbl="node0" presStyleIdx="0" presStyleCnt="1" custScaleX="199809" custScaleY="1357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ADE8A-B3D8-4C57-A927-3DE1CE9A736D}" type="pres">
      <dgm:prSet presAssocID="{73FF99B0-559E-450A-9815-12B4D51EF6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37DD191-0640-4006-9594-B1289D8D4894}" type="pres">
      <dgm:prSet presAssocID="{73FF99B0-559E-450A-9815-12B4D51EF6D2}" presName="hierChild2" presStyleCnt="0"/>
      <dgm:spPr/>
    </dgm:pt>
    <dgm:pt modelId="{9C7FCF2B-2043-4065-9D05-5733DD72F1D4}" type="pres">
      <dgm:prSet presAssocID="{50248F6F-D744-4C51-A206-92B3AC9E18F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B1B0E5B-78B3-4421-8291-5FEB1FB6FA0E}" type="pres">
      <dgm:prSet presAssocID="{46EC9C20-9E38-465B-A56B-A8611982A8B4}" presName="hierRoot2" presStyleCnt="0">
        <dgm:presLayoutVars>
          <dgm:hierBranch val="init"/>
        </dgm:presLayoutVars>
      </dgm:prSet>
      <dgm:spPr/>
    </dgm:pt>
    <dgm:pt modelId="{BD81F07C-00C2-412F-94E9-A81E0E41063B}" type="pres">
      <dgm:prSet presAssocID="{46EC9C20-9E38-465B-A56B-A8611982A8B4}" presName="rootComposite" presStyleCnt="0"/>
      <dgm:spPr/>
    </dgm:pt>
    <dgm:pt modelId="{EAF98B79-2BDA-4036-890D-2C748841160E}" type="pres">
      <dgm:prSet presAssocID="{46EC9C20-9E38-465B-A56B-A8611982A8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D22F5-995D-44B5-99F9-6B8A209F01FF}" type="pres">
      <dgm:prSet presAssocID="{46EC9C20-9E38-465B-A56B-A8611982A8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706610-8B13-4807-A334-9FF6D49517F6}" type="pres">
      <dgm:prSet presAssocID="{46EC9C20-9E38-465B-A56B-A8611982A8B4}" presName="hierChild4" presStyleCnt="0"/>
      <dgm:spPr/>
    </dgm:pt>
    <dgm:pt modelId="{E2BFF3AD-E7FE-4B11-96D8-5E906506A742}" type="pres">
      <dgm:prSet presAssocID="{46EC9C20-9E38-465B-A56B-A8611982A8B4}" presName="hierChild5" presStyleCnt="0"/>
      <dgm:spPr/>
    </dgm:pt>
    <dgm:pt modelId="{459BDFED-5A30-41B7-AE3F-8FC85AA65403}" type="pres">
      <dgm:prSet presAssocID="{912176AF-0059-4627-9748-48787B0BA6F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F07BB1B-AC4E-4F89-AE1D-A28F02DA331E}" type="pres">
      <dgm:prSet presAssocID="{7151E70F-1DAF-4239-AE3A-E5E1DED6CAC0}" presName="hierRoot2" presStyleCnt="0">
        <dgm:presLayoutVars>
          <dgm:hierBranch val="init"/>
        </dgm:presLayoutVars>
      </dgm:prSet>
      <dgm:spPr/>
    </dgm:pt>
    <dgm:pt modelId="{B94B588F-A0CE-45F4-B2DF-09A9C62C7C0C}" type="pres">
      <dgm:prSet presAssocID="{7151E70F-1DAF-4239-AE3A-E5E1DED6CAC0}" presName="rootComposite" presStyleCnt="0"/>
      <dgm:spPr/>
    </dgm:pt>
    <dgm:pt modelId="{18E0ED0F-2670-4860-BEE7-786643A0859C}" type="pres">
      <dgm:prSet presAssocID="{7151E70F-1DAF-4239-AE3A-E5E1DED6CAC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4CC299-A411-4444-9E21-CFE356FB6208}" type="pres">
      <dgm:prSet presAssocID="{7151E70F-1DAF-4239-AE3A-E5E1DED6CA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A5CAC075-301C-4CDF-A11D-9457D57C3319}" type="pres">
      <dgm:prSet presAssocID="{7151E70F-1DAF-4239-AE3A-E5E1DED6CAC0}" presName="hierChild4" presStyleCnt="0"/>
      <dgm:spPr/>
    </dgm:pt>
    <dgm:pt modelId="{317ED4E5-EFE3-4255-ACE0-25E5132017F8}" type="pres">
      <dgm:prSet presAssocID="{7151E70F-1DAF-4239-AE3A-E5E1DED6CAC0}" presName="hierChild5" presStyleCnt="0"/>
      <dgm:spPr/>
    </dgm:pt>
    <dgm:pt modelId="{F37AC874-9692-4D7E-A8EF-42B7943CB30B}" type="pres">
      <dgm:prSet presAssocID="{F62FCB5B-D50F-418A-990B-0C4B4A76FAF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3E1CEF7-344D-498C-AD4A-5DCA5B05A993}" type="pres">
      <dgm:prSet presAssocID="{AEC75591-2977-4FBA-8187-C550C4315ECD}" presName="hierRoot2" presStyleCnt="0">
        <dgm:presLayoutVars>
          <dgm:hierBranch val="init"/>
        </dgm:presLayoutVars>
      </dgm:prSet>
      <dgm:spPr/>
    </dgm:pt>
    <dgm:pt modelId="{1CAB4C71-B2CA-4533-B6C3-6331D629960B}" type="pres">
      <dgm:prSet presAssocID="{AEC75591-2977-4FBA-8187-C550C4315ECD}" presName="rootComposite" presStyleCnt="0"/>
      <dgm:spPr/>
    </dgm:pt>
    <dgm:pt modelId="{31E2AA3A-E77B-4BC4-953A-F3B80555BB9B}" type="pres">
      <dgm:prSet presAssocID="{AEC75591-2977-4FBA-8187-C550C4315EC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6CC60-A70E-4CC3-AC87-8D078D82CB36}" type="pres">
      <dgm:prSet presAssocID="{AEC75591-2977-4FBA-8187-C550C4315ECD}" presName="rootConnector" presStyleLbl="node2" presStyleIdx="2" presStyleCnt="3"/>
      <dgm:spPr/>
      <dgm:t>
        <a:bodyPr/>
        <a:lstStyle/>
        <a:p>
          <a:endParaRPr lang="en-US"/>
        </a:p>
      </dgm:t>
    </dgm:pt>
    <dgm:pt modelId="{99A7C0F0-F0C6-408D-91CF-3D4AA0D2C7AB}" type="pres">
      <dgm:prSet presAssocID="{AEC75591-2977-4FBA-8187-C550C4315ECD}" presName="hierChild4" presStyleCnt="0"/>
      <dgm:spPr/>
    </dgm:pt>
    <dgm:pt modelId="{851AC946-C024-48AF-8B9B-983E00D82F76}" type="pres">
      <dgm:prSet presAssocID="{AEC75591-2977-4FBA-8187-C550C4315ECD}" presName="hierChild5" presStyleCnt="0"/>
      <dgm:spPr/>
    </dgm:pt>
    <dgm:pt modelId="{3102BB98-3FC7-440C-96EB-0FF2FECFBFE7}" type="pres">
      <dgm:prSet presAssocID="{73FF99B0-559E-450A-9815-12B4D51EF6D2}" presName="hierChild3" presStyleCnt="0"/>
      <dgm:spPr/>
    </dgm:pt>
  </dgm:ptLst>
  <dgm:cxnLst>
    <dgm:cxn modelId="{BA2D536C-A077-4BAD-9266-E4C6C639965F}" type="presOf" srcId="{7151E70F-1DAF-4239-AE3A-E5E1DED6CAC0}" destId="{244CC299-A411-4444-9E21-CFE356FB6208}" srcOrd="1" destOrd="0" presId="urn:microsoft.com/office/officeart/2005/8/layout/orgChart1"/>
    <dgm:cxn modelId="{0C298E37-AD26-452E-9BC3-BA888C63EC41}" type="presOf" srcId="{50248F6F-D744-4C51-A206-92B3AC9E18F9}" destId="{9C7FCF2B-2043-4065-9D05-5733DD72F1D4}" srcOrd="0" destOrd="0" presId="urn:microsoft.com/office/officeart/2005/8/layout/orgChart1"/>
    <dgm:cxn modelId="{EE599943-C603-44C1-89E7-17E1437D6A10}" type="presOf" srcId="{46EC9C20-9E38-465B-A56B-A8611982A8B4}" destId="{EAF98B79-2BDA-4036-890D-2C748841160E}" srcOrd="0" destOrd="0" presId="urn:microsoft.com/office/officeart/2005/8/layout/orgChart1"/>
    <dgm:cxn modelId="{82CB590E-D52E-418F-8FDE-B8BC775E0417}" type="presOf" srcId="{AEC75591-2977-4FBA-8187-C550C4315ECD}" destId="{31E2AA3A-E77B-4BC4-953A-F3B80555BB9B}" srcOrd="0" destOrd="0" presId="urn:microsoft.com/office/officeart/2005/8/layout/orgChart1"/>
    <dgm:cxn modelId="{E324C1C6-EE43-44E0-BC64-E09536351DDD}" srcId="{73FF99B0-559E-450A-9815-12B4D51EF6D2}" destId="{7151E70F-1DAF-4239-AE3A-E5E1DED6CAC0}" srcOrd="1" destOrd="0" parTransId="{912176AF-0059-4627-9748-48787B0BA6FE}" sibTransId="{9B586BF4-ACF3-4C58-8C2E-8ABB5146CB84}"/>
    <dgm:cxn modelId="{03A66195-8334-491A-B95E-F7700AE976E5}" type="presOf" srcId="{46EC9C20-9E38-465B-A56B-A8611982A8B4}" destId="{9F4D22F5-995D-44B5-99F9-6B8A209F01FF}" srcOrd="1" destOrd="0" presId="urn:microsoft.com/office/officeart/2005/8/layout/orgChart1"/>
    <dgm:cxn modelId="{EB4C78DF-1DAA-4EC2-B2E6-34EADA82150D}" srcId="{73FF99B0-559E-450A-9815-12B4D51EF6D2}" destId="{AEC75591-2977-4FBA-8187-C550C4315ECD}" srcOrd="2" destOrd="0" parTransId="{F62FCB5B-D50F-418A-990B-0C4B4A76FAFB}" sibTransId="{89AB14B6-BD0C-449C-985F-FFAA58ADA750}"/>
    <dgm:cxn modelId="{854A7095-DD87-40A3-8B89-2C97A36B774C}" srcId="{73FF99B0-559E-450A-9815-12B4D51EF6D2}" destId="{46EC9C20-9E38-465B-A56B-A8611982A8B4}" srcOrd="0" destOrd="0" parTransId="{50248F6F-D744-4C51-A206-92B3AC9E18F9}" sibTransId="{BC6E6BAE-6CDF-48DD-9ABC-C3AD294EA264}"/>
    <dgm:cxn modelId="{B7EAD9C0-8ED2-4C57-B1E7-4D6A17371A80}" type="presOf" srcId="{912176AF-0059-4627-9748-48787B0BA6FE}" destId="{459BDFED-5A30-41B7-AE3F-8FC85AA65403}" srcOrd="0" destOrd="0" presId="urn:microsoft.com/office/officeart/2005/8/layout/orgChart1"/>
    <dgm:cxn modelId="{E6782903-CB60-45F7-8C9A-82340E4A3925}" type="presOf" srcId="{73FF99B0-559E-450A-9815-12B4D51EF6D2}" destId="{57BADE8A-B3D8-4C57-A927-3DE1CE9A736D}" srcOrd="1" destOrd="0" presId="urn:microsoft.com/office/officeart/2005/8/layout/orgChart1"/>
    <dgm:cxn modelId="{D4D1A432-2F73-4CEB-8EDA-CBB7C425B8C5}" type="presOf" srcId="{F62FCB5B-D50F-418A-990B-0C4B4A76FAFB}" destId="{F37AC874-9692-4D7E-A8EF-42B7943CB30B}" srcOrd="0" destOrd="0" presId="urn:microsoft.com/office/officeart/2005/8/layout/orgChart1"/>
    <dgm:cxn modelId="{DE242176-BCC8-4637-B87D-BBB65D78BC31}" type="presOf" srcId="{7151E70F-1DAF-4239-AE3A-E5E1DED6CAC0}" destId="{18E0ED0F-2670-4860-BEE7-786643A0859C}" srcOrd="0" destOrd="0" presId="urn:microsoft.com/office/officeart/2005/8/layout/orgChart1"/>
    <dgm:cxn modelId="{37A3EB06-848F-4DC4-810A-CE1998B982D4}" type="presOf" srcId="{9F93D539-AE21-447C-835C-DC8E0040C488}" destId="{3C5108A9-CE02-45C7-A6DC-934209A72E33}" srcOrd="0" destOrd="0" presId="urn:microsoft.com/office/officeart/2005/8/layout/orgChart1"/>
    <dgm:cxn modelId="{3177AB28-D5F3-4BDC-8C6E-518A8510E2A8}" type="presOf" srcId="{73FF99B0-559E-450A-9815-12B4D51EF6D2}" destId="{E64660A9-251C-4639-8183-86CB3280F523}" srcOrd="0" destOrd="0" presId="urn:microsoft.com/office/officeart/2005/8/layout/orgChart1"/>
    <dgm:cxn modelId="{32767DBC-C4A8-4F34-8E28-2D5D4FA770A8}" srcId="{9F93D539-AE21-447C-835C-DC8E0040C488}" destId="{73FF99B0-559E-450A-9815-12B4D51EF6D2}" srcOrd="0" destOrd="0" parTransId="{53672865-D988-4F51-BE35-3D1E21404631}" sibTransId="{9EAF5F52-401F-4FE0-94C8-15C3FEE27166}"/>
    <dgm:cxn modelId="{267E52AC-012F-43BD-9FA4-B670168B5BFE}" type="presOf" srcId="{AEC75591-2977-4FBA-8187-C550C4315ECD}" destId="{1366CC60-A70E-4CC3-AC87-8D078D82CB36}" srcOrd="1" destOrd="0" presId="urn:microsoft.com/office/officeart/2005/8/layout/orgChart1"/>
    <dgm:cxn modelId="{9DB375BB-BEE5-44CE-9464-0E34B711EA6C}" type="presParOf" srcId="{3C5108A9-CE02-45C7-A6DC-934209A72E33}" destId="{7E9DECD9-A321-4676-A095-E6E9EEA0DEB2}" srcOrd="0" destOrd="0" presId="urn:microsoft.com/office/officeart/2005/8/layout/orgChart1"/>
    <dgm:cxn modelId="{E6EF1E07-2938-4911-B620-A5485F49C84C}" type="presParOf" srcId="{7E9DECD9-A321-4676-A095-E6E9EEA0DEB2}" destId="{16F8D865-8992-41E0-91AE-AFB777CB753A}" srcOrd="0" destOrd="0" presId="urn:microsoft.com/office/officeart/2005/8/layout/orgChart1"/>
    <dgm:cxn modelId="{CA44C24F-23F4-4D2D-8C05-2659D2CAB3AE}" type="presParOf" srcId="{16F8D865-8992-41E0-91AE-AFB777CB753A}" destId="{E64660A9-251C-4639-8183-86CB3280F523}" srcOrd="0" destOrd="0" presId="urn:microsoft.com/office/officeart/2005/8/layout/orgChart1"/>
    <dgm:cxn modelId="{B458783A-4C07-449C-8C0A-F13F55AFA5FF}" type="presParOf" srcId="{16F8D865-8992-41E0-91AE-AFB777CB753A}" destId="{57BADE8A-B3D8-4C57-A927-3DE1CE9A736D}" srcOrd="1" destOrd="0" presId="urn:microsoft.com/office/officeart/2005/8/layout/orgChart1"/>
    <dgm:cxn modelId="{01E93292-CACF-4F99-B2A1-D8C1DC141964}" type="presParOf" srcId="{7E9DECD9-A321-4676-A095-E6E9EEA0DEB2}" destId="{237DD191-0640-4006-9594-B1289D8D4894}" srcOrd="1" destOrd="0" presId="urn:microsoft.com/office/officeart/2005/8/layout/orgChart1"/>
    <dgm:cxn modelId="{1AE5F535-105A-4244-90CC-7BB5C5292814}" type="presParOf" srcId="{237DD191-0640-4006-9594-B1289D8D4894}" destId="{9C7FCF2B-2043-4065-9D05-5733DD72F1D4}" srcOrd="0" destOrd="0" presId="urn:microsoft.com/office/officeart/2005/8/layout/orgChart1"/>
    <dgm:cxn modelId="{16D41A6E-A92B-4B37-836C-8E6555A61AE3}" type="presParOf" srcId="{237DD191-0640-4006-9594-B1289D8D4894}" destId="{1B1B0E5B-78B3-4421-8291-5FEB1FB6FA0E}" srcOrd="1" destOrd="0" presId="urn:microsoft.com/office/officeart/2005/8/layout/orgChart1"/>
    <dgm:cxn modelId="{F6A47EC7-0F06-4077-8403-08E41F32C9F4}" type="presParOf" srcId="{1B1B0E5B-78B3-4421-8291-5FEB1FB6FA0E}" destId="{BD81F07C-00C2-412F-94E9-A81E0E41063B}" srcOrd="0" destOrd="0" presId="urn:microsoft.com/office/officeart/2005/8/layout/orgChart1"/>
    <dgm:cxn modelId="{9AB146A3-98DD-414E-8B93-78299000AADE}" type="presParOf" srcId="{BD81F07C-00C2-412F-94E9-A81E0E41063B}" destId="{EAF98B79-2BDA-4036-890D-2C748841160E}" srcOrd="0" destOrd="0" presId="urn:microsoft.com/office/officeart/2005/8/layout/orgChart1"/>
    <dgm:cxn modelId="{62A18CA0-8FCA-4991-A82F-9AB3545E2FE1}" type="presParOf" srcId="{BD81F07C-00C2-412F-94E9-A81E0E41063B}" destId="{9F4D22F5-995D-44B5-99F9-6B8A209F01FF}" srcOrd="1" destOrd="0" presId="urn:microsoft.com/office/officeart/2005/8/layout/orgChart1"/>
    <dgm:cxn modelId="{A3505274-0B02-4D82-9B0C-E0515A95D2A7}" type="presParOf" srcId="{1B1B0E5B-78B3-4421-8291-5FEB1FB6FA0E}" destId="{3F706610-8B13-4807-A334-9FF6D49517F6}" srcOrd="1" destOrd="0" presId="urn:microsoft.com/office/officeart/2005/8/layout/orgChart1"/>
    <dgm:cxn modelId="{49BA815A-BD75-416C-B28C-839B058511C7}" type="presParOf" srcId="{1B1B0E5B-78B3-4421-8291-5FEB1FB6FA0E}" destId="{E2BFF3AD-E7FE-4B11-96D8-5E906506A742}" srcOrd="2" destOrd="0" presId="urn:microsoft.com/office/officeart/2005/8/layout/orgChart1"/>
    <dgm:cxn modelId="{FF6C0DFD-6D6B-41D2-8E91-92F8828C09EB}" type="presParOf" srcId="{237DD191-0640-4006-9594-B1289D8D4894}" destId="{459BDFED-5A30-41B7-AE3F-8FC85AA65403}" srcOrd="2" destOrd="0" presId="urn:microsoft.com/office/officeart/2005/8/layout/orgChart1"/>
    <dgm:cxn modelId="{B7EDC0FF-4AB5-4746-A0B5-FADF66133161}" type="presParOf" srcId="{237DD191-0640-4006-9594-B1289D8D4894}" destId="{AF07BB1B-AC4E-4F89-AE1D-A28F02DA331E}" srcOrd="3" destOrd="0" presId="urn:microsoft.com/office/officeart/2005/8/layout/orgChart1"/>
    <dgm:cxn modelId="{B9BEAAAF-C7E0-480A-B447-2C90034B3D07}" type="presParOf" srcId="{AF07BB1B-AC4E-4F89-AE1D-A28F02DA331E}" destId="{B94B588F-A0CE-45F4-B2DF-09A9C62C7C0C}" srcOrd="0" destOrd="0" presId="urn:microsoft.com/office/officeart/2005/8/layout/orgChart1"/>
    <dgm:cxn modelId="{DF83E68A-C775-4B86-9D90-B1E600D41C5F}" type="presParOf" srcId="{B94B588F-A0CE-45F4-B2DF-09A9C62C7C0C}" destId="{18E0ED0F-2670-4860-BEE7-786643A0859C}" srcOrd="0" destOrd="0" presId="urn:microsoft.com/office/officeart/2005/8/layout/orgChart1"/>
    <dgm:cxn modelId="{B61892B7-B629-4661-85F5-51216CE9DE57}" type="presParOf" srcId="{B94B588F-A0CE-45F4-B2DF-09A9C62C7C0C}" destId="{244CC299-A411-4444-9E21-CFE356FB6208}" srcOrd="1" destOrd="0" presId="urn:microsoft.com/office/officeart/2005/8/layout/orgChart1"/>
    <dgm:cxn modelId="{AC4F3DE0-321E-44B5-A2FC-B280880C7ECD}" type="presParOf" srcId="{AF07BB1B-AC4E-4F89-AE1D-A28F02DA331E}" destId="{A5CAC075-301C-4CDF-A11D-9457D57C3319}" srcOrd="1" destOrd="0" presId="urn:microsoft.com/office/officeart/2005/8/layout/orgChart1"/>
    <dgm:cxn modelId="{8156EBFD-F0A9-463D-9E9A-FB4A353C4B70}" type="presParOf" srcId="{AF07BB1B-AC4E-4F89-AE1D-A28F02DA331E}" destId="{317ED4E5-EFE3-4255-ACE0-25E5132017F8}" srcOrd="2" destOrd="0" presId="urn:microsoft.com/office/officeart/2005/8/layout/orgChart1"/>
    <dgm:cxn modelId="{50D197B4-62DA-498B-BABF-1D087EAA262F}" type="presParOf" srcId="{237DD191-0640-4006-9594-B1289D8D4894}" destId="{F37AC874-9692-4D7E-A8EF-42B7943CB30B}" srcOrd="4" destOrd="0" presId="urn:microsoft.com/office/officeart/2005/8/layout/orgChart1"/>
    <dgm:cxn modelId="{2A77E111-D41D-4AAB-8004-AA7EC68F3F3B}" type="presParOf" srcId="{237DD191-0640-4006-9594-B1289D8D4894}" destId="{33E1CEF7-344D-498C-AD4A-5DCA5B05A993}" srcOrd="5" destOrd="0" presId="urn:microsoft.com/office/officeart/2005/8/layout/orgChart1"/>
    <dgm:cxn modelId="{AB1A559D-1F11-46E5-8197-F6C427DFB3DC}" type="presParOf" srcId="{33E1CEF7-344D-498C-AD4A-5DCA5B05A993}" destId="{1CAB4C71-B2CA-4533-B6C3-6331D629960B}" srcOrd="0" destOrd="0" presId="urn:microsoft.com/office/officeart/2005/8/layout/orgChart1"/>
    <dgm:cxn modelId="{829F93FD-390D-4704-B45F-4F8B10E60E4E}" type="presParOf" srcId="{1CAB4C71-B2CA-4533-B6C3-6331D629960B}" destId="{31E2AA3A-E77B-4BC4-953A-F3B80555BB9B}" srcOrd="0" destOrd="0" presId="urn:microsoft.com/office/officeart/2005/8/layout/orgChart1"/>
    <dgm:cxn modelId="{3DEB81D3-08D4-4171-B4B7-D2D62340E44A}" type="presParOf" srcId="{1CAB4C71-B2CA-4533-B6C3-6331D629960B}" destId="{1366CC60-A70E-4CC3-AC87-8D078D82CB36}" srcOrd="1" destOrd="0" presId="urn:microsoft.com/office/officeart/2005/8/layout/orgChart1"/>
    <dgm:cxn modelId="{C338BE30-9974-47F5-90F6-848F92FE7ABD}" type="presParOf" srcId="{33E1CEF7-344D-498C-AD4A-5DCA5B05A993}" destId="{99A7C0F0-F0C6-408D-91CF-3D4AA0D2C7AB}" srcOrd="1" destOrd="0" presId="urn:microsoft.com/office/officeart/2005/8/layout/orgChart1"/>
    <dgm:cxn modelId="{A2F2ACF8-3F89-40F7-B6CA-7522874A7422}" type="presParOf" srcId="{33E1CEF7-344D-498C-AD4A-5DCA5B05A993}" destId="{851AC946-C024-48AF-8B9B-983E00D82F76}" srcOrd="2" destOrd="0" presId="urn:microsoft.com/office/officeart/2005/8/layout/orgChart1"/>
    <dgm:cxn modelId="{FCF704BB-0B6C-429C-8A23-AD0D9B2E9377}" type="presParOf" srcId="{7E9DECD9-A321-4676-A095-E6E9EEA0DEB2}" destId="{3102BB98-3FC7-440C-96EB-0FF2FECFBF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09BEE0-7022-49FC-8794-121EFBA7F4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B4161-9421-47A8-B46D-DD804AAC2BA9}">
      <dgm:prSet phldrT="[Text]"/>
      <dgm:spPr/>
      <dgm:t>
        <a:bodyPr/>
        <a:lstStyle/>
        <a:p>
          <a:r>
            <a:rPr lang="en-US" dirty="0" err="1" smtClean="0"/>
            <a:t>Ưu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84E6E999-A2C8-4384-A1FD-FABD135D5971}" type="parTrans" cxnId="{956428BA-0428-4FF5-8078-80CEABE083CA}">
      <dgm:prSet/>
      <dgm:spPr/>
      <dgm:t>
        <a:bodyPr/>
        <a:lstStyle/>
        <a:p>
          <a:endParaRPr lang="en-US"/>
        </a:p>
      </dgm:t>
    </dgm:pt>
    <dgm:pt modelId="{3B6F0724-F4F4-493C-899F-B0C035A2403E}" type="sibTrans" cxnId="{956428BA-0428-4FF5-8078-80CEABE083CA}">
      <dgm:prSet/>
      <dgm:spPr/>
      <dgm:t>
        <a:bodyPr/>
        <a:lstStyle/>
        <a:p>
          <a:endParaRPr lang="en-US"/>
        </a:p>
      </dgm:t>
    </dgm:pt>
    <dgm:pt modelId="{0C1FCC8A-C237-4C4A-B486-B5ECBFBF988E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Camera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Raspberry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10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khung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giây</a:t>
          </a:r>
          <a:endParaRPr lang="en-US" dirty="0"/>
        </a:p>
      </dgm:t>
    </dgm:pt>
    <dgm:pt modelId="{81EF5328-9B7D-4DFE-A8AF-C952A7CDABFE}" type="parTrans" cxnId="{DA0CF6E8-D301-45BD-8EF6-6093A1BFEEFA}">
      <dgm:prSet/>
      <dgm:spPr/>
      <dgm:t>
        <a:bodyPr/>
        <a:lstStyle/>
        <a:p>
          <a:endParaRPr lang="en-US"/>
        </a:p>
      </dgm:t>
    </dgm:pt>
    <dgm:pt modelId="{2E25ACB8-8282-400A-AC5D-C749546EB85A}" type="sibTrans" cxnId="{DA0CF6E8-D301-45BD-8EF6-6093A1BFEEFA}">
      <dgm:prSet/>
      <dgm:spPr/>
      <dgm:t>
        <a:bodyPr/>
        <a:lstStyle/>
        <a:p>
          <a:endParaRPr lang="en-US"/>
        </a:p>
      </dgm:t>
    </dgm:pt>
    <dgm:pt modelId="{6355156F-F6BE-4431-8497-E097B446E6E0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5DD104EF-AD64-41FA-A682-E804B5FC6511}" type="parTrans" cxnId="{2C83B0CD-B8AF-4983-8115-E2256225B33E}">
      <dgm:prSet/>
      <dgm:spPr/>
      <dgm:t>
        <a:bodyPr/>
        <a:lstStyle/>
        <a:p>
          <a:endParaRPr lang="en-US"/>
        </a:p>
      </dgm:t>
    </dgm:pt>
    <dgm:pt modelId="{8508E230-822B-4122-81AB-47E42EB70A7D}" type="sibTrans" cxnId="{2C83B0CD-B8AF-4983-8115-E2256225B33E}">
      <dgm:prSet/>
      <dgm:spPr/>
      <dgm:t>
        <a:bodyPr/>
        <a:lstStyle/>
        <a:p>
          <a:endParaRPr lang="en-US"/>
        </a:p>
      </dgm:t>
    </dgm:pt>
    <dgm:pt modelId="{502F054C-D720-4FDE-B899-42BD07724681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C7D0D21D-4510-43A4-8446-F7AED8A00E4E}" type="parTrans" cxnId="{7CAF8F13-223C-421B-B4CD-8299A79A1214}">
      <dgm:prSet/>
      <dgm:spPr/>
      <dgm:t>
        <a:bodyPr/>
        <a:lstStyle/>
        <a:p>
          <a:endParaRPr lang="en-US"/>
        </a:p>
      </dgm:t>
    </dgm:pt>
    <dgm:pt modelId="{7381D321-F331-4CE4-9199-2C9E3AB6AE42}" type="sibTrans" cxnId="{7CAF8F13-223C-421B-B4CD-8299A79A1214}">
      <dgm:prSet/>
      <dgm:spPr/>
      <dgm:t>
        <a:bodyPr/>
        <a:lstStyle/>
        <a:p>
          <a:endParaRPr lang="en-US"/>
        </a:p>
      </dgm:t>
    </dgm:pt>
    <dgm:pt modelId="{3095ACE4-D036-449E-9D22-440AF4D6074D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Gửi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Raspberry sang Arduino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UART.</a:t>
          </a:r>
          <a:endParaRPr lang="en-US" dirty="0"/>
        </a:p>
      </dgm:t>
    </dgm:pt>
    <dgm:pt modelId="{CE56E882-F6CE-437B-80E1-276A5B26E983}" type="parTrans" cxnId="{BBDF86D0-86CF-40CF-BA43-7E159D5EB0E1}">
      <dgm:prSet/>
      <dgm:spPr/>
      <dgm:t>
        <a:bodyPr/>
        <a:lstStyle/>
        <a:p>
          <a:endParaRPr lang="en-US"/>
        </a:p>
      </dgm:t>
    </dgm:pt>
    <dgm:pt modelId="{3E4ACEFF-398B-41A4-8BD1-65FD10B966B2}" type="sibTrans" cxnId="{BBDF86D0-86CF-40CF-BA43-7E159D5EB0E1}">
      <dgm:prSet/>
      <dgm:spPr/>
      <dgm:t>
        <a:bodyPr/>
        <a:lstStyle/>
        <a:p>
          <a:endParaRPr lang="en-US"/>
        </a:p>
      </dgm:t>
    </dgm:pt>
    <dgm:pt modelId="{1849B1DD-48B1-422B-9612-455AFFA27CE5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khiển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Arduino.</a:t>
          </a:r>
          <a:endParaRPr lang="en-US" dirty="0"/>
        </a:p>
      </dgm:t>
    </dgm:pt>
    <dgm:pt modelId="{872C8015-4A41-4324-9D28-BFEC1D394396}" type="parTrans" cxnId="{751C31A5-EF1F-4B1C-A748-E2EDCDB51836}">
      <dgm:prSet/>
      <dgm:spPr/>
      <dgm:t>
        <a:bodyPr/>
        <a:lstStyle/>
        <a:p>
          <a:endParaRPr lang="en-US"/>
        </a:p>
      </dgm:t>
    </dgm:pt>
    <dgm:pt modelId="{A6B50673-7C49-4C1E-B507-46890C6EFA32}" type="sibTrans" cxnId="{751C31A5-EF1F-4B1C-A748-E2EDCDB51836}">
      <dgm:prSet/>
      <dgm:spPr/>
      <dgm:t>
        <a:bodyPr/>
        <a:lstStyle/>
        <a:p>
          <a:endParaRPr lang="en-US"/>
        </a:p>
      </dgm:t>
    </dgm:pt>
    <dgm:pt modelId="{B4D9D446-10A9-4E72-9AB9-AC34CD6CFCD2}">
      <dgm:prSet phldrT="[Text]"/>
      <dgm:spPr/>
      <dgm:t>
        <a:bodyPr/>
        <a:lstStyle/>
        <a:p>
          <a:r>
            <a:rPr lang="en-US" dirty="0" err="1" smtClean="0"/>
            <a:t>Nhược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5FA8C5D2-9D53-4E67-AFA7-AFB52407DB1F}" type="parTrans" cxnId="{62507E27-F2F7-4E43-9E02-246081E1777B}">
      <dgm:prSet/>
      <dgm:spPr/>
      <dgm:t>
        <a:bodyPr/>
        <a:lstStyle/>
        <a:p>
          <a:endParaRPr lang="en-US"/>
        </a:p>
      </dgm:t>
    </dgm:pt>
    <dgm:pt modelId="{C59FE508-BC6B-4125-8A85-558F84F1432F}" type="sibTrans" cxnId="{62507E27-F2F7-4E43-9E02-246081E1777B}">
      <dgm:prSet/>
      <dgm:spPr/>
      <dgm:t>
        <a:bodyPr/>
        <a:lstStyle/>
        <a:p>
          <a:endParaRPr lang="en-US"/>
        </a:p>
      </dgm:t>
    </dgm:pt>
    <dgm:pt modelId="{64DAD2E8-5F7D-4045-AF41-02C71ABB7E76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khúc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cua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góc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848BCEAA-9EEF-416C-BD49-6F37C04B82CE}" type="parTrans" cxnId="{B61E51A0-F3C5-46BE-9217-BD28FD0A87CD}">
      <dgm:prSet/>
      <dgm:spPr/>
      <dgm:t>
        <a:bodyPr/>
        <a:lstStyle/>
        <a:p>
          <a:endParaRPr lang="en-US"/>
        </a:p>
      </dgm:t>
    </dgm:pt>
    <dgm:pt modelId="{9839541C-C9E1-4179-B0E9-3E00AB58EA68}" type="sibTrans" cxnId="{B61E51A0-F3C5-46BE-9217-BD28FD0A87CD}">
      <dgm:prSet/>
      <dgm:spPr/>
      <dgm:t>
        <a:bodyPr/>
        <a:lstStyle/>
        <a:p>
          <a:endParaRPr lang="en-US"/>
        </a:p>
      </dgm:t>
    </dgm:pt>
    <dgm:pt modelId="{B70BFF55-AD5C-4256-A408-0F8944D885ED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Tầm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Camera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nên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mù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thấy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0128188D-FC03-4151-92F9-9AF513A16249}" type="parTrans" cxnId="{33C3302A-85A3-4D4C-8034-DBCFFADBE970}">
      <dgm:prSet/>
      <dgm:spPr/>
      <dgm:t>
        <a:bodyPr/>
        <a:lstStyle/>
        <a:p>
          <a:endParaRPr lang="en-US"/>
        </a:p>
      </dgm:t>
    </dgm:pt>
    <dgm:pt modelId="{17085E32-6684-44FB-8A71-E7EBB71D6A15}" type="sibTrans" cxnId="{33C3302A-85A3-4D4C-8034-DBCFFADBE970}">
      <dgm:prSet/>
      <dgm:spPr/>
      <dgm:t>
        <a:bodyPr/>
        <a:lstStyle/>
        <a:p>
          <a:endParaRPr lang="en-US"/>
        </a:p>
      </dgm:t>
    </dgm:pt>
    <dgm:pt modelId="{033370F7-3E23-4E05-AA14-D5F0B67DD50A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 không có phần giảm tốc nên chỉ có thể giảm tốc độ xe bằng cách giảm tốc độ động cơ. Nên việc dừng xe đột ngột là không thể.</a:t>
          </a:r>
          <a:endParaRPr lang="en-US" dirty="0"/>
        </a:p>
      </dgm:t>
    </dgm:pt>
    <dgm:pt modelId="{7E0C50F4-2E47-4F0F-8F25-C00821AD78CC}" type="parTrans" cxnId="{EC7B5B8A-116D-442E-B8D2-B2C3AE226360}">
      <dgm:prSet/>
      <dgm:spPr/>
      <dgm:t>
        <a:bodyPr/>
        <a:lstStyle/>
        <a:p>
          <a:endParaRPr lang="en-US"/>
        </a:p>
      </dgm:t>
    </dgm:pt>
    <dgm:pt modelId="{CCDC8B32-4203-4635-A2AB-E4E9B46DBE2E}" type="sibTrans" cxnId="{EC7B5B8A-116D-442E-B8D2-B2C3AE226360}">
      <dgm:prSet/>
      <dgm:spPr/>
      <dgm:t>
        <a:bodyPr/>
        <a:lstStyle/>
        <a:p>
          <a:endParaRPr lang="en-US"/>
        </a:p>
      </dgm:t>
    </dgm:pt>
    <dgm:pt modelId="{43A2E0E6-1A9A-44D1-AAE6-45C8FCDB370F}" type="pres">
      <dgm:prSet presAssocID="{D709BEE0-7022-49FC-8794-121EFBA7F4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54BACE-F35F-4A94-A8FD-CE9CC855D361}" type="pres">
      <dgm:prSet presAssocID="{FCCB4161-9421-47A8-B46D-DD804AAC2BA9}" presName="root" presStyleCnt="0"/>
      <dgm:spPr/>
    </dgm:pt>
    <dgm:pt modelId="{5244295A-CF8E-4190-8561-29A9C2DC872A}" type="pres">
      <dgm:prSet presAssocID="{FCCB4161-9421-47A8-B46D-DD804AAC2BA9}" presName="rootComposite" presStyleCnt="0"/>
      <dgm:spPr/>
    </dgm:pt>
    <dgm:pt modelId="{C7D1494A-F33C-42D5-B5E7-537215C40B09}" type="pres">
      <dgm:prSet presAssocID="{FCCB4161-9421-47A8-B46D-DD804AAC2BA9}" presName="rootText" presStyleLbl="node1" presStyleIdx="0" presStyleCnt="2"/>
      <dgm:spPr/>
      <dgm:t>
        <a:bodyPr/>
        <a:lstStyle/>
        <a:p>
          <a:endParaRPr lang="en-US"/>
        </a:p>
      </dgm:t>
    </dgm:pt>
    <dgm:pt modelId="{B2C70185-6033-48F2-9A07-67B8DD2CECA6}" type="pres">
      <dgm:prSet presAssocID="{FCCB4161-9421-47A8-B46D-DD804AAC2BA9}" presName="rootConnector" presStyleLbl="node1" presStyleIdx="0" presStyleCnt="2"/>
      <dgm:spPr/>
      <dgm:t>
        <a:bodyPr/>
        <a:lstStyle/>
        <a:p>
          <a:endParaRPr lang="en-US"/>
        </a:p>
      </dgm:t>
    </dgm:pt>
    <dgm:pt modelId="{0A24BBBE-CD63-4559-B2ED-CD9DC71A8B5A}" type="pres">
      <dgm:prSet presAssocID="{FCCB4161-9421-47A8-B46D-DD804AAC2BA9}" presName="childShape" presStyleCnt="0"/>
      <dgm:spPr/>
    </dgm:pt>
    <dgm:pt modelId="{D8D4B66D-2D0C-4971-B55D-353B266B7DAD}" type="pres">
      <dgm:prSet presAssocID="{81EF5328-9B7D-4DFE-A8AF-C952A7CDABFE}" presName="Name13" presStyleLbl="parChTrans1D2" presStyleIdx="0" presStyleCnt="8"/>
      <dgm:spPr/>
      <dgm:t>
        <a:bodyPr/>
        <a:lstStyle/>
        <a:p>
          <a:endParaRPr lang="en-US"/>
        </a:p>
      </dgm:t>
    </dgm:pt>
    <dgm:pt modelId="{32D5AC2F-BA53-40C2-9D1E-1592384788FF}" type="pres">
      <dgm:prSet presAssocID="{0C1FCC8A-C237-4C4A-B486-B5ECBFBF988E}" presName="childText" presStyleLbl="bgAcc1" presStyleIdx="0" presStyleCnt="8" custScaleX="292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629F7-CB5A-4A2C-B9EB-C939C8183A76}" type="pres">
      <dgm:prSet presAssocID="{5DD104EF-AD64-41FA-A682-E804B5FC6511}" presName="Name13" presStyleLbl="parChTrans1D2" presStyleIdx="1" presStyleCnt="8"/>
      <dgm:spPr/>
      <dgm:t>
        <a:bodyPr/>
        <a:lstStyle/>
        <a:p>
          <a:endParaRPr lang="en-US"/>
        </a:p>
      </dgm:t>
    </dgm:pt>
    <dgm:pt modelId="{1EFCE922-28D6-4370-8B8F-3D3F479F69D4}" type="pres">
      <dgm:prSet presAssocID="{6355156F-F6BE-4431-8497-E097B446E6E0}" presName="childText" presStyleLbl="bgAcc1" presStyleIdx="1" presStyleCnt="8" custScaleX="292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001A6-2C78-4D5B-A993-6224621E26F3}" type="pres">
      <dgm:prSet presAssocID="{C7D0D21D-4510-43A4-8446-F7AED8A00E4E}" presName="Name13" presStyleLbl="parChTrans1D2" presStyleIdx="2" presStyleCnt="8"/>
      <dgm:spPr/>
      <dgm:t>
        <a:bodyPr/>
        <a:lstStyle/>
        <a:p>
          <a:endParaRPr lang="en-US"/>
        </a:p>
      </dgm:t>
    </dgm:pt>
    <dgm:pt modelId="{3E42EA0C-3FA5-411A-8882-6A4BF5238F00}" type="pres">
      <dgm:prSet presAssocID="{502F054C-D720-4FDE-B899-42BD07724681}" presName="childText" presStyleLbl="bgAcc1" presStyleIdx="2" presStyleCnt="8" custScaleX="292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A8CDA-3926-4137-A38C-6C144F97DC8D}" type="pres">
      <dgm:prSet presAssocID="{CE56E882-F6CE-437B-80E1-276A5B26E983}" presName="Name13" presStyleLbl="parChTrans1D2" presStyleIdx="3" presStyleCnt="8"/>
      <dgm:spPr/>
      <dgm:t>
        <a:bodyPr/>
        <a:lstStyle/>
        <a:p>
          <a:endParaRPr lang="en-US"/>
        </a:p>
      </dgm:t>
    </dgm:pt>
    <dgm:pt modelId="{ED9E1A49-AE58-452E-A54E-B7BDA6912CF0}" type="pres">
      <dgm:prSet presAssocID="{3095ACE4-D036-449E-9D22-440AF4D6074D}" presName="childText" presStyleLbl="bgAcc1" presStyleIdx="3" presStyleCnt="8" custScaleX="292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ED291-C531-40F5-8C9F-C9D2F050D981}" type="pres">
      <dgm:prSet presAssocID="{872C8015-4A41-4324-9D28-BFEC1D394396}" presName="Name13" presStyleLbl="parChTrans1D2" presStyleIdx="4" presStyleCnt="8"/>
      <dgm:spPr/>
      <dgm:t>
        <a:bodyPr/>
        <a:lstStyle/>
        <a:p>
          <a:endParaRPr lang="en-US"/>
        </a:p>
      </dgm:t>
    </dgm:pt>
    <dgm:pt modelId="{5FEA47A6-B16D-42D6-8BB7-D1A2FEC09F84}" type="pres">
      <dgm:prSet presAssocID="{1849B1DD-48B1-422B-9612-455AFFA27CE5}" presName="childText" presStyleLbl="bgAcc1" presStyleIdx="4" presStyleCnt="8" custScaleX="292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87F67-C5D3-45FA-9A06-61BC8AD5C95E}" type="pres">
      <dgm:prSet presAssocID="{B4D9D446-10A9-4E72-9AB9-AC34CD6CFCD2}" presName="root" presStyleCnt="0"/>
      <dgm:spPr/>
    </dgm:pt>
    <dgm:pt modelId="{A84FE1BA-B65A-453F-A426-6BAD68922CEF}" type="pres">
      <dgm:prSet presAssocID="{B4D9D446-10A9-4E72-9AB9-AC34CD6CFCD2}" presName="rootComposite" presStyleCnt="0"/>
      <dgm:spPr/>
    </dgm:pt>
    <dgm:pt modelId="{D835B143-D0EE-406E-A206-EC67963483DC}" type="pres">
      <dgm:prSet presAssocID="{B4D9D446-10A9-4E72-9AB9-AC34CD6CFCD2}" presName="rootText" presStyleLbl="node1" presStyleIdx="1" presStyleCnt="2"/>
      <dgm:spPr/>
      <dgm:t>
        <a:bodyPr/>
        <a:lstStyle/>
        <a:p>
          <a:endParaRPr lang="en-US"/>
        </a:p>
      </dgm:t>
    </dgm:pt>
    <dgm:pt modelId="{5607DFDB-2BEE-4271-8209-D285714E3907}" type="pres">
      <dgm:prSet presAssocID="{B4D9D446-10A9-4E72-9AB9-AC34CD6CFCD2}" presName="rootConnector" presStyleLbl="node1" presStyleIdx="1" presStyleCnt="2"/>
      <dgm:spPr/>
      <dgm:t>
        <a:bodyPr/>
        <a:lstStyle/>
        <a:p>
          <a:endParaRPr lang="en-US"/>
        </a:p>
      </dgm:t>
    </dgm:pt>
    <dgm:pt modelId="{17DF72CB-7C48-4E01-8855-1F98B777190C}" type="pres">
      <dgm:prSet presAssocID="{B4D9D446-10A9-4E72-9AB9-AC34CD6CFCD2}" presName="childShape" presStyleCnt="0"/>
      <dgm:spPr/>
    </dgm:pt>
    <dgm:pt modelId="{20E37C1C-38E5-42A1-A269-722CD833F4E5}" type="pres">
      <dgm:prSet presAssocID="{848BCEAA-9EEF-416C-BD49-6F37C04B82CE}" presName="Name13" presStyleLbl="parChTrans1D2" presStyleIdx="5" presStyleCnt="8"/>
      <dgm:spPr/>
      <dgm:t>
        <a:bodyPr/>
        <a:lstStyle/>
        <a:p>
          <a:endParaRPr lang="en-US"/>
        </a:p>
      </dgm:t>
    </dgm:pt>
    <dgm:pt modelId="{723580C0-D5A8-41EB-91EA-F57C4FEAA179}" type="pres">
      <dgm:prSet presAssocID="{64DAD2E8-5F7D-4045-AF41-02C71ABB7E76}" presName="childText" presStyleLbl="bgAcc1" presStyleIdx="5" presStyleCnt="8" custScaleX="306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F279D-B99E-4E40-A8EF-11BCC0126219}" type="pres">
      <dgm:prSet presAssocID="{0128188D-FC03-4151-92F9-9AF513A16249}" presName="Name13" presStyleLbl="parChTrans1D2" presStyleIdx="6" presStyleCnt="8"/>
      <dgm:spPr/>
      <dgm:t>
        <a:bodyPr/>
        <a:lstStyle/>
        <a:p>
          <a:endParaRPr lang="en-US"/>
        </a:p>
      </dgm:t>
    </dgm:pt>
    <dgm:pt modelId="{5C81F75D-6D60-4AF4-9E04-05F63B3801B3}" type="pres">
      <dgm:prSet presAssocID="{B70BFF55-AD5C-4256-A408-0F8944D885ED}" presName="childText" presStyleLbl="bgAcc1" presStyleIdx="6" presStyleCnt="8" custScaleX="306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73042-2C2A-443D-A44C-942986B2C9EA}" type="pres">
      <dgm:prSet presAssocID="{7E0C50F4-2E47-4F0F-8F25-C00821AD78CC}" presName="Name13" presStyleLbl="parChTrans1D2" presStyleIdx="7" presStyleCnt="8"/>
      <dgm:spPr/>
      <dgm:t>
        <a:bodyPr/>
        <a:lstStyle/>
        <a:p>
          <a:endParaRPr lang="en-US"/>
        </a:p>
      </dgm:t>
    </dgm:pt>
    <dgm:pt modelId="{63515192-6259-467D-B92C-9965521568DC}" type="pres">
      <dgm:prSet presAssocID="{033370F7-3E23-4E05-AA14-D5F0B67DD50A}" presName="childText" presStyleLbl="bgAcc1" presStyleIdx="7" presStyleCnt="8" custScaleX="306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7B5B8A-116D-442E-B8D2-B2C3AE226360}" srcId="{B4D9D446-10A9-4E72-9AB9-AC34CD6CFCD2}" destId="{033370F7-3E23-4E05-AA14-D5F0B67DD50A}" srcOrd="2" destOrd="0" parTransId="{7E0C50F4-2E47-4F0F-8F25-C00821AD78CC}" sibTransId="{CCDC8B32-4203-4635-A2AB-E4E9B46DBE2E}"/>
    <dgm:cxn modelId="{97EC3340-D87D-4F50-A4F3-86BC85E1D5AC}" type="presOf" srcId="{7E0C50F4-2E47-4F0F-8F25-C00821AD78CC}" destId="{7D973042-2C2A-443D-A44C-942986B2C9EA}" srcOrd="0" destOrd="0" presId="urn:microsoft.com/office/officeart/2005/8/layout/hierarchy3"/>
    <dgm:cxn modelId="{4A336BC5-FA4D-4C2E-ACF8-738552C4A9DC}" type="presOf" srcId="{B4D9D446-10A9-4E72-9AB9-AC34CD6CFCD2}" destId="{D835B143-D0EE-406E-A206-EC67963483DC}" srcOrd="0" destOrd="0" presId="urn:microsoft.com/office/officeart/2005/8/layout/hierarchy3"/>
    <dgm:cxn modelId="{5474C0F1-CD3A-4F63-8E4E-249FBDE8B2D3}" type="presOf" srcId="{CE56E882-F6CE-437B-80E1-276A5B26E983}" destId="{A7CA8CDA-3926-4137-A38C-6C144F97DC8D}" srcOrd="0" destOrd="0" presId="urn:microsoft.com/office/officeart/2005/8/layout/hierarchy3"/>
    <dgm:cxn modelId="{B61E51A0-F3C5-46BE-9217-BD28FD0A87CD}" srcId="{B4D9D446-10A9-4E72-9AB9-AC34CD6CFCD2}" destId="{64DAD2E8-5F7D-4045-AF41-02C71ABB7E76}" srcOrd="0" destOrd="0" parTransId="{848BCEAA-9EEF-416C-BD49-6F37C04B82CE}" sibTransId="{9839541C-C9E1-4179-B0E9-3E00AB58EA68}"/>
    <dgm:cxn modelId="{BBDF86D0-86CF-40CF-BA43-7E159D5EB0E1}" srcId="{FCCB4161-9421-47A8-B46D-DD804AAC2BA9}" destId="{3095ACE4-D036-449E-9D22-440AF4D6074D}" srcOrd="3" destOrd="0" parTransId="{CE56E882-F6CE-437B-80E1-276A5B26E983}" sibTransId="{3E4ACEFF-398B-41A4-8BD1-65FD10B966B2}"/>
    <dgm:cxn modelId="{8362BC5A-7C11-42CD-95F1-39E000D69AB5}" type="presOf" srcId="{3095ACE4-D036-449E-9D22-440AF4D6074D}" destId="{ED9E1A49-AE58-452E-A54E-B7BDA6912CF0}" srcOrd="0" destOrd="0" presId="urn:microsoft.com/office/officeart/2005/8/layout/hierarchy3"/>
    <dgm:cxn modelId="{62507E27-F2F7-4E43-9E02-246081E1777B}" srcId="{D709BEE0-7022-49FC-8794-121EFBA7F4AA}" destId="{B4D9D446-10A9-4E72-9AB9-AC34CD6CFCD2}" srcOrd="1" destOrd="0" parTransId="{5FA8C5D2-9D53-4E67-AFA7-AFB52407DB1F}" sibTransId="{C59FE508-BC6B-4125-8A85-558F84F1432F}"/>
    <dgm:cxn modelId="{4ACDBF24-D9F9-483A-8427-B6892EB4D093}" type="presOf" srcId="{D709BEE0-7022-49FC-8794-121EFBA7F4AA}" destId="{43A2E0E6-1A9A-44D1-AAE6-45C8FCDB370F}" srcOrd="0" destOrd="0" presId="urn:microsoft.com/office/officeart/2005/8/layout/hierarchy3"/>
    <dgm:cxn modelId="{3BE1F8AD-B638-4BE6-97AC-8FABB7B45EE5}" type="presOf" srcId="{872C8015-4A41-4324-9D28-BFEC1D394396}" destId="{53CED291-C531-40F5-8C9F-C9D2F050D981}" srcOrd="0" destOrd="0" presId="urn:microsoft.com/office/officeart/2005/8/layout/hierarchy3"/>
    <dgm:cxn modelId="{FA32D9BB-314D-4C2C-81FB-B35DC5C421DF}" type="presOf" srcId="{1849B1DD-48B1-422B-9612-455AFFA27CE5}" destId="{5FEA47A6-B16D-42D6-8BB7-D1A2FEC09F84}" srcOrd="0" destOrd="0" presId="urn:microsoft.com/office/officeart/2005/8/layout/hierarchy3"/>
    <dgm:cxn modelId="{3B048ED9-4A92-4538-9ACB-45CAC04C8844}" type="presOf" srcId="{502F054C-D720-4FDE-B899-42BD07724681}" destId="{3E42EA0C-3FA5-411A-8882-6A4BF5238F00}" srcOrd="0" destOrd="0" presId="urn:microsoft.com/office/officeart/2005/8/layout/hierarchy3"/>
    <dgm:cxn modelId="{09BA4566-9210-4E6C-A4A8-6D08F4C782B4}" type="presOf" srcId="{C7D0D21D-4510-43A4-8446-F7AED8A00E4E}" destId="{55A001A6-2C78-4D5B-A993-6224621E26F3}" srcOrd="0" destOrd="0" presId="urn:microsoft.com/office/officeart/2005/8/layout/hierarchy3"/>
    <dgm:cxn modelId="{D4B9CEC6-42E7-4FE0-9BE6-AFE896E0E4B7}" type="presOf" srcId="{848BCEAA-9EEF-416C-BD49-6F37C04B82CE}" destId="{20E37C1C-38E5-42A1-A269-722CD833F4E5}" srcOrd="0" destOrd="0" presId="urn:microsoft.com/office/officeart/2005/8/layout/hierarchy3"/>
    <dgm:cxn modelId="{7CAF8F13-223C-421B-B4CD-8299A79A1214}" srcId="{FCCB4161-9421-47A8-B46D-DD804AAC2BA9}" destId="{502F054C-D720-4FDE-B899-42BD07724681}" srcOrd="2" destOrd="0" parTransId="{C7D0D21D-4510-43A4-8446-F7AED8A00E4E}" sibTransId="{7381D321-F331-4CE4-9199-2C9E3AB6AE42}"/>
    <dgm:cxn modelId="{33C3302A-85A3-4D4C-8034-DBCFFADBE970}" srcId="{B4D9D446-10A9-4E72-9AB9-AC34CD6CFCD2}" destId="{B70BFF55-AD5C-4256-A408-0F8944D885ED}" srcOrd="1" destOrd="0" parTransId="{0128188D-FC03-4151-92F9-9AF513A16249}" sibTransId="{17085E32-6684-44FB-8A71-E7EBB71D6A15}"/>
    <dgm:cxn modelId="{07DB842F-E376-4EB0-86C3-99A884FB7132}" type="presOf" srcId="{FCCB4161-9421-47A8-B46D-DD804AAC2BA9}" destId="{C7D1494A-F33C-42D5-B5E7-537215C40B09}" srcOrd="0" destOrd="0" presId="urn:microsoft.com/office/officeart/2005/8/layout/hierarchy3"/>
    <dgm:cxn modelId="{3E5877DF-7532-4089-84D4-7E53DD089D4F}" type="presOf" srcId="{5DD104EF-AD64-41FA-A682-E804B5FC6511}" destId="{F19629F7-CB5A-4A2C-B9EB-C939C8183A76}" srcOrd="0" destOrd="0" presId="urn:microsoft.com/office/officeart/2005/8/layout/hierarchy3"/>
    <dgm:cxn modelId="{176CF614-24AF-4B34-A2C6-84669BD9B243}" type="presOf" srcId="{81EF5328-9B7D-4DFE-A8AF-C952A7CDABFE}" destId="{D8D4B66D-2D0C-4971-B55D-353B266B7DAD}" srcOrd="0" destOrd="0" presId="urn:microsoft.com/office/officeart/2005/8/layout/hierarchy3"/>
    <dgm:cxn modelId="{D653AAF1-133F-4C75-AAF1-1FBB589995D5}" type="presOf" srcId="{B70BFF55-AD5C-4256-A408-0F8944D885ED}" destId="{5C81F75D-6D60-4AF4-9E04-05F63B3801B3}" srcOrd="0" destOrd="0" presId="urn:microsoft.com/office/officeart/2005/8/layout/hierarchy3"/>
    <dgm:cxn modelId="{7490275A-0BFC-41A7-93E6-9EE752710076}" type="presOf" srcId="{0128188D-FC03-4151-92F9-9AF513A16249}" destId="{187F279D-B99E-4E40-A8EF-11BCC0126219}" srcOrd="0" destOrd="0" presId="urn:microsoft.com/office/officeart/2005/8/layout/hierarchy3"/>
    <dgm:cxn modelId="{B82E223F-1445-4399-9E7C-060F2DF57D1C}" type="presOf" srcId="{64DAD2E8-5F7D-4045-AF41-02C71ABB7E76}" destId="{723580C0-D5A8-41EB-91EA-F57C4FEAA179}" srcOrd="0" destOrd="0" presId="urn:microsoft.com/office/officeart/2005/8/layout/hierarchy3"/>
    <dgm:cxn modelId="{A49E358F-F5B6-4F7B-9401-2698F411A030}" type="presOf" srcId="{0C1FCC8A-C237-4C4A-B486-B5ECBFBF988E}" destId="{32D5AC2F-BA53-40C2-9D1E-1592384788FF}" srcOrd="0" destOrd="0" presId="urn:microsoft.com/office/officeart/2005/8/layout/hierarchy3"/>
    <dgm:cxn modelId="{751C31A5-EF1F-4B1C-A748-E2EDCDB51836}" srcId="{FCCB4161-9421-47A8-B46D-DD804AAC2BA9}" destId="{1849B1DD-48B1-422B-9612-455AFFA27CE5}" srcOrd="4" destOrd="0" parTransId="{872C8015-4A41-4324-9D28-BFEC1D394396}" sibTransId="{A6B50673-7C49-4C1E-B507-46890C6EFA32}"/>
    <dgm:cxn modelId="{956428BA-0428-4FF5-8078-80CEABE083CA}" srcId="{D709BEE0-7022-49FC-8794-121EFBA7F4AA}" destId="{FCCB4161-9421-47A8-B46D-DD804AAC2BA9}" srcOrd="0" destOrd="0" parTransId="{84E6E999-A2C8-4384-A1FD-FABD135D5971}" sibTransId="{3B6F0724-F4F4-493C-899F-B0C035A2403E}"/>
    <dgm:cxn modelId="{2FF5D92F-0BA3-44DE-B6C5-EA622E1FB5CE}" type="presOf" srcId="{6355156F-F6BE-4431-8497-E097B446E6E0}" destId="{1EFCE922-28D6-4370-8B8F-3D3F479F69D4}" srcOrd="0" destOrd="0" presId="urn:microsoft.com/office/officeart/2005/8/layout/hierarchy3"/>
    <dgm:cxn modelId="{DA0CF6E8-D301-45BD-8EF6-6093A1BFEEFA}" srcId="{FCCB4161-9421-47A8-B46D-DD804AAC2BA9}" destId="{0C1FCC8A-C237-4C4A-B486-B5ECBFBF988E}" srcOrd="0" destOrd="0" parTransId="{81EF5328-9B7D-4DFE-A8AF-C952A7CDABFE}" sibTransId="{2E25ACB8-8282-400A-AC5D-C749546EB85A}"/>
    <dgm:cxn modelId="{2C83B0CD-B8AF-4983-8115-E2256225B33E}" srcId="{FCCB4161-9421-47A8-B46D-DD804AAC2BA9}" destId="{6355156F-F6BE-4431-8497-E097B446E6E0}" srcOrd="1" destOrd="0" parTransId="{5DD104EF-AD64-41FA-A682-E804B5FC6511}" sibTransId="{8508E230-822B-4122-81AB-47E42EB70A7D}"/>
    <dgm:cxn modelId="{3C311F08-B13F-44C0-8385-96FA0B6D08CE}" type="presOf" srcId="{FCCB4161-9421-47A8-B46D-DD804AAC2BA9}" destId="{B2C70185-6033-48F2-9A07-67B8DD2CECA6}" srcOrd="1" destOrd="0" presId="urn:microsoft.com/office/officeart/2005/8/layout/hierarchy3"/>
    <dgm:cxn modelId="{54A718C4-A6DC-4A56-AFDB-083E873E4B44}" type="presOf" srcId="{033370F7-3E23-4E05-AA14-D5F0B67DD50A}" destId="{63515192-6259-467D-B92C-9965521568DC}" srcOrd="0" destOrd="0" presId="urn:microsoft.com/office/officeart/2005/8/layout/hierarchy3"/>
    <dgm:cxn modelId="{77445A62-AAA4-49DE-972B-4A2CAFD9F5FF}" type="presOf" srcId="{B4D9D446-10A9-4E72-9AB9-AC34CD6CFCD2}" destId="{5607DFDB-2BEE-4271-8209-D285714E3907}" srcOrd="1" destOrd="0" presId="urn:microsoft.com/office/officeart/2005/8/layout/hierarchy3"/>
    <dgm:cxn modelId="{6487369C-67C7-4C37-81B9-88CF47A99BB4}" type="presParOf" srcId="{43A2E0E6-1A9A-44D1-AAE6-45C8FCDB370F}" destId="{9E54BACE-F35F-4A94-A8FD-CE9CC855D361}" srcOrd="0" destOrd="0" presId="urn:microsoft.com/office/officeart/2005/8/layout/hierarchy3"/>
    <dgm:cxn modelId="{76788BCF-B38C-4212-9A07-D762AAC70AD2}" type="presParOf" srcId="{9E54BACE-F35F-4A94-A8FD-CE9CC855D361}" destId="{5244295A-CF8E-4190-8561-29A9C2DC872A}" srcOrd="0" destOrd="0" presId="urn:microsoft.com/office/officeart/2005/8/layout/hierarchy3"/>
    <dgm:cxn modelId="{32BBB77F-2A6C-4006-B179-A10FA6B4EB06}" type="presParOf" srcId="{5244295A-CF8E-4190-8561-29A9C2DC872A}" destId="{C7D1494A-F33C-42D5-B5E7-537215C40B09}" srcOrd="0" destOrd="0" presId="urn:microsoft.com/office/officeart/2005/8/layout/hierarchy3"/>
    <dgm:cxn modelId="{76239C67-8414-478E-A907-91E29CC030C4}" type="presParOf" srcId="{5244295A-CF8E-4190-8561-29A9C2DC872A}" destId="{B2C70185-6033-48F2-9A07-67B8DD2CECA6}" srcOrd="1" destOrd="0" presId="urn:microsoft.com/office/officeart/2005/8/layout/hierarchy3"/>
    <dgm:cxn modelId="{B92C7D14-7676-44F9-9567-EB625A108CED}" type="presParOf" srcId="{9E54BACE-F35F-4A94-A8FD-CE9CC855D361}" destId="{0A24BBBE-CD63-4559-B2ED-CD9DC71A8B5A}" srcOrd="1" destOrd="0" presId="urn:microsoft.com/office/officeart/2005/8/layout/hierarchy3"/>
    <dgm:cxn modelId="{5A783E6E-FC14-4B14-A0EA-111879DF0769}" type="presParOf" srcId="{0A24BBBE-CD63-4559-B2ED-CD9DC71A8B5A}" destId="{D8D4B66D-2D0C-4971-B55D-353B266B7DAD}" srcOrd="0" destOrd="0" presId="urn:microsoft.com/office/officeart/2005/8/layout/hierarchy3"/>
    <dgm:cxn modelId="{D2D33A82-6A5F-408E-A64F-E90FC808E685}" type="presParOf" srcId="{0A24BBBE-CD63-4559-B2ED-CD9DC71A8B5A}" destId="{32D5AC2F-BA53-40C2-9D1E-1592384788FF}" srcOrd="1" destOrd="0" presId="urn:microsoft.com/office/officeart/2005/8/layout/hierarchy3"/>
    <dgm:cxn modelId="{190E4499-B0A1-4B83-995A-570188DA4517}" type="presParOf" srcId="{0A24BBBE-CD63-4559-B2ED-CD9DC71A8B5A}" destId="{F19629F7-CB5A-4A2C-B9EB-C939C8183A76}" srcOrd="2" destOrd="0" presId="urn:microsoft.com/office/officeart/2005/8/layout/hierarchy3"/>
    <dgm:cxn modelId="{75602BAA-B391-48E6-AD42-C4D43B4CC0B1}" type="presParOf" srcId="{0A24BBBE-CD63-4559-B2ED-CD9DC71A8B5A}" destId="{1EFCE922-28D6-4370-8B8F-3D3F479F69D4}" srcOrd="3" destOrd="0" presId="urn:microsoft.com/office/officeart/2005/8/layout/hierarchy3"/>
    <dgm:cxn modelId="{E18AF11D-77F2-4514-87A5-C4D804485713}" type="presParOf" srcId="{0A24BBBE-CD63-4559-B2ED-CD9DC71A8B5A}" destId="{55A001A6-2C78-4D5B-A993-6224621E26F3}" srcOrd="4" destOrd="0" presId="urn:microsoft.com/office/officeart/2005/8/layout/hierarchy3"/>
    <dgm:cxn modelId="{2193FF6A-B984-4E94-9F25-143CE569B649}" type="presParOf" srcId="{0A24BBBE-CD63-4559-B2ED-CD9DC71A8B5A}" destId="{3E42EA0C-3FA5-411A-8882-6A4BF5238F00}" srcOrd="5" destOrd="0" presId="urn:microsoft.com/office/officeart/2005/8/layout/hierarchy3"/>
    <dgm:cxn modelId="{36D82E2D-FA08-4902-9078-8036E6771221}" type="presParOf" srcId="{0A24BBBE-CD63-4559-B2ED-CD9DC71A8B5A}" destId="{A7CA8CDA-3926-4137-A38C-6C144F97DC8D}" srcOrd="6" destOrd="0" presId="urn:microsoft.com/office/officeart/2005/8/layout/hierarchy3"/>
    <dgm:cxn modelId="{2CAEE14E-1B5B-4307-94C8-6669D55AE1A8}" type="presParOf" srcId="{0A24BBBE-CD63-4559-B2ED-CD9DC71A8B5A}" destId="{ED9E1A49-AE58-452E-A54E-B7BDA6912CF0}" srcOrd="7" destOrd="0" presId="urn:microsoft.com/office/officeart/2005/8/layout/hierarchy3"/>
    <dgm:cxn modelId="{5DC562F6-E0A7-4983-9342-90D2DE802019}" type="presParOf" srcId="{0A24BBBE-CD63-4559-B2ED-CD9DC71A8B5A}" destId="{53CED291-C531-40F5-8C9F-C9D2F050D981}" srcOrd="8" destOrd="0" presId="urn:microsoft.com/office/officeart/2005/8/layout/hierarchy3"/>
    <dgm:cxn modelId="{A99BC65A-8AA8-4732-A840-A9F3BBA4CA5F}" type="presParOf" srcId="{0A24BBBE-CD63-4559-B2ED-CD9DC71A8B5A}" destId="{5FEA47A6-B16D-42D6-8BB7-D1A2FEC09F84}" srcOrd="9" destOrd="0" presId="urn:microsoft.com/office/officeart/2005/8/layout/hierarchy3"/>
    <dgm:cxn modelId="{DA62F9A7-67CD-4891-BABB-757B2393413C}" type="presParOf" srcId="{43A2E0E6-1A9A-44D1-AAE6-45C8FCDB370F}" destId="{05587F67-C5D3-45FA-9A06-61BC8AD5C95E}" srcOrd="1" destOrd="0" presId="urn:microsoft.com/office/officeart/2005/8/layout/hierarchy3"/>
    <dgm:cxn modelId="{426A4680-C77A-4967-AAFF-1E585AED75B5}" type="presParOf" srcId="{05587F67-C5D3-45FA-9A06-61BC8AD5C95E}" destId="{A84FE1BA-B65A-453F-A426-6BAD68922CEF}" srcOrd="0" destOrd="0" presId="urn:microsoft.com/office/officeart/2005/8/layout/hierarchy3"/>
    <dgm:cxn modelId="{DB21032B-55AA-4C55-8ECC-31A36E92C85F}" type="presParOf" srcId="{A84FE1BA-B65A-453F-A426-6BAD68922CEF}" destId="{D835B143-D0EE-406E-A206-EC67963483DC}" srcOrd="0" destOrd="0" presId="urn:microsoft.com/office/officeart/2005/8/layout/hierarchy3"/>
    <dgm:cxn modelId="{F8217CF3-0A97-4DF1-AA42-B34B2D64B3F7}" type="presParOf" srcId="{A84FE1BA-B65A-453F-A426-6BAD68922CEF}" destId="{5607DFDB-2BEE-4271-8209-D285714E3907}" srcOrd="1" destOrd="0" presId="urn:microsoft.com/office/officeart/2005/8/layout/hierarchy3"/>
    <dgm:cxn modelId="{B1530335-A9C3-4F5D-AE3F-CD6FDD9261A0}" type="presParOf" srcId="{05587F67-C5D3-45FA-9A06-61BC8AD5C95E}" destId="{17DF72CB-7C48-4E01-8855-1F98B777190C}" srcOrd="1" destOrd="0" presId="urn:microsoft.com/office/officeart/2005/8/layout/hierarchy3"/>
    <dgm:cxn modelId="{223F5E6C-801D-4299-B94C-CCE0AD6284D1}" type="presParOf" srcId="{17DF72CB-7C48-4E01-8855-1F98B777190C}" destId="{20E37C1C-38E5-42A1-A269-722CD833F4E5}" srcOrd="0" destOrd="0" presId="urn:microsoft.com/office/officeart/2005/8/layout/hierarchy3"/>
    <dgm:cxn modelId="{622C20C8-9E34-4C76-8186-776A51B836FE}" type="presParOf" srcId="{17DF72CB-7C48-4E01-8855-1F98B777190C}" destId="{723580C0-D5A8-41EB-91EA-F57C4FEAA179}" srcOrd="1" destOrd="0" presId="urn:microsoft.com/office/officeart/2005/8/layout/hierarchy3"/>
    <dgm:cxn modelId="{F4E873A8-6A50-4EF2-804D-05EA48B35589}" type="presParOf" srcId="{17DF72CB-7C48-4E01-8855-1F98B777190C}" destId="{187F279D-B99E-4E40-A8EF-11BCC0126219}" srcOrd="2" destOrd="0" presId="urn:microsoft.com/office/officeart/2005/8/layout/hierarchy3"/>
    <dgm:cxn modelId="{5E5AC9B2-ECC7-4C60-9831-728061891165}" type="presParOf" srcId="{17DF72CB-7C48-4E01-8855-1F98B777190C}" destId="{5C81F75D-6D60-4AF4-9E04-05F63B3801B3}" srcOrd="3" destOrd="0" presId="urn:microsoft.com/office/officeart/2005/8/layout/hierarchy3"/>
    <dgm:cxn modelId="{0A48DC08-F239-40CF-B329-C83F347FED11}" type="presParOf" srcId="{17DF72CB-7C48-4E01-8855-1F98B777190C}" destId="{7D973042-2C2A-443D-A44C-942986B2C9EA}" srcOrd="4" destOrd="0" presId="urn:microsoft.com/office/officeart/2005/8/layout/hierarchy3"/>
    <dgm:cxn modelId="{BCD3A995-E101-45D5-ABF7-4E18D181FAAB}" type="presParOf" srcId="{17DF72CB-7C48-4E01-8855-1F98B777190C}" destId="{63515192-6259-467D-B92C-9965521568D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21294-212E-431F-8E85-415BC2B99645}">
      <dsp:nvSpPr>
        <dsp:cNvPr id="0" name=""/>
        <dsp:cNvSpPr/>
      </dsp:nvSpPr>
      <dsp:spPr>
        <a:xfrm rot="10800000">
          <a:off x="766433" y="1895"/>
          <a:ext cx="4769626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xe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tự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hành</a:t>
          </a:r>
          <a:endParaRPr lang="en-US" sz="33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048626" y="1895"/>
        <a:ext cx="4487433" cy="1128772"/>
      </dsp:txXfrm>
    </dsp:sp>
    <dsp:sp modelId="{F58AD0D7-5D1D-41BD-8413-8D464C35E454}">
      <dsp:nvSpPr>
        <dsp:cNvPr id="0" name=""/>
        <dsp:cNvSpPr/>
      </dsp:nvSpPr>
      <dsp:spPr>
        <a:xfrm>
          <a:off x="559940" y="1895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33228-8867-4E38-A6B1-2139F17C2B1D}">
      <dsp:nvSpPr>
        <dsp:cNvPr id="0" name=""/>
        <dsp:cNvSpPr/>
      </dsp:nvSpPr>
      <dsp:spPr>
        <a:xfrm rot="10800000">
          <a:off x="849587" y="1467613"/>
          <a:ext cx="4658754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Tình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endParaRPr lang="en-US" sz="33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131780" y="1467613"/>
        <a:ext cx="4376561" cy="1128772"/>
      </dsp:txXfrm>
    </dsp:sp>
    <dsp:sp modelId="{7BCA2A13-BEA6-42EC-BE71-2419EC575AF8}">
      <dsp:nvSpPr>
        <dsp:cNvPr id="0" name=""/>
        <dsp:cNvSpPr/>
      </dsp:nvSpPr>
      <dsp:spPr>
        <a:xfrm>
          <a:off x="587658" y="1467613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A82D7-0B38-4C05-A2F9-C03D2F148288}">
      <dsp:nvSpPr>
        <dsp:cNvPr id="0" name=""/>
        <dsp:cNvSpPr/>
      </dsp:nvSpPr>
      <dsp:spPr>
        <a:xfrm rot="10800000">
          <a:off x="840922" y="2933332"/>
          <a:ext cx="4670307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đặt</a:t>
          </a:r>
          <a:r>
            <a:rPr lang="en-US" sz="3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3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endParaRPr lang="en-US" sz="33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123115" y="2933332"/>
        <a:ext cx="4388114" cy="1128772"/>
      </dsp:txXfrm>
    </dsp:sp>
    <dsp:sp modelId="{420294C3-7633-41A4-816F-A7C3BD99C08D}">
      <dsp:nvSpPr>
        <dsp:cNvPr id="0" name=""/>
        <dsp:cNvSpPr/>
      </dsp:nvSpPr>
      <dsp:spPr>
        <a:xfrm>
          <a:off x="584770" y="2933332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1543A-217B-4046-867D-1AED7A117044}">
      <dsp:nvSpPr>
        <dsp:cNvPr id="0" name=""/>
        <dsp:cNvSpPr/>
      </dsp:nvSpPr>
      <dsp:spPr>
        <a:xfrm>
          <a:off x="-5341080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8808D-E777-48FA-9706-5258B5AC4E1F}">
      <dsp:nvSpPr>
        <dsp:cNvPr id="0" name=""/>
        <dsp:cNvSpPr/>
      </dsp:nvSpPr>
      <dsp:spPr>
        <a:xfrm>
          <a:off x="655746" y="472440"/>
          <a:ext cx="6289456" cy="9448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999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en-US" sz="2400" kern="1200" dirty="0"/>
        </a:p>
      </dsp:txBody>
      <dsp:txXfrm>
        <a:off x="655746" y="472440"/>
        <a:ext cx="6289456" cy="944880"/>
      </dsp:txXfrm>
    </dsp:sp>
    <dsp:sp modelId="{D64C8D51-CEEA-42C9-846C-03FA9631B194}">
      <dsp:nvSpPr>
        <dsp:cNvPr id="0" name=""/>
        <dsp:cNvSpPr/>
      </dsp:nvSpPr>
      <dsp:spPr>
        <a:xfrm>
          <a:off x="65196" y="354330"/>
          <a:ext cx="1181099" cy="1181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1B8C84-EB17-4C36-98B5-9991EF243420}">
      <dsp:nvSpPr>
        <dsp:cNvPr id="0" name=""/>
        <dsp:cNvSpPr/>
      </dsp:nvSpPr>
      <dsp:spPr>
        <a:xfrm>
          <a:off x="999210" y="1889759"/>
          <a:ext cx="5945992" cy="9448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999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 khiển hướng di chuyển của xe phải phù hợp với hướng đã xác định được</a:t>
          </a:r>
          <a:endParaRPr lang="en-US" sz="2400" kern="1200" dirty="0"/>
        </a:p>
      </dsp:txBody>
      <dsp:txXfrm>
        <a:off x="999210" y="1889759"/>
        <a:ext cx="5945992" cy="944880"/>
      </dsp:txXfrm>
    </dsp:sp>
    <dsp:sp modelId="{B34E6200-29A8-43F3-97E0-2E1D93A31068}">
      <dsp:nvSpPr>
        <dsp:cNvPr id="0" name=""/>
        <dsp:cNvSpPr/>
      </dsp:nvSpPr>
      <dsp:spPr>
        <a:xfrm>
          <a:off x="408660" y="1771649"/>
          <a:ext cx="1181099" cy="1181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4DA1FB-0368-4F38-A335-89AD10D7B03F}">
      <dsp:nvSpPr>
        <dsp:cNvPr id="0" name=""/>
        <dsp:cNvSpPr/>
      </dsp:nvSpPr>
      <dsp:spPr>
        <a:xfrm>
          <a:off x="655746" y="3307080"/>
          <a:ext cx="6289456" cy="9448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999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Đo tốc độ xe chính xác để có thể kiểm soát được tốc độ của xe</a:t>
          </a:r>
          <a:endParaRPr lang="en-US" sz="2400" kern="1200" dirty="0"/>
        </a:p>
      </dsp:txBody>
      <dsp:txXfrm>
        <a:off x="655746" y="3307080"/>
        <a:ext cx="6289456" cy="944880"/>
      </dsp:txXfrm>
    </dsp:sp>
    <dsp:sp modelId="{72083CBD-BD7E-41A1-8326-44D1E06BD7DE}">
      <dsp:nvSpPr>
        <dsp:cNvPr id="0" name=""/>
        <dsp:cNvSpPr/>
      </dsp:nvSpPr>
      <dsp:spPr>
        <a:xfrm>
          <a:off x="65196" y="3188970"/>
          <a:ext cx="1181099" cy="11810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FCD60-0D4B-4592-A2ED-A1EE5F82C4B8}">
      <dsp:nvSpPr>
        <dsp:cNvPr id="0" name=""/>
        <dsp:cNvSpPr/>
      </dsp:nvSpPr>
      <dsp:spPr>
        <a:xfrm>
          <a:off x="4188936" y="4826193"/>
          <a:ext cx="429264" cy="40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32" y="0"/>
              </a:lnTo>
              <a:lnTo>
                <a:pt x="214632" y="408978"/>
              </a:lnTo>
              <a:lnTo>
                <a:pt x="429264" y="4089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8746" y="5015860"/>
        <a:ext cx="29645" cy="29645"/>
      </dsp:txXfrm>
    </dsp:sp>
    <dsp:sp modelId="{24EBF261-B381-437A-958B-4E59CBE85613}">
      <dsp:nvSpPr>
        <dsp:cNvPr id="0" name=""/>
        <dsp:cNvSpPr/>
      </dsp:nvSpPr>
      <dsp:spPr>
        <a:xfrm>
          <a:off x="4188936" y="4417215"/>
          <a:ext cx="429264" cy="408978"/>
        </a:xfrm>
        <a:custGeom>
          <a:avLst/>
          <a:gdLst/>
          <a:ahLst/>
          <a:cxnLst/>
          <a:rect l="0" t="0" r="0" b="0"/>
          <a:pathLst>
            <a:path>
              <a:moveTo>
                <a:pt x="0" y="408978"/>
              </a:moveTo>
              <a:lnTo>
                <a:pt x="214632" y="408978"/>
              </a:lnTo>
              <a:lnTo>
                <a:pt x="214632" y="0"/>
              </a:lnTo>
              <a:lnTo>
                <a:pt x="42926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8746" y="4606881"/>
        <a:ext cx="29645" cy="29645"/>
      </dsp:txXfrm>
    </dsp:sp>
    <dsp:sp modelId="{9FC197FB-7788-432F-8D5C-9982236DD2A4}">
      <dsp:nvSpPr>
        <dsp:cNvPr id="0" name=""/>
        <dsp:cNvSpPr/>
      </dsp:nvSpPr>
      <dsp:spPr>
        <a:xfrm>
          <a:off x="1157602" y="3394768"/>
          <a:ext cx="429264" cy="143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32" y="0"/>
              </a:lnTo>
              <a:lnTo>
                <a:pt x="214632" y="1431425"/>
              </a:lnTo>
              <a:lnTo>
                <a:pt x="429264" y="14314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4874" y="4073120"/>
        <a:ext cx="74720" cy="74720"/>
      </dsp:txXfrm>
    </dsp:sp>
    <dsp:sp modelId="{2C74B5FD-B6F2-429A-8041-F0D549962665}">
      <dsp:nvSpPr>
        <dsp:cNvPr id="0" name=""/>
        <dsp:cNvSpPr/>
      </dsp:nvSpPr>
      <dsp:spPr>
        <a:xfrm>
          <a:off x="4188936" y="1963342"/>
          <a:ext cx="429264" cy="163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32" y="0"/>
              </a:lnTo>
              <a:lnTo>
                <a:pt x="214632" y="1635915"/>
              </a:lnTo>
              <a:lnTo>
                <a:pt x="429264" y="16359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361286" y="2739017"/>
        <a:ext cx="84564" cy="84564"/>
      </dsp:txXfrm>
    </dsp:sp>
    <dsp:sp modelId="{990770E4-B88E-41AC-97D7-16C8B0391283}">
      <dsp:nvSpPr>
        <dsp:cNvPr id="0" name=""/>
        <dsp:cNvSpPr/>
      </dsp:nvSpPr>
      <dsp:spPr>
        <a:xfrm>
          <a:off x="4188936" y="1963342"/>
          <a:ext cx="429264" cy="81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32" y="0"/>
              </a:lnTo>
              <a:lnTo>
                <a:pt x="214632" y="817957"/>
              </a:lnTo>
              <a:lnTo>
                <a:pt x="429264" y="8179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0475" y="2349227"/>
        <a:ext cx="46187" cy="46187"/>
      </dsp:txXfrm>
    </dsp:sp>
    <dsp:sp modelId="{23365CDC-694C-4F90-9077-12432A9EC349}">
      <dsp:nvSpPr>
        <dsp:cNvPr id="0" name=""/>
        <dsp:cNvSpPr/>
      </dsp:nvSpPr>
      <dsp:spPr>
        <a:xfrm>
          <a:off x="4188936" y="1917622"/>
          <a:ext cx="429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264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92837" y="1952610"/>
        <a:ext cx="21463" cy="21463"/>
      </dsp:txXfrm>
    </dsp:sp>
    <dsp:sp modelId="{796D118E-9F22-4FB6-85B8-1DD18C103A8E}">
      <dsp:nvSpPr>
        <dsp:cNvPr id="0" name=""/>
        <dsp:cNvSpPr/>
      </dsp:nvSpPr>
      <dsp:spPr>
        <a:xfrm>
          <a:off x="4188936" y="1145384"/>
          <a:ext cx="429264" cy="817957"/>
        </a:xfrm>
        <a:custGeom>
          <a:avLst/>
          <a:gdLst/>
          <a:ahLst/>
          <a:cxnLst/>
          <a:rect l="0" t="0" r="0" b="0"/>
          <a:pathLst>
            <a:path>
              <a:moveTo>
                <a:pt x="0" y="817957"/>
              </a:moveTo>
              <a:lnTo>
                <a:pt x="214632" y="817957"/>
              </a:lnTo>
              <a:lnTo>
                <a:pt x="214632" y="0"/>
              </a:lnTo>
              <a:lnTo>
                <a:pt x="42926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80475" y="1531269"/>
        <a:ext cx="46187" cy="46187"/>
      </dsp:txXfrm>
    </dsp:sp>
    <dsp:sp modelId="{EAB9F4FC-D540-4529-AEF5-FF16DE746B04}">
      <dsp:nvSpPr>
        <dsp:cNvPr id="0" name=""/>
        <dsp:cNvSpPr/>
      </dsp:nvSpPr>
      <dsp:spPr>
        <a:xfrm>
          <a:off x="4188936" y="327427"/>
          <a:ext cx="429264" cy="1635915"/>
        </a:xfrm>
        <a:custGeom>
          <a:avLst/>
          <a:gdLst/>
          <a:ahLst/>
          <a:cxnLst/>
          <a:rect l="0" t="0" r="0" b="0"/>
          <a:pathLst>
            <a:path>
              <a:moveTo>
                <a:pt x="0" y="1635915"/>
              </a:moveTo>
              <a:lnTo>
                <a:pt x="214632" y="1635915"/>
              </a:lnTo>
              <a:lnTo>
                <a:pt x="214632" y="0"/>
              </a:lnTo>
              <a:lnTo>
                <a:pt x="42926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361286" y="1103102"/>
        <a:ext cx="84564" cy="84564"/>
      </dsp:txXfrm>
    </dsp:sp>
    <dsp:sp modelId="{34C191A2-558D-4DAE-9C04-480F4C240FE2}">
      <dsp:nvSpPr>
        <dsp:cNvPr id="0" name=""/>
        <dsp:cNvSpPr/>
      </dsp:nvSpPr>
      <dsp:spPr>
        <a:xfrm>
          <a:off x="1157602" y="1963342"/>
          <a:ext cx="429264" cy="1431425"/>
        </a:xfrm>
        <a:custGeom>
          <a:avLst/>
          <a:gdLst/>
          <a:ahLst/>
          <a:cxnLst/>
          <a:rect l="0" t="0" r="0" b="0"/>
          <a:pathLst>
            <a:path>
              <a:moveTo>
                <a:pt x="0" y="1431425"/>
              </a:moveTo>
              <a:lnTo>
                <a:pt x="214632" y="1431425"/>
              </a:lnTo>
              <a:lnTo>
                <a:pt x="214632" y="0"/>
              </a:lnTo>
              <a:lnTo>
                <a:pt x="42926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4874" y="2641695"/>
        <a:ext cx="74720" cy="74720"/>
      </dsp:txXfrm>
    </dsp:sp>
    <dsp:sp modelId="{C4EF2B28-F443-48FA-944C-C940174213AC}">
      <dsp:nvSpPr>
        <dsp:cNvPr id="0" name=""/>
        <dsp:cNvSpPr/>
      </dsp:nvSpPr>
      <dsp:spPr>
        <a:xfrm rot="16200000">
          <a:off x="-1136105" y="3067585"/>
          <a:ext cx="3933049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400" kern="1200" dirty="0" err="1" smtClean="0">
              <a:latin typeface="Times New Roman" pitchFamily="18" charset="0"/>
              <a:cs typeface="Times New Roman" pitchFamily="18" charset="0"/>
            </a:rPr>
            <a:t>thuyết</a:t>
          </a:r>
          <a:endParaRPr lang="en-US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-1136105" y="3067585"/>
        <a:ext cx="3933049" cy="654366"/>
      </dsp:txXfrm>
    </dsp:sp>
    <dsp:sp modelId="{B2AA1C6B-C440-46EB-B802-99B4B018C763}">
      <dsp:nvSpPr>
        <dsp:cNvPr id="0" name=""/>
        <dsp:cNvSpPr/>
      </dsp:nvSpPr>
      <dsp:spPr>
        <a:xfrm>
          <a:off x="1586866" y="1636159"/>
          <a:ext cx="2602070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xử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ảnh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86866" y="1636159"/>
        <a:ext cx="2602070" cy="654366"/>
      </dsp:txXfrm>
    </dsp:sp>
    <dsp:sp modelId="{AD5EB611-BA00-4A9F-B445-4F6FDEB2362C}">
      <dsp:nvSpPr>
        <dsp:cNvPr id="0" name=""/>
        <dsp:cNvSpPr/>
      </dsp:nvSpPr>
      <dsp:spPr>
        <a:xfrm>
          <a:off x="4618201" y="244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hành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Raspbian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244"/>
        <a:ext cx="2955762" cy="654366"/>
      </dsp:txXfrm>
    </dsp:sp>
    <dsp:sp modelId="{AB4AC2D6-45E9-4869-9A37-A40B0CDC4D8C}">
      <dsp:nvSpPr>
        <dsp:cNvPr id="0" name=""/>
        <dsp:cNvSpPr/>
      </dsp:nvSpPr>
      <dsp:spPr>
        <a:xfrm>
          <a:off x="4618201" y="818201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Ngôn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ngữ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C++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818201"/>
        <a:ext cx="2955762" cy="654366"/>
      </dsp:txXfrm>
    </dsp:sp>
    <dsp:sp modelId="{1E6B9122-B2A3-4AB0-9113-8AA4700A9836}">
      <dsp:nvSpPr>
        <dsp:cNvPr id="0" name=""/>
        <dsp:cNvSpPr/>
      </dsp:nvSpPr>
      <dsp:spPr>
        <a:xfrm>
          <a:off x="4618201" y="1636159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Thư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viện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OpenCV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1636159"/>
        <a:ext cx="2955762" cy="654366"/>
      </dsp:txXfrm>
    </dsp:sp>
    <dsp:sp modelId="{3FC26AA0-EDB7-4FD1-8FED-5865065098B0}">
      <dsp:nvSpPr>
        <dsp:cNvPr id="0" name=""/>
        <dsp:cNvSpPr/>
      </dsp:nvSpPr>
      <dsp:spPr>
        <a:xfrm>
          <a:off x="4618201" y="2454116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Canny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2454116"/>
        <a:ext cx="2955762" cy="654366"/>
      </dsp:txXfrm>
    </dsp:sp>
    <dsp:sp modelId="{93B47952-99EE-47AC-BAD7-9744E6894BE2}">
      <dsp:nvSpPr>
        <dsp:cNvPr id="0" name=""/>
        <dsp:cNvSpPr/>
      </dsp:nvSpPr>
      <dsp:spPr>
        <a:xfrm>
          <a:off x="4618201" y="3272074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Houghlines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3272074"/>
        <a:ext cx="2955762" cy="654366"/>
      </dsp:txXfrm>
    </dsp:sp>
    <dsp:sp modelId="{EF3948E7-865C-411E-9397-6CEB2ADF3EAC}">
      <dsp:nvSpPr>
        <dsp:cNvPr id="0" name=""/>
        <dsp:cNvSpPr/>
      </dsp:nvSpPr>
      <dsp:spPr>
        <a:xfrm>
          <a:off x="1586866" y="4499010"/>
          <a:ext cx="2602070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thuyết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motor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servo 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86866" y="4499010"/>
        <a:ext cx="2602070" cy="654366"/>
      </dsp:txXfrm>
    </dsp:sp>
    <dsp:sp modelId="{B66124DB-4D54-4A14-A23C-24C3452874ED}">
      <dsp:nvSpPr>
        <dsp:cNvPr id="0" name=""/>
        <dsp:cNvSpPr/>
      </dsp:nvSpPr>
      <dsp:spPr>
        <a:xfrm>
          <a:off x="4618201" y="4090032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Phương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pháp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xung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PWM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4090032"/>
        <a:ext cx="2955762" cy="654366"/>
      </dsp:txXfrm>
    </dsp:sp>
    <dsp:sp modelId="{7E1C00C8-1582-40D7-8ED6-3B575DA761C3}">
      <dsp:nvSpPr>
        <dsp:cNvPr id="0" name=""/>
        <dsp:cNvSpPr/>
      </dsp:nvSpPr>
      <dsp:spPr>
        <a:xfrm>
          <a:off x="4618201" y="4907989"/>
          <a:ext cx="2955762" cy="65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tiếp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UART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8201" y="4907989"/>
        <a:ext cx="2955762" cy="654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B6248-1C56-47D4-96A0-3ABF01119D3B}">
      <dsp:nvSpPr>
        <dsp:cNvPr id="0" name=""/>
        <dsp:cNvSpPr/>
      </dsp:nvSpPr>
      <dsp:spPr>
        <a:xfrm>
          <a:off x="5896391" y="3296331"/>
          <a:ext cx="1013043" cy="482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548"/>
              </a:lnTo>
              <a:lnTo>
                <a:pt x="1013043" y="328548"/>
              </a:lnTo>
              <a:lnTo>
                <a:pt x="1013043" y="482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910F6-8F0F-473E-BB91-56416ACDD7B1}">
      <dsp:nvSpPr>
        <dsp:cNvPr id="0" name=""/>
        <dsp:cNvSpPr/>
      </dsp:nvSpPr>
      <dsp:spPr>
        <a:xfrm>
          <a:off x="4883348" y="3296331"/>
          <a:ext cx="1013043" cy="482116"/>
        </a:xfrm>
        <a:custGeom>
          <a:avLst/>
          <a:gdLst/>
          <a:ahLst/>
          <a:cxnLst/>
          <a:rect l="0" t="0" r="0" b="0"/>
          <a:pathLst>
            <a:path>
              <a:moveTo>
                <a:pt x="1013043" y="0"/>
              </a:moveTo>
              <a:lnTo>
                <a:pt x="1013043" y="328548"/>
              </a:lnTo>
              <a:lnTo>
                <a:pt x="0" y="328548"/>
              </a:lnTo>
              <a:lnTo>
                <a:pt x="0" y="482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C875-6CB6-4BFB-BD7E-C8687142B253}">
      <dsp:nvSpPr>
        <dsp:cNvPr id="0" name=""/>
        <dsp:cNvSpPr/>
      </dsp:nvSpPr>
      <dsp:spPr>
        <a:xfrm>
          <a:off x="3870305" y="1761571"/>
          <a:ext cx="2026086" cy="482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548"/>
              </a:lnTo>
              <a:lnTo>
                <a:pt x="2026086" y="328548"/>
              </a:lnTo>
              <a:lnTo>
                <a:pt x="2026086" y="4821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814D1-8E4B-46EA-9829-E4670CC6FEBD}">
      <dsp:nvSpPr>
        <dsp:cNvPr id="0" name=""/>
        <dsp:cNvSpPr/>
      </dsp:nvSpPr>
      <dsp:spPr>
        <a:xfrm>
          <a:off x="1844218" y="3296331"/>
          <a:ext cx="1013043" cy="482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548"/>
              </a:lnTo>
              <a:lnTo>
                <a:pt x="1013043" y="328548"/>
              </a:lnTo>
              <a:lnTo>
                <a:pt x="1013043" y="482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8EE01-4F42-4E42-9F6B-1CBCE150FE84}">
      <dsp:nvSpPr>
        <dsp:cNvPr id="0" name=""/>
        <dsp:cNvSpPr/>
      </dsp:nvSpPr>
      <dsp:spPr>
        <a:xfrm>
          <a:off x="831175" y="3296331"/>
          <a:ext cx="1013043" cy="482116"/>
        </a:xfrm>
        <a:custGeom>
          <a:avLst/>
          <a:gdLst/>
          <a:ahLst/>
          <a:cxnLst/>
          <a:rect l="0" t="0" r="0" b="0"/>
          <a:pathLst>
            <a:path>
              <a:moveTo>
                <a:pt x="1013043" y="0"/>
              </a:moveTo>
              <a:lnTo>
                <a:pt x="1013043" y="328548"/>
              </a:lnTo>
              <a:lnTo>
                <a:pt x="0" y="328548"/>
              </a:lnTo>
              <a:lnTo>
                <a:pt x="0" y="4821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86EE-4570-43DB-AA0D-DA60AD2460B6}">
      <dsp:nvSpPr>
        <dsp:cNvPr id="0" name=""/>
        <dsp:cNvSpPr/>
      </dsp:nvSpPr>
      <dsp:spPr>
        <a:xfrm>
          <a:off x="1844218" y="1761571"/>
          <a:ext cx="2026086" cy="482116"/>
        </a:xfrm>
        <a:custGeom>
          <a:avLst/>
          <a:gdLst/>
          <a:ahLst/>
          <a:cxnLst/>
          <a:rect l="0" t="0" r="0" b="0"/>
          <a:pathLst>
            <a:path>
              <a:moveTo>
                <a:pt x="2026086" y="0"/>
              </a:moveTo>
              <a:lnTo>
                <a:pt x="2026086" y="328548"/>
              </a:lnTo>
              <a:lnTo>
                <a:pt x="0" y="328548"/>
              </a:lnTo>
              <a:lnTo>
                <a:pt x="0" y="4821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F2AD3-43B4-4968-8E90-AF11A8299C58}">
      <dsp:nvSpPr>
        <dsp:cNvPr id="0" name=""/>
        <dsp:cNvSpPr/>
      </dsp:nvSpPr>
      <dsp:spPr>
        <a:xfrm>
          <a:off x="3041451" y="708927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0D6F5-1761-4FDF-9043-146F54E6D758}">
      <dsp:nvSpPr>
        <dsp:cNvPr id="0" name=""/>
        <dsp:cNvSpPr/>
      </dsp:nvSpPr>
      <dsp:spPr>
        <a:xfrm>
          <a:off x="3225641" y="883907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hệ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thống</a:t>
          </a:r>
          <a:endParaRPr lang="en-US" sz="1900" kern="1200" dirty="0"/>
        </a:p>
      </dsp:txBody>
      <dsp:txXfrm>
        <a:off x="3256472" y="914738"/>
        <a:ext cx="1596045" cy="990982"/>
      </dsp:txXfrm>
    </dsp:sp>
    <dsp:sp modelId="{412C458D-05D4-4CD7-AE2C-DCE87C6E2A76}">
      <dsp:nvSpPr>
        <dsp:cNvPr id="0" name=""/>
        <dsp:cNvSpPr/>
      </dsp:nvSpPr>
      <dsp:spPr>
        <a:xfrm>
          <a:off x="1015365" y="2243687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968CA-AFE4-4E8A-A3BA-3CCAB5700BEA}">
      <dsp:nvSpPr>
        <dsp:cNvPr id="0" name=""/>
        <dsp:cNvSpPr/>
      </dsp:nvSpPr>
      <dsp:spPr>
        <a:xfrm>
          <a:off x="1199554" y="241866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phần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cứng</a:t>
          </a:r>
          <a:endParaRPr lang="en-US" sz="1900" kern="1200" dirty="0"/>
        </a:p>
      </dsp:txBody>
      <dsp:txXfrm>
        <a:off x="1230385" y="2449499"/>
        <a:ext cx="1596045" cy="990982"/>
      </dsp:txXfrm>
    </dsp:sp>
    <dsp:sp modelId="{4AF7FAF5-8B8A-4A2E-9A4C-4A42DB34650B}">
      <dsp:nvSpPr>
        <dsp:cNvPr id="0" name=""/>
        <dsp:cNvSpPr/>
      </dsp:nvSpPr>
      <dsp:spPr>
        <a:xfrm>
          <a:off x="2321" y="3778448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F0653-A0DE-43DE-9641-7E72FBE4B3E6}">
      <dsp:nvSpPr>
        <dsp:cNvPr id="0" name=""/>
        <dsp:cNvSpPr/>
      </dsp:nvSpPr>
      <dsp:spPr>
        <a:xfrm>
          <a:off x="186511" y="395342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Sơ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đồ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hệ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thống</a:t>
          </a:r>
          <a:endParaRPr lang="en-US" sz="1900" kern="1200" dirty="0"/>
        </a:p>
      </dsp:txBody>
      <dsp:txXfrm>
        <a:off x="217342" y="3984259"/>
        <a:ext cx="1596045" cy="990982"/>
      </dsp:txXfrm>
    </dsp:sp>
    <dsp:sp modelId="{DFD3C8C3-D7A0-4F5F-AEF3-C1E1E69361CA}">
      <dsp:nvSpPr>
        <dsp:cNvPr id="0" name=""/>
        <dsp:cNvSpPr/>
      </dsp:nvSpPr>
      <dsp:spPr>
        <a:xfrm>
          <a:off x="2028408" y="3778448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59559-DA20-40DD-B51C-D4579AB7538A}">
      <dsp:nvSpPr>
        <dsp:cNvPr id="0" name=""/>
        <dsp:cNvSpPr/>
      </dsp:nvSpPr>
      <dsp:spPr>
        <a:xfrm>
          <a:off x="2212597" y="395342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Giao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tiếp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giữa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các</a:t>
          </a:r>
          <a:r>
            <a:rPr lang="en-US" sz="1900" kern="1200" dirty="0" smtClean="0"/>
            <a:t> module</a:t>
          </a:r>
          <a:endParaRPr lang="en-US" sz="1900" kern="1200" dirty="0"/>
        </a:p>
      </dsp:txBody>
      <dsp:txXfrm>
        <a:off x="2243428" y="3984259"/>
        <a:ext cx="1596045" cy="990982"/>
      </dsp:txXfrm>
    </dsp:sp>
    <dsp:sp modelId="{31B68B99-B01A-4264-A2BF-9390EFE5CBA1}">
      <dsp:nvSpPr>
        <dsp:cNvPr id="0" name=""/>
        <dsp:cNvSpPr/>
      </dsp:nvSpPr>
      <dsp:spPr>
        <a:xfrm>
          <a:off x="5067538" y="2243687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D2E71-D7E8-417F-A167-FBE233AE3325}">
      <dsp:nvSpPr>
        <dsp:cNvPr id="0" name=""/>
        <dsp:cNvSpPr/>
      </dsp:nvSpPr>
      <dsp:spPr>
        <a:xfrm>
          <a:off x="5251727" y="241866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phần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mềm</a:t>
          </a:r>
          <a:endParaRPr lang="en-US" sz="1900" kern="1200" dirty="0"/>
        </a:p>
      </dsp:txBody>
      <dsp:txXfrm>
        <a:off x="5282558" y="2449499"/>
        <a:ext cx="1596045" cy="990982"/>
      </dsp:txXfrm>
    </dsp:sp>
    <dsp:sp modelId="{4EDA1A8A-C6B8-4664-B1F3-DC52B13CA026}">
      <dsp:nvSpPr>
        <dsp:cNvPr id="0" name=""/>
        <dsp:cNvSpPr/>
      </dsp:nvSpPr>
      <dsp:spPr>
        <a:xfrm>
          <a:off x="4054494" y="3778448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7D6D-4A1B-4D95-AF49-B302A77E0A43}">
      <dsp:nvSpPr>
        <dsp:cNvPr id="0" name=""/>
        <dsp:cNvSpPr/>
      </dsp:nvSpPr>
      <dsp:spPr>
        <a:xfrm>
          <a:off x="4238684" y="395342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Thuật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toán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xử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ảnh</a:t>
          </a:r>
          <a:endParaRPr lang="en-US" sz="1900" kern="1200" dirty="0"/>
        </a:p>
      </dsp:txBody>
      <dsp:txXfrm>
        <a:off x="4269515" y="3984259"/>
        <a:ext cx="1596045" cy="990982"/>
      </dsp:txXfrm>
    </dsp:sp>
    <dsp:sp modelId="{7FF27368-9D90-4359-984C-2DA7C6E8F0C5}">
      <dsp:nvSpPr>
        <dsp:cNvPr id="0" name=""/>
        <dsp:cNvSpPr/>
      </dsp:nvSpPr>
      <dsp:spPr>
        <a:xfrm>
          <a:off x="6080581" y="3778448"/>
          <a:ext cx="1657707" cy="1052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3B5F1-6A9E-4F1D-93DA-EC64C19A8AA4}">
      <dsp:nvSpPr>
        <dsp:cNvPr id="0" name=""/>
        <dsp:cNvSpPr/>
      </dsp:nvSpPr>
      <dsp:spPr>
        <a:xfrm>
          <a:off x="6264771" y="3953428"/>
          <a:ext cx="1657707" cy="1052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Thuật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toán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điều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khiển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xe</a:t>
          </a:r>
          <a:endParaRPr lang="en-US" sz="1900" kern="1200" dirty="0"/>
        </a:p>
      </dsp:txBody>
      <dsp:txXfrm>
        <a:off x="6295602" y="3984259"/>
        <a:ext cx="1596045" cy="990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AC874-9692-4D7E-A8EF-42B7943CB30B}">
      <dsp:nvSpPr>
        <dsp:cNvPr id="0" name=""/>
        <dsp:cNvSpPr/>
      </dsp:nvSpPr>
      <dsp:spPr>
        <a:xfrm>
          <a:off x="3848100" y="3126861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55"/>
              </a:lnTo>
              <a:lnTo>
                <a:pt x="2722558" y="236255"/>
              </a:lnTo>
              <a:lnTo>
                <a:pt x="2722558" y="472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ED-5A30-41B7-AE3F-8FC85AA65403}">
      <dsp:nvSpPr>
        <dsp:cNvPr id="0" name=""/>
        <dsp:cNvSpPr/>
      </dsp:nvSpPr>
      <dsp:spPr>
        <a:xfrm>
          <a:off x="3802380" y="3126861"/>
          <a:ext cx="91440" cy="472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FCF2B-2043-4065-9D05-5733DD72F1D4}">
      <dsp:nvSpPr>
        <dsp:cNvPr id="0" name=""/>
        <dsp:cNvSpPr/>
      </dsp:nvSpPr>
      <dsp:spPr>
        <a:xfrm>
          <a:off x="1125541" y="3126861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2722558" y="0"/>
              </a:moveTo>
              <a:lnTo>
                <a:pt x="2722558" y="236255"/>
              </a:lnTo>
              <a:lnTo>
                <a:pt x="0" y="236255"/>
              </a:lnTo>
              <a:lnTo>
                <a:pt x="0" y="4725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660A9-251C-4639-8183-86CB3280F523}">
      <dsp:nvSpPr>
        <dsp:cNvPr id="0" name=""/>
        <dsp:cNvSpPr/>
      </dsp:nvSpPr>
      <dsp:spPr>
        <a:xfrm>
          <a:off x="1600200" y="1600203"/>
          <a:ext cx="4495799" cy="1526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36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3600" kern="1200" dirty="0"/>
        </a:p>
      </dsp:txBody>
      <dsp:txXfrm>
        <a:off x="1600200" y="1600203"/>
        <a:ext cx="4495799" cy="1526658"/>
      </dsp:txXfrm>
    </dsp:sp>
    <dsp:sp modelId="{EAF98B79-2BDA-4036-890D-2C748841160E}">
      <dsp:nvSpPr>
        <dsp:cNvPr id="0" name=""/>
        <dsp:cNvSpPr/>
      </dsp:nvSpPr>
      <dsp:spPr>
        <a:xfrm>
          <a:off x="516" y="3599371"/>
          <a:ext cx="2250048" cy="1125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800" kern="1200" dirty="0"/>
        </a:p>
      </dsp:txBody>
      <dsp:txXfrm>
        <a:off x="516" y="3599371"/>
        <a:ext cx="2250048" cy="1125024"/>
      </dsp:txXfrm>
    </dsp:sp>
    <dsp:sp modelId="{18E0ED0F-2670-4860-BEE7-786643A0859C}">
      <dsp:nvSpPr>
        <dsp:cNvPr id="0" name=""/>
        <dsp:cNvSpPr/>
      </dsp:nvSpPr>
      <dsp:spPr>
        <a:xfrm>
          <a:off x="2723075" y="3599371"/>
          <a:ext cx="2250048" cy="1125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kern="1200" dirty="0"/>
        </a:p>
      </dsp:txBody>
      <dsp:txXfrm>
        <a:off x="2723075" y="3599371"/>
        <a:ext cx="2250048" cy="1125024"/>
      </dsp:txXfrm>
    </dsp:sp>
    <dsp:sp modelId="{31E2AA3A-E77B-4BC4-953A-F3B80555BB9B}">
      <dsp:nvSpPr>
        <dsp:cNvPr id="0" name=""/>
        <dsp:cNvSpPr/>
      </dsp:nvSpPr>
      <dsp:spPr>
        <a:xfrm>
          <a:off x="5445634" y="3599371"/>
          <a:ext cx="2250048" cy="1125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kern="1200" dirty="0"/>
        </a:p>
      </dsp:txBody>
      <dsp:txXfrm>
        <a:off x="5445634" y="3599371"/>
        <a:ext cx="2250048" cy="11250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1494A-F33C-42D5-B5E7-537215C40B09}">
      <dsp:nvSpPr>
        <dsp:cNvPr id="0" name=""/>
        <dsp:cNvSpPr/>
      </dsp:nvSpPr>
      <dsp:spPr>
        <a:xfrm>
          <a:off x="5063" y="4418"/>
          <a:ext cx="1511051" cy="75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Ưu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điểm</a:t>
          </a:r>
          <a:endParaRPr lang="en-US" sz="2300" kern="1200" dirty="0"/>
        </a:p>
      </dsp:txBody>
      <dsp:txXfrm>
        <a:off x="27192" y="26547"/>
        <a:ext cx="1466793" cy="711267"/>
      </dsp:txXfrm>
    </dsp:sp>
    <dsp:sp modelId="{D8D4B66D-2D0C-4971-B55D-353B266B7DAD}">
      <dsp:nvSpPr>
        <dsp:cNvPr id="0" name=""/>
        <dsp:cNvSpPr/>
      </dsp:nvSpPr>
      <dsp:spPr>
        <a:xfrm>
          <a:off x="156168" y="759944"/>
          <a:ext cx="151105" cy="566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644"/>
              </a:lnTo>
              <a:lnTo>
                <a:pt x="151105" y="5666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5AC2F-BA53-40C2-9D1E-1592384788FF}">
      <dsp:nvSpPr>
        <dsp:cNvPr id="0" name=""/>
        <dsp:cNvSpPr/>
      </dsp:nvSpPr>
      <dsp:spPr>
        <a:xfrm>
          <a:off x="307274" y="948825"/>
          <a:ext cx="353240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Camera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Raspberry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10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khung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giây</a:t>
          </a:r>
          <a:endParaRPr lang="en-US" sz="1600" kern="1200" dirty="0"/>
        </a:p>
      </dsp:txBody>
      <dsp:txXfrm>
        <a:off x="329403" y="970954"/>
        <a:ext cx="3488146" cy="711267"/>
      </dsp:txXfrm>
    </dsp:sp>
    <dsp:sp modelId="{F19629F7-CB5A-4A2C-B9EB-C939C8183A76}">
      <dsp:nvSpPr>
        <dsp:cNvPr id="0" name=""/>
        <dsp:cNvSpPr/>
      </dsp:nvSpPr>
      <dsp:spPr>
        <a:xfrm>
          <a:off x="156168" y="759944"/>
          <a:ext cx="151105" cy="151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051"/>
              </a:lnTo>
              <a:lnTo>
                <a:pt x="151105" y="15110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CE922-28D6-4370-8B8F-3D3F479F69D4}">
      <dsp:nvSpPr>
        <dsp:cNvPr id="0" name=""/>
        <dsp:cNvSpPr/>
      </dsp:nvSpPr>
      <dsp:spPr>
        <a:xfrm>
          <a:off x="307274" y="1893233"/>
          <a:ext cx="353240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/>
        </a:p>
      </dsp:txBody>
      <dsp:txXfrm>
        <a:off x="329403" y="1915362"/>
        <a:ext cx="3488146" cy="711267"/>
      </dsp:txXfrm>
    </dsp:sp>
    <dsp:sp modelId="{55A001A6-2C78-4D5B-A993-6224621E26F3}">
      <dsp:nvSpPr>
        <dsp:cNvPr id="0" name=""/>
        <dsp:cNvSpPr/>
      </dsp:nvSpPr>
      <dsp:spPr>
        <a:xfrm>
          <a:off x="156168" y="759944"/>
          <a:ext cx="151105" cy="24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459"/>
              </a:lnTo>
              <a:lnTo>
                <a:pt x="151105" y="2455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2EA0C-3FA5-411A-8882-6A4BF5238F00}">
      <dsp:nvSpPr>
        <dsp:cNvPr id="0" name=""/>
        <dsp:cNvSpPr/>
      </dsp:nvSpPr>
      <dsp:spPr>
        <a:xfrm>
          <a:off x="307274" y="2837640"/>
          <a:ext cx="353240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mà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/>
        </a:p>
      </dsp:txBody>
      <dsp:txXfrm>
        <a:off x="329403" y="2859769"/>
        <a:ext cx="3488146" cy="711267"/>
      </dsp:txXfrm>
    </dsp:sp>
    <dsp:sp modelId="{A7CA8CDA-3926-4137-A38C-6C144F97DC8D}">
      <dsp:nvSpPr>
        <dsp:cNvPr id="0" name=""/>
        <dsp:cNvSpPr/>
      </dsp:nvSpPr>
      <dsp:spPr>
        <a:xfrm>
          <a:off x="156168" y="759944"/>
          <a:ext cx="151105" cy="339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866"/>
              </a:lnTo>
              <a:lnTo>
                <a:pt x="151105" y="3399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E1A49-AE58-452E-A54E-B7BDA6912CF0}">
      <dsp:nvSpPr>
        <dsp:cNvPr id="0" name=""/>
        <dsp:cNvSpPr/>
      </dsp:nvSpPr>
      <dsp:spPr>
        <a:xfrm>
          <a:off x="307274" y="3782048"/>
          <a:ext cx="353240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Gửi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Raspberry sang Arduino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UART.</a:t>
          </a:r>
          <a:endParaRPr lang="en-US" sz="1600" kern="1200" dirty="0"/>
        </a:p>
      </dsp:txBody>
      <dsp:txXfrm>
        <a:off x="329403" y="3804177"/>
        <a:ext cx="3488146" cy="711267"/>
      </dsp:txXfrm>
    </dsp:sp>
    <dsp:sp modelId="{53CED291-C531-40F5-8C9F-C9D2F050D981}">
      <dsp:nvSpPr>
        <dsp:cNvPr id="0" name=""/>
        <dsp:cNvSpPr/>
      </dsp:nvSpPr>
      <dsp:spPr>
        <a:xfrm>
          <a:off x="156168" y="759944"/>
          <a:ext cx="151105" cy="434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4274"/>
              </a:lnTo>
              <a:lnTo>
                <a:pt x="151105" y="43442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A47A6-B16D-42D6-8BB7-D1A2FEC09F84}">
      <dsp:nvSpPr>
        <dsp:cNvPr id="0" name=""/>
        <dsp:cNvSpPr/>
      </dsp:nvSpPr>
      <dsp:spPr>
        <a:xfrm>
          <a:off x="307274" y="4726455"/>
          <a:ext cx="353240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khiển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di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Arduino.</a:t>
          </a:r>
          <a:endParaRPr lang="en-US" sz="1600" kern="1200" dirty="0"/>
        </a:p>
      </dsp:txBody>
      <dsp:txXfrm>
        <a:off x="329403" y="4748584"/>
        <a:ext cx="3488146" cy="711267"/>
      </dsp:txXfrm>
    </dsp:sp>
    <dsp:sp modelId="{D835B143-D0EE-406E-A206-EC67963483DC}">
      <dsp:nvSpPr>
        <dsp:cNvPr id="0" name=""/>
        <dsp:cNvSpPr/>
      </dsp:nvSpPr>
      <dsp:spPr>
        <a:xfrm>
          <a:off x="3915231" y="4418"/>
          <a:ext cx="1511051" cy="75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Nhược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điểm</a:t>
          </a:r>
          <a:endParaRPr lang="en-US" sz="2300" kern="1200" dirty="0"/>
        </a:p>
      </dsp:txBody>
      <dsp:txXfrm>
        <a:off x="3937360" y="26547"/>
        <a:ext cx="1466793" cy="711267"/>
      </dsp:txXfrm>
    </dsp:sp>
    <dsp:sp modelId="{20E37C1C-38E5-42A1-A269-722CD833F4E5}">
      <dsp:nvSpPr>
        <dsp:cNvPr id="0" name=""/>
        <dsp:cNvSpPr/>
      </dsp:nvSpPr>
      <dsp:spPr>
        <a:xfrm>
          <a:off x="4066336" y="759944"/>
          <a:ext cx="151105" cy="566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644"/>
              </a:lnTo>
              <a:lnTo>
                <a:pt x="151105" y="5666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580C0-D5A8-41EB-91EA-F57C4FEAA179}">
      <dsp:nvSpPr>
        <dsp:cNvPr id="0" name=""/>
        <dsp:cNvSpPr/>
      </dsp:nvSpPr>
      <dsp:spPr>
        <a:xfrm>
          <a:off x="4217441" y="948825"/>
          <a:ext cx="370229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dạng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khúc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cua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góc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/>
        </a:p>
      </dsp:txBody>
      <dsp:txXfrm>
        <a:off x="4239570" y="970954"/>
        <a:ext cx="3658036" cy="711267"/>
      </dsp:txXfrm>
    </dsp:sp>
    <dsp:sp modelId="{187F279D-B99E-4E40-A8EF-11BCC0126219}">
      <dsp:nvSpPr>
        <dsp:cNvPr id="0" name=""/>
        <dsp:cNvSpPr/>
      </dsp:nvSpPr>
      <dsp:spPr>
        <a:xfrm>
          <a:off x="4066336" y="759944"/>
          <a:ext cx="151105" cy="151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051"/>
              </a:lnTo>
              <a:lnTo>
                <a:pt x="151105" y="15110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1F75D-6D60-4AF4-9E04-05F63B3801B3}">
      <dsp:nvSpPr>
        <dsp:cNvPr id="0" name=""/>
        <dsp:cNvSpPr/>
      </dsp:nvSpPr>
      <dsp:spPr>
        <a:xfrm>
          <a:off x="4217441" y="1893233"/>
          <a:ext cx="370229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Tầm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Camera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còn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nên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mù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thấy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làn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1600" kern="1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/>
        </a:p>
      </dsp:txBody>
      <dsp:txXfrm>
        <a:off x="4239570" y="1915362"/>
        <a:ext cx="3658036" cy="711267"/>
      </dsp:txXfrm>
    </dsp:sp>
    <dsp:sp modelId="{7D973042-2C2A-443D-A44C-942986B2C9EA}">
      <dsp:nvSpPr>
        <dsp:cNvPr id="0" name=""/>
        <dsp:cNvSpPr/>
      </dsp:nvSpPr>
      <dsp:spPr>
        <a:xfrm>
          <a:off x="4066336" y="759944"/>
          <a:ext cx="151105" cy="24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459"/>
              </a:lnTo>
              <a:lnTo>
                <a:pt x="151105" y="2455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15192-6259-467D-B92C-9965521568DC}">
      <dsp:nvSpPr>
        <dsp:cNvPr id="0" name=""/>
        <dsp:cNvSpPr/>
      </dsp:nvSpPr>
      <dsp:spPr>
        <a:xfrm>
          <a:off x="4217441" y="2837640"/>
          <a:ext cx="3702294" cy="755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 không có phần giảm tốc nên chỉ có thể giảm tốc độ xe bằng cách giảm tốc độ động cơ. Nên việc dừng xe đột ngột là không thể.</a:t>
          </a:r>
          <a:endParaRPr lang="en-US" sz="1600" kern="1200" dirty="0"/>
        </a:p>
      </dsp:txBody>
      <dsp:txXfrm>
        <a:off x="4239570" y="2859769"/>
        <a:ext cx="3658036" cy="711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B433-1E33-4B32-939D-8C7876AEC234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901EC-6D13-4CC8-BDBA-630AF14E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0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AA51-0CBB-4DF0-B0EB-6E284A4E84FC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F23B8-C2AA-47C1-83A8-1E10B588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7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23B8-C2AA-47C1-83A8-1E10B5884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23B8-C2AA-47C1-83A8-1E10B5884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23B8-C2AA-47C1-83A8-1E10B5884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F23B8-C2AA-47C1-83A8-1E10B58840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ADC90F-1687-4CBC-A2C1-71E3E5D5BEF8}" type="datetime1">
              <a:rPr lang="en-US" smtClean="0"/>
              <a:t>5/28/2017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56F-025A-4172-A429-9185D9B077EE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86C4-779A-4819-9FB5-DC33C20C800F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E28B-AD16-484B-8344-90057FD3E35C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DBB7-41C8-4641-A4D7-7461D166378F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EB6F-AE57-4821-83E3-866A42B8253A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60C5-9C54-40F1-9879-15FB31FF26DA}" type="datetime1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55AD-2029-4367-95C4-0FD930929ACC}" type="datetime1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D7EE-D3A0-431D-8872-4D1C1074F86A}" type="datetime1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419-ED01-43FC-95B8-611E952D964F}" type="datetime1">
              <a:rPr lang="en-US" smtClean="0"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599-3D7E-4453-B564-625A4D5F256F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2A29B0-CB82-4914-8A91-F9F75B9A04AE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4769C68-74F1-4411-BEC0-D9BBECF50D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590800"/>
            <a:ext cx="3313355" cy="3810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05" y="4114800"/>
            <a:ext cx="4563359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GVHD:	TS.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endParaRPr lang="en-US" dirty="0" smtClean="0"/>
          </a:p>
          <a:p>
            <a:r>
              <a:rPr lang="en-US" dirty="0" smtClean="0"/>
              <a:t>            	</a:t>
            </a:r>
            <a:r>
              <a:rPr lang="en-US" dirty="0" err="1" smtClean="0"/>
              <a:t>TS.Hồ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smtClean="0"/>
              <a:t>             	Ks. </a:t>
            </a:r>
            <a:r>
              <a:rPr lang="en-US" dirty="0" err="1" smtClean="0"/>
              <a:t>Phạm</a:t>
            </a:r>
            <a:r>
              <a:rPr lang="en-US" dirty="0" smtClean="0"/>
              <a:t> Minh </a:t>
            </a:r>
            <a:r>
              <a:rPr lang="en-US" dirty="0" err="1" smtClean="0"/>
              <a:t>Hải</a:t>
            </a:r>
            <a:endParaRPr lang="en-US" dirty="0" smtClean="0"/>
          </a:p>
          <a:p>
            <a:r>
              <a:rPr lang="en-US" dirty="0" smtClean="0"/>
              <a:t>SVTH:</a:t>
            </a:r>
            <a:r>
              <a:rPr lang="en-US" dirty="0"/>
              <a:t>	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		12DT4</a:t>
            </a:r>
          </a:p>
          <a:p>
            <a:r>
              <a:rPr lang="en-US" dirty="0"/>
              <a:t>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	12DT4</a:t>
            </a:r>
          </a:p>
          <a:p>
            <a:r>
              <a:rPr lang="en-US" dirty="0"/>
              <a:t>	</a:t>
            </a:r>
            <a:r>
              <a:rPr lang="en-US" dirty="0" err="1" smtClean="0"/>
              <a:t>Đoàn</a:t>
            </a:r>
            <a:r>
              <a:rPr lang="en-US" dirty="0" smtClean="0"/>
              <a:t> Minh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	12DT4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295564"/>
            <a:ext cx="35814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0182"/>
            <a:ext cx="4343400" cy="33574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penCV-la-gi-04072016-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r="22832"/>
          <a:stretch/>
        </p:blipFill>
        <p:spPr bwMode="auto">
          <a:xfrm>
            <a:off x="2920620" y="1143000"/>
            <a:ext cx="3175379" cy="29798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90600" y="4267200"/>
            <a:ext cx="7162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(computer vision),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GPU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0" y="152400"/>
            <a:ext cx="3200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010400" cy="384694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8382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Canny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nhiễu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0" y="152400"/>
            <a:ext cx="3200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Canny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houghlines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07" y="2706584"/>
            <a:ext cx="4776893" cy="33894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79666" y="914400"/>
            <a:ext cx="7678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HoughLines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đứt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4400" y="152400"/>
            <a:ext cx="37338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houghlines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 b="11386"/>
          <a:stretch/>
        </p:blipFill>
        <p:spPr bwMode="auto">
          <a:xfrm>
            <a:off x="914400" y="1066800"/>
            <a:ext cx="5105400" cy="3811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5105400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PWM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1371600"/>
            <a:ext cx="236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PWM (Pulse Width Modulation)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86301" y="76200"/>
            <a:ext cx="36195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PWM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59125"/>
            <a:ext cx="3276600" cy="3999345"/>
          </a:xfrm>
        </p:spPr>
        <p:txBody>
          <a:bodyPr/>
          <a:lstStyle/>
          <a:p>
            <a:r>
              <a:rPr lang="vi-VN" dirty="0"/>
              <a:t>UART </a:t>
            </a:r>
            <a:r>
              <a:rPr lang="en-US" dirty="0" smtClean="0"/>
              <a:t>- </a:t>
            </a:r>
            <a:r>
              <a:rPr lang="vi-VN" b="1" dirty="0" smtClean="0"/>
              <a:t>Universal </a:t>
            </a:r>
            <a:r>
              <a:rPr lang="vi-VN" b="1" dirty="0"/>
              <a:t>Asynchronous Receiver/Transmitter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Là kiểu truyền thông tin nối tiếp không đồng bộ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1527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tiếp UART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 descr="C:\Users\Thanh Xuan\Downloads\P_20170515_144424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267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80803" y="5703961"/>
            <a:ext cx="4476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UART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Raspberry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09127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2339497"/>
              </p:ext>
            </p:extLst>
          </p:nvPr>
        </p:nvGraphicFramePr>
        <p:xfrm>
          <a:off x="609600" y="685800"/>
          <a:ext cx="7924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61527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6324600" cy="5715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2971800" cy="609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610100" y="152400"/>
            <a:ext cx="37719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791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133600" y="495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48200" y="152400"/>
            <a:ext cx="379730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762001"/>
            <a:ext cx="6248400" cy="5364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9266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Thanh Xuan\Desktop\Do_An_Tot_Nghiep\Auto_Pilot-master\hinh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14" y="1219200"/>
            <a:ext cx="580658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743200" y="5715000"/>
            <a:ext cx="471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200" y="152400"/>
            <a:ext cx="379730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42672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Demo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48200" y="152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4" y="1066800"/>
            <a:ext cx="3588037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52578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76986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518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9" name="Picture 8" descr="C:\Users\Thanh Xuan\Desktop\Do_An_Tot_Nghiep\Arduin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5334000" cy="39156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48200" y="152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48200" y="152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14375"/>
            <a:ext cx="3619499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09127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2716690"/>
              </p:ext>
            </p:extLst>
          </p:nvPr>
        </p:nvGraphicFramePr>
        <p:xfrm>
          <a:off x="685800" y="152400"/>
          <a:ext cx="7696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2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4660A9-251C-4639-8183-86CB3280F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64660A9-251C-4639-8183-86CB3280F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64660A9-251C-4639-8183-86CB3280F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64660A9-251C-4639-8183-86CB3280F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7FCF2B-2043-4065-9D05-5733DD72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9C7FCF2B-2043-4065-9D05-5733DD72F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9C7FCF2B-2043-4065-9D05-5733DD72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9C7FCF2B-2043-4065-9D05-5733DD72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F98B79-2BDA-4036-890D-2C7488411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EAF98B79-2BDA-4036-890D-2C7488411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EAF98B79-2BDA-4036-890D-2C7488411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EAF98B79-2BDA-4036-890D-2C7488411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59BDFED-5A30-41B7-AE3F-8FC85AA65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459BDFED-5A30-41B7-AE3F-8FC85AA654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459BDFED-5A30-41B7-AE3F-8FC85AA65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459BDFED-5A30-41B7-AE3F-8FC85AA65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E0ED0F-2670-4860-BEE7-786643A08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18E0ED0F-2670-4860-BEE7-786643A08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8E0ED0F-2670-4860-BEE7-786643A08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18E0ED0F-2670-4860-BEE7-786643A08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7AC874-9692-4D7E-A8EF-42B7943CB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F37AC874-9692-4D7E-A8EF-42B7943CB3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F37AC874-9692-4D7E-A8EF-42B7943CB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F37AC874-9692-4D7E-A8EF-42B7943CB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E2AA3A-E77B-4BC4-953A-F3B80555B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31E2AA3A-E77B-4BC4-953A-F3B80555B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31E2AA3A-E77B-4BC4-953A-F3B80555B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31E2AA3A-E77B-4BC4-953A-F3B80555B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32926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762000"/>
            <a:ext cx="2667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/>
          </a:p>
        </p:txBody>
      </p:sp>
      <p:pic>
        <p:nvPicPr>
          <p:cNvPr id="9" name="Content Placeholder 4" descr="C:\Users\Thanh Xuan\Desktop\Do_An_Tot_Nghiep\Auto_Pilot-master\hinh1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51816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276600" y="51816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Thanh Xuan\Desktop\Do_An_Tot_Nghiep\Auto_Pilot-master\hinh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62050"/>
            <a:ext cx="60960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00200" y="558763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32926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Thanh Xuan\Desktop\Do_An_Tot_Nghiep\Auto_Pilot-master\hinh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295400"/>
            <a:ext cx="5796887" cy="42842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834487" y="5579682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32926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Thanh Xuan\Desktop\Do_An_Tot_Nghiep\20170517_18160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1"/>
            <a:ext cx="4798326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76400" y="6246125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32926" y="1524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86300" y="-152400"/>
            <a:ext cx="37719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37814735"/>
              </p:ext>
            </p:extLst>
          </p:nvPr>
        </p:nvGraphicFramePr>
        <p:xfrm>
          <a:off x="609600" y="914400"/>
          <a:ext cx="7924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79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D1494A-F33C-42D5-B5E7-537215C40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7D1494A-F33C-42D5-B5E7-537215C40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35B143-D0EE-406E-A206-EC6796348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D835B143-D0EE-406E-A206-EC6796348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D4B66D-2D0C-4971-B55D-353B266B7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D8D4B66D-2D0C-4971-B55D-353B266B7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D5AC2F-BA53-40C2-9D1E-159238478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32D5AC2F-BA53-40C2-9D1E-159238478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9629F7-CB5A-4A2C-B9EB-C939C8183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19629F7-CB5A-4A2C-B9EB-C939C8183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FCE922-28D6-4370-8B8F-3D3F479F6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EFCE922-28D6-4370-8B8F-3D3F479F6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A001A6-2C78-4D5B-A993-6224621E2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55A001A6-2C78-4D5B-A993-6224621E2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42EA0C-3FA5-411A-8882-6A4BF5238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3E42EA0C-3FA5-411A-8882-6A4BF523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CA8CDA-3926-4137-A38C-6C144F97D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7CA8CDA-3926-4137-A38C-6C144F97D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E1A49-AE58-452E-A54E-B7BDA6912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ED9E1A49-AE58-452E-A54E-B7BDA6912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CED291-C531-40F5-8C9F-C9D2F050D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53CED291-C531-40F5-8C9F-C9D2F050D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EA47A6-B16D-42D6-8BB7-D1A2FEC09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5FEA47A6-B16D-42D6-8BB7-D1A2FEC09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0E37C1C-38E5-42A1-A269-722CD833F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20E37C1C-38E5-42A1-A269-722CD833F4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3580C0-D5A8-41EB-91EA-F57C4FEAA1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dgm id="{723580C0-D5A8-41EB-91EA-F57C4FEAA1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7F279D-B99E-4E40-A8EF-11BCC0126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graphicEl>
                                              <a:dgm id="{187F279D-B99E-4E40-A8EF-11BCC0126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81F75D-6D60-4AF4-9E04-05F63B380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5C81F75D-6D60-4AF4-9E04-05F63B380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973042-2C2A-443D-A44C-942986B2C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dgm id="{7D973042-2C2A-443D-A44C-942986B2C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515192-6259-467D-B92C-996552156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dgm id="{63515192-6259-467D-B92C-996552156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620000" cy="5257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4400" y="76200"/>
            <a:ext cx="37338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53000" y="152400"/>
            <a:ext cx="31242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93169266"/>
              </p:ext>
            </p:extLst>
          </p:nvPr>
        </p:nvGraphicFramePr>
        <p:xfrm>
          <a:off x="6858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701275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6" y="4431385"/>
            <a:ext cx="999014" cy="10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5" y="2778096"/>
            <a:ext cx="2132685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8AD0D7-5D1D-41BD-8413-8D464C35E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F58AD0D7-5D1D-41BD-8413-8D464C35E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F58AD0D7-5D1D-41BD-8413-8D464C35E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021294-212E-431F-8E85-415BC2B99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12021294-212E-431F-8E85-415BC2B99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12021294-212E-431F-8E85-415BC2B99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CA2A13-BEA6-42EC-BE71-2419EC575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7BCA2A13-BEA6-42EC-BE71-2419EC575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7BCA2A13-BEA6-42EC-BE71-2419EC575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733228-8867-4E38-A6B1-2139F17C2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3F733228-8867-4E38-A6B1-2139F17C2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3F733228-8867-4E38-A6B1-2139F17C2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0294C3-7633-41A4-816F-A7C3BD99C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420294C3-7633-41A4-816F-A7C3BD99C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420294C3-7633-41A4-816F-A7C3BD99C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FA82D7-0B38-4C05-A2F9-C03D2F148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graphicEl>
                                              <a:dgm id="{84FA82D7-0B38-4C05-A2F9-C03D2F148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84FA82D7-0B38-4C05-A2F9-C03D2F148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1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90600"/>
            <a:ext cx="4876800" cy="4800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32926" y="76200"/>
            <a:ext cx="324427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Thiết kế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81000"/>
            <a:ext cx="4800600" cy="609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3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3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3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u="sng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33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601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1066800"/>
            <a:ext cx="2438400" cy="2780145"/>
          </a:xfrm>
        </p:spPr>
        <p:txBody>
          <a:bodyPr numCol="1">
            <a:noAutofit/>
          </a:bodyPr>
          <a:lstStyle/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19200"/>
            <a:ext cx="5105400" cy="4191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48200" y="1524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cd-fresher046\Desktop\Slide\self-driving_c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4876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19800" y="1143000"/>
            <a:ext cx="2514600" cy="3071090"/>
          </a:xfrm>
          <a:prstGeom prst="rect">
            <a:avLst/>
          </a:prstGeom>
        </p:spPr>
        <p:txBody>
          <a:bodyPr vert="horz" lIns="91440" tIns="45720" rIns="91440" bIns="45720" numCol="1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Google, Tesla, Toyota, Apple…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4400" y="152400"/>
            <a:ext cx="3429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76800" y="15240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55507270"/>
              </p:ext>
            </p:extLst>
          </p:nvPr>
        </p:nvGraphicFramePr>
        <p:xfrm>
          <a:off x="1143000" y="1219200"/>
          <a:ext cx="7010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61543A-217B-4046-867D-1AED7A117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CB61543A-217B-4046-867D-1AED7A117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4C8D51-CEEA-42C9-846C-03FA9631B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D64C8D51-CEEA-42C9-846C-03FA9631B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E8808D-E777-48FA-9706-5258B5AC4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59E8808D-E777-48FA-9706-5258B5AC4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4E6200-29A8-43F3-97E0-2E1D93A31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B34E6200-29A8-43F3-97E0-2E1D93A31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1B8C84-EB17-4C36-98B5-9991EF243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741B8C84-EB17-4C36-98B5-9991EF2434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083CBD-BD7E-41A1-8326-44D1E06B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72083CBD-BD7E-41A1-8326-44D1E06BD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4DA1FB-0368-4F38-A335-89AD10D7B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204DA1FB-0368-4F38-A335-89AD10D7B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61526" y="152400"/>
            <a:ext cx="2787074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0124243"/>
              </p:ext>
            </p:extLst>
          </p:nvPr>
        </p:nvGraphicFramePr>
        <p:xfrm>
          <a:off x="457200" y="838200"/>
          <a:ext cx="8077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48200" y="152400"/>
            <a:ext cx="42672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Dang Quoc Bao\Desktop\baocaoM2\Raspbian_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257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53200" y="1600200"/>
            <a:ext cx="2057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Raspbian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giới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334000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Raspbian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8818" r="9960" b="9978"/>
          <a:stretch/>
        </p:blipFill>
        <p:spPr>
          <a:xfrm>
            <a:off x="3299148" y="3313569"/>
            <a:ext cx="2975641" cy="31464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106680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C++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ngôn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ngữ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tĩnh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mục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đích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tổng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quát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phân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biệt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chữ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mà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hỗ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trợ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hướng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tượng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thủ</a:t>
            </a:r>
            <a:r>
              <a:rPr lang="en-US" sz="2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tục</a:t>
            </a:r>
            <a:endParaRPr lang="en-US" sz="2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Ở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đây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chúng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tôi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QT Creator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viết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C++</a:t>
            </a:r>
            <a:endParaRPr lang="en-US" sz="2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61526" y="152400"/>
            <a:ext cx="2787074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32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2085</TotalTime>
  <Words>893</Words>
  <Application>Microsoft Office PowerPoint</Application>
  <PresentationFormat>On-screen Show (4:3)</PresentationFormat>
  <Paragraphs>116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Thiết kế và thi công mô hình xe tự hành: Nhận diện và di chuyển theo làn đường  </vt:lpstr>
      <vt:lpstr>PowerPoint Presentation</vt:lpstr>
      <vt:lpstr>PowerPoint Presentation</vt:lpstr>
      <vt:lpstr>Xe tự hành hay còn gọi là xe tự lái hay xe thông minh được phát triển nhiều về mặt điện tử, về lập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HCD-Fresher046 (FHO.CTC)</dc:creator>
  <cp:lastModifiedBy>PC</cp:lastModifiedBy>
  <cp:revision>262</cp:revision>
  <dcterms:created xsi:type="dcterms:W3CDTF">2017-05-22T07:58:50Z</dcterms:created>
  <dcterms:modified xsi:type="dcterms:W3CDTF">2017-05-28T18:15:09Z</dcterms:modified>
</cp:coreProperties>
</file>