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</p:sldMasterIdLst>
  <p:sldIdLst>
    <p:sldId id="256" r:id="rId2"/>
    <p:sldId id="257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28EAA82-5AF2-46B3-8713-EFB11CD4E90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AA82-5AF2-46B3-8713-EFB11CD4E90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AA82-5AF2-46B3-8713-EFB11CD4E90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AA82-5AF2-46B3-8713-EFB11CD4E90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AA82-5AF2-46B3-8713-EFB11CD4E90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AA82-5AF2-46B3-8713-EFB11CD4E90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AA82-5AF2-46B3-8713-EFB11CD4E90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AA82-5AF2-46B3-8713-EFB11CD4E90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AA82-5AF2-46B3-8713-EFB11CD4E90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AA82-5AF2-46B3-8713-EFB11CD4E90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AA82-5AF2-46B3-8713-EFB11CD4E90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28EAA82-5AF2-46B3-8713-EFB11CD4E90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2590800"/>
            <a:ext cx="3313355" cy="3810000"/>
          </a:xfrm>
        </p:spPr>
        <p:txBody>
          <a:bodyPr>
            <a:normAutofit fontScale="90000"/>
          </a:bodyPr>
          <a:lstStyle/>
          <a:p>
            <a:r>
              <a:rPr lang="en-US" sz="3200" i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i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chuyển theo làn đường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05" y="4114800"/>
            <a:ext cx="4563359" cy="2209800"/>
          </a:xfrm>
        </p:spPr>
        <p:txBody>
          <a:bodyPr>
            <a:normAutofit/>
          </a:bodyPr>
          <a:lstStyle/>
          <a:p>
            <a:r>
              <a:rPr lang="en-US" smtClean="0"/>
              <a:t>GVHD:	TS. </a:t>
            </a:r>
            <a:r>
              <a:rPr lang="en-US" err="1" smtClean="0"/>
              <a:t>Nguyễn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Anh </a:t>
            </a:r>
            <a:r>
              <a:rPr lang="en-US" err="1" smtClean="0"/>
              <a:t>Thư</a:t>
            </a:r>
            <a:endParaRPr lang="en-US" smtClean="0"/>
          </a:p>
          <a:p>
            <a:r>
              <a:rPr lang="en-US" smtClean="0"/>
              <a:t>            	</a:t>
            </a:r>
            <a:r>
              <a:rPr lang="en-US" err="1" smtClean="0"/>
              <a:t>TS.Hồ</a:t>
            </a:r>
            <a:r>
              <a:rPr lang="en-US" smtClean="0"/>
              <a:t> </a:t>
            </a:r>
            <a:r>
              <a:rPr lang="en-US" err="1" smtClean="0"/>
              <a:t>Phước</a:t>
            </a:r>
            <a:r>
              <a:rPr lang="en-US" smtClean="0"/>
              <a:t> </a:t>
            </a:r>
            <a:r>
              <a:rPr lang="en-US" err="1" smtClean="0"/>
              <a:t>Tiến</a:t>
            </a:r>
            <a:endParaRPr lang="en-US" smtClean="0"/>
          </a:p>
          <a:p>
            <a:r>
              <a:rPr lang="en-US" smtClean="0"/>
              <a:t>             	Ks. </a:t>
            </a:r>
            <a:r>
              <a:rPr lang="en-US" err="1" smtClean="0"/>
              <a:t>Phạm</a:t>
            </a:r>
            <a:r>
              <a:rPr lang="en-US" smtClean="0"/>
              <a:t> Minh </a:t>
            </a:r>
            <a:r>
              <a:rPr lang="en-US" err="1" smtClean="0"/>
              <a:t>Hải</a:t>
            </a:r>
            <a:endParaRPr lang="en-US" smtClean="0"/>
          </a:p>
          <a:p>
            <a:r>
              <a:rPr lang="en-US" smtClean="0"/>
              <a:t>SVTH:</a:t>
            </a:r>
            <a:r>
              <a:rPr lang="en-US"/>
              <a:t>	</a:t>
            </a:r>
            <a:r>
              <a:rPr lang="en-US" err="1" smtClean="0"/>
              <a:t>Đặng</a:t>
            </a:r>
            <a:r>
              <a:rPr lang="en-US" smtClean="0"/>
              <a:t> </a:t>
            </a:r>
            <a:r>
              <a:rPr lang="en-US" err="1" smtClean="0"/>
              <a:t>Quốc</a:t>
            </a:r>
            <a:r>
              <a:rPr lang="en-US" smtClean="0"/>
              <a:t> Bảo		12DT4</a:t>
            </a:r>
          </a:p>
          <a:p>
            <a:r>
              <a:rPr lang="en-US"/>
              <a:t>	</a:t>
            </a:r>
            <a:r>
              <a:rPr lang="en-US" err="1" smtClean="0"/>
              <a:t>Nguyễn</a:t>
            </a:r>
            <a:r>
              <a:rPr lang="en-US" smtClean="0"/>
              <a:t> </a:t>
            </a:r>
            <a:r>
              <a:rPr lang="en-US" err="1" smtClean="0"/>
              <a:t>Văn</a:t>
            </a:r>
            <a:r>
              <a:rPr lang="en-US" smtClean="0"/>
              <a:t> Thanh	12DT4</a:t>
            </a:r>
          </a:p>
          <a:p>
            <a:r>
              <a:rPr lang="en-US"/>
              <a:t>	</a:t>
            </a:r>
            <a:r>
              <a:rPr lang="en-US" err="1" smtClean="0"/>
              <a:t>Đoàn</a:t>
            </a:r>
            <a:r>
              <a:rPr lang="en-US" smtClean="0"/>
              <a:t> Minh </a:t>
            </a:r>
            <a:r>
              <a:rPr lang="en-US" err="1" smtClean="0"/>
              <a:t>Thiên</a:t>
            </a:r>
            <a:r>
              <a:rPr lang="en-US" smtClean="0"/>
              <a:t> Phú	12DT4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8200" y="295564"/>
            <a:ext cx="35814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solidFill>
                  <a:schemeClr val="accent1"/>
                </a:solidFill>
              </a:rPr>
              <a:t>Caspstone Project tại FPT Software Đà Nẵng</a:t>
            </a:r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6777317" cy="3508977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Đặt vấn đề</a:t>
            </a:r>
          </a:p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Tổng quan đề tài</a:t>
            </a:r>
          </a:p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Cơ sở lý thuyết</a:t>
            </a:r>
          </a:p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Nội dung thực hiện</a:t>
            </a:r>
          </a:p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Kết quả thực hiện</a:t>
            </a:r>
          </a:p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Demo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21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104</TotalTime>
  <Words>44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Đề tài:  Thiết kế và thi công mô hình xe tự hành: Nhận diện và di chuyển theo làn đường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HCD-Fresher046 (FHO.CTC)</dc:creator>
  <cp:lastModifiedBy>HCD-Fresher046 (FHO.CTC)</cp:lastModifiedBy>
  <cp:revision>10</cp:revision>
  <dcterms:created xsi:type="dcterms:W3CDTF">2017-05-22T07:58:50Z</dcterms:created>
  <dcterms:modified xsi:type="dcterms:W3CDTF">2017-05-22T09:43:46Z</dcterms:modified>
</cp:coreProperties>
</file>