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1" r:id="rId3"/>
    <p:sldId id="273" r:id="rId4"/>
    <p:sldId id="258" r:id="rId5"/>
    <p:sldId id="259" r:id="rId6"/>
    <p:sldId id="269" r:id="rId7"/>
  </p:sldIdLst>
  <p:sldSz cx="18288000" cy="10287000"/>
  <p:notesSz cx="6858000" cy="9144000"/>
  <p:embeddedFontLst>
    <p:embeddedFont>
      <p:font typeface="Bevan" panose="020B0604020202020204" charset="0"/>
      <p:regular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47EAA-A945-4192-958C-DC3889FE38C2}" v="168" dt="2024-02-24T14:15:58.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5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oc bao" userId="3002a92645a8c360" providerId="LiveId" clId="{7972F419-E871-4A99-B351-2CC11ABCFB91}"/>
    <pc:docChg chg="undo redo custSel addSld delSld modSld">
      <pc:chgData name="quoc bao" userId="3002a92645a8c360" providerId="LiveId" clId="{7972F419-E871-4A99-B351-2CC11ABCFB91}" dt="2024-01-13T14:47:59.321" v="4670" actId="20577"/>
      <pc:docMkLst>
        <pc:docMk/>
      </pc:docMkLst>
      <pc:sldChg chg="addSp modSp mod">
        <pc:chgData name="quoc bao" userId="3002a92645a8c360" providerId="LiveId" clId="{7972F419-E871-4A99-B351-2CC11ABCFB91}" dt="2024-01-13T13:55:12.645" v="2665" actId="1076"/>
        <pc:sldMkLst>
          <pc:docMk/>
          <pc:sldMk cId="0" sldId="259"/>
        </pc:sldMkLst>
        <pc:picChg chg="add mod">
          <ac:chgData name="quoc bao" userId="3002a92645a8c360" providerId="LiveId" clId="{7972F419-E871-4A99-B351-2CC11ABCFB91}" dt="2024-01-13T13:55:12.645" v="2665" actId="1076"/>
          <ac:picMkLst>
            <pc:docMk/>
            <pc:sldMk cId="0" sldId="259"/>
            <ac:picMk id="20" creationId="{3237B5E6-BA61-84FD-477D-378C2C081551}"/>
          </ac:picMkLst>
        </pc:picChg>
      </pc:sldChg>
      <pc:sldChg chg="addSp delSp modSp add del mod">
        <pc:chgData name="quoc bao" userId="3002a92645a8c360" providerId="LiveId" clId="{7972F419-E871-4A99-B351-2CC11ABCFB91}" dt="2024-01-13T14:36:53.371" v="3633" actId="15"/>
        <pc:sldMkLst>
          <pc:docMk/>
          <pc:sldMk cId="3988576542" sldId="271"/>
        </pc:sldMkLst>
        <pc:spChg chg="add mod">
          <ac:chgData name="quoc bao" userId="3002a92645a8c360" providerId="LiveId" clId="{7972F419-E871-4A99-B351-2CC11ABCFB91}" dt="2024-01-13T14:30:57.644" v="3496" actId="1076"/>
          <ac:spMkLst>
            <pc:docMk/>
            <pc:sldMk cId="3988576542" sldId="271"/>
            <ac:spMk id="2" creationId="{56586FEB-DAE0-BB54-9862-FEB16460E47A}"/>
          </ac:spMkLst>
        </pc:spChg>
        <pc:spChg chg="add del mod">
          <ac:chgData name="quoc bao" userId="3002a92645a8c360" providerId="LiveId" clId="{7972F419-E871-4A99-B351-2CC11ABCFB91}" dt="2024-01-13T13:50:39.241" v="2616" actId="478"/>
          <ac:spMkLst>
            <pc:docMk/>
            <pc:sldMk cId="3988576542" sldId="271"/>
            <ac:spMk id="4" creationId="{10D9FDBE-7B4E-95A0-0B4D-1461467D5283}"/>
          </ac:spMkLst>
        </pc:spChg>
        <pc:spChg chg="add mod">
          <ac:chgData name="quoc bao" userId="3002a92645a8c360" providerId="LiveId" clId="{7972F419-E871-4A99-B351-2CC11ABCFB91}" dt="2024-01-13T14:31:09.580" v="3499" actId="1076"/>
          <ac:spMkLst>
            <pc:docMk/>
            <pc:sldMk cId="3988576542" sldId="271"/>
            <ac:spMk id="9" creationId="{E73E61C7-1C27-EF3B-EF67-48A7F315541D}"/>
          </ac:spMkLst>
        </pc:spChg>
        <pc:spChg chg="mod">
          <ac:chgData name="quoc bao" userId="3002a92645a8c360" providerId="LiveId" clId="{7972F419-E871-4A99-B351-2CC11ABCFB91}" dt="2024-01-13T14:20:51.292" v="2820" actId="1076"/>
          <ac:spMkLst>
            <pc:docMk/>
            <pc:sldMk cId="3988576542" sldId="271"/>
            <ac:spMk id="12" creationId="{7B1EBA19-5BDD-B6F0-EAED-76288153D35F}"/>
          </ac:spMkLst>
        </pc:spChg>
        <pc:spChg chg="mod">
          <ac:chgData name="quoc bao" userId="3002a92645a8c360" providerId="LiveId" clId="{7972F419-E871-4A99-B351-2CC11ABCFB91}" dt="2024-01-13T14:36:53.371" v="3633" actId="15"/>
          <ac:spMkLst>
            <pc:docMk/>
            <pc:sldMk cId="3988576542" sldId="271"/>
            <ac:spMk id="13" creationId="{DE40FF6C-E6F8-088B-C4B2-F2E2E47DC839}"/>
          </ac:spMkLst>
        </pc:spChg>
        <pc:picChg chg="add mod">
          <ac:chgData name="quoc bao" userId="3002a92645a8c360" providerId="LiveId" clId="{7972F419-E871-4A99-B351-2CC11ABCFB91}" dt="2024-01-13T14:30:54.300" v="3495" actId="1076"/>
          <ac:picMkLst>
            <pc:docMk/>
            <pc:sldMk cId="3988576542" sldId="271"/>
            <ac:picMk id="3" creationId="{1CEB2382-9407-C5D9-C075-59386EB8B873}"/>
          </ac:picMkLst>
        </pc:picChg>
        <pc:picChg chg="add del mod">
          <ac:chgData name="quoc bao" userId="3002a92645a8c360" providerId="LiveId" clId="{7972F419-E871-4A99-B351-2CC11ABCFB91}" dt="2024-01-13T13:55:05.674" v="2663" actId="21"/>
          <ac:picMkLst>
            <pc:docMk/>
            <pc:sldMk cId="3988576542" sldId="271"/>
            <ac:picMk id="6" creationId="{3237B5E6-BA61-84FD-477D-378C2C081551}"/>
          </ac:picMkLst>
        </pc:picChg>
        <pc:picChg chg="add del">
          <ac:chgData name="quoc bao" userId="3002a92645a8c360" providerId="LiveId" clId="{7972F419-E871-4A99-B351-2CC11ABCFB91}" dt="2024-01-13T13:53:02.567" v="2638" actId="478"/>
          <ac:picMkLst>
            <pc:docMk/>
            <pc:sldMk cId="3988576542" sldId="271"/>
            <ac:picMk id="8" creationId="{99CE4CDB-D04A-05C2-1D4C-920772BC5EBD}"/>
          </ac:picMkLst>
        </pc:picChg>
        <pc:picChg chg="del">
          <ac:chgData name="quoc bao" userId="3002a92645a8c360" providerId="LiveId" clId="{7972F419-E871-4A99-B351-2CC11ABCFB91}" dt="2024-01-06T16:57:11.008" v="2167" actId="478"/>
          <ac:picMkLst>
            <pc:docMk/>
            <pc:sldMk cId="3988576542" sldId="271"/>
            <ac:picMk id="9" creationId="{4B3BCDE4-79E4-D980-A147-48AB49124621}"/>
          </ac:picMkLst>
        </pc:picChg>
        <pc:picChg chg="add mod">
          <ac:chgData name="quoc bao" userId="3002a92645a8c360" providerId="LiveId" clId="{7972F419-E871-4A99-B351-2CC11ABCFB91}" dt="2024-01-13T14:31:13.236" v="3500" actId="1076"/>
          <ac:picMkLst>
            <pc:docMk/>
            <pc:sldMk cId="3988576542" sldId="271"/>
            <ac:picMk id="11" creationId="{7B09C172-0309-F2E4-AAEF-E58E382CC62C}"/>
          </ac:picMkLst>
        </pc:picChg>
      </pc:sldChg>
      <pc:sldChg chg="addSp delSp modSp mod setBg">
        <pc:chgData name="quoc bao" userId="3002a92645a8c360" providerId="LiveId" clId="{7972F419-E871-4A99-B351-2CC11ABCFB91}" dt="2024-01-13T14:47:59.321" v="4670" actId="20577"/>
        <pc:sldMkLst>
          <pc:docMk/>
          <pc:sldMk cId="4034204436" sldId="273"/>
        </pc:sldMkLst>
        <pc:spChg chg="add mod">
          <ac:chgData name="quoc bao" userId="3002a92645a8c360" providerId="LiveId" clId="{7972F419-E871-4A99-B351-2CC11ABCFB91}" dt="2024-01-06T16:53:33.727" v="2157" actId="14100"/>
          <ac:spMkLst>
            <pc:docMk/>
            <pc:sldMk cId="4034204436" sldId="273"/>
            <ac:spMk id="11" creationId="{079774D7-6390-FB64-0320-6336ACAB5A55}"/>
          </ac:spMkLst>
        </pc:spChg>
        <pc:spChg chg="add del mod">
          <ac:chgData name="quoc bao" userId="3002a92645a8c360" providerId="LiveId" clId="{7972F419-E871-4A99-B351-2CC11ABCFB91}" dt="2024-01-06T16:01:03.378" v="985"/>
          <ac:spMkLst>
            <pc:docMk/>
            <pc:sldMk cId="4034204436" sldId="273"/>
            <ac:spMk id="12" creationId="{E9411891-7FE7-BF9B-2664-41F67404C861}"/>
          </ac:spMkLst>
        </pc:spChg>
        <pc:spChg chg="add mod">
          <ac:chgData name="quoc bao" userId="3002a92645a8c360" providerId="LiveId" clId="{7972F419-E871-4A99-B351-2CC11ABCFB91}" dt="2024-01-13T14:47:59.321" v="4670" actId="20577"/>
          <ac:spMkLst>
            <pc:docMk/>
            <pc:sldMk cId="4034204436" sldId="273"/>
            <ac:spMk id="13" creationId="{56DE4802-4593-090A-3D6B-2124EE3FFDF9}"/>
          </ac:spMkLst>
        </pc:spChg>
        <pc:spChg chg="add mod">
          <ac:chgData name="quoc bao" userId="3002a92645a8c360" providerId="LiveId" clId="{7972F419-E871-4A99-B351-2CC11ABCFB91}" dt="2024-01-13T12:22:58.438" v="2392" actId="1076"/>
          <ac:spMkLst>
            <pc:docMk/>
            <pc:sldMk cId="4034204436" sldId="273"/>
            <ac:spMk id="16" creationId="{EB8CA582-540D-A1A8-E78E-A86B19D5D3E2}"/>
          </ac:spMkLst>
        </pc:spChg>
        <pc:spChg chg="add mod">
          <ac:chgData name="quoc bao" userId="3002a92645a8c360" providerId="LiveId" clId="{7972F419-E871-4A99-B351-2CC11ABCFB91}" dt="2024-01-13T12:22:47.241" v="2390" actId="14100"/>
          <ac:spMkLst>
            <pc:docMk/>
            <pc:sldMk cId="4034204436" sldId="273"/>
            <ac:spMk id="17" creationId="{85C1389D-91B8-4874-3431-ACE51CCB9D59}"/>
          </ac:spMkLst>
        </pc:spChg>
        <pc:spChg chg="add del mod ord">
          <ac:chgData name="quoc bao" userId="3002a92645a8c360" providerId="LiveId" clId="{7972F419-E871-4A99-B351-2CC11ABCFB91}" dt="2024-01-06T17:09:29.733" v="2254" actId="478"/>
          <ac:spMkLst>
            <pc:docMk/>
            <pc:sldMk cId="4034204436" sldId="273"/>
            <ac:spMk id="18" creationId="{0DBE2B89-E6E6-6240-0578-224913594C77}"/>
          </ac:spMkLst>
        </pc:spChg>
        <pc:spChg chg="add del">
          <ac:chgData name="quoc bao" userId="3002a92645a8c360" providerId="LiveId" clId="{7972F419-E871-4A99-B351-2CC11ABCFB91}" dt="2024-01-06T17:07:28.545" v="2237" actId="478"/>
          <ac:spMkLst>
            <pc:docMk/>
            <pc:sldMk cId="4034204436" sldId="273"/>
            <ac:spMk id="21" creationId="{89F294CC-E520-2B3D-50D3-158B7E174DC9}"/>
          </ac:spMkLst>
        </pc:spChg>
        <pc:grpChg chg="del">
          <ac:chgData name="quoc bao" userId="3002a92645a8c360" providerId="LiveId" clId="{7972F419-E871-4A99-B351-2CC11ABCFB91}" dt="2024-01-06T15:52:04.101" v="971" actId="478"/>
          <ac:grpSpMkLst>
            <pc:docMk/>
            <pc:sldMk cId="4034204436" sldId="273"/>
            <ac:grpSpMk id="2" creationId="{00000000-0000-0000-0000-000000000000}"/>
          </ac:grpSpMkLst>
        </pc:grpChg>
        <pc:grpChg chg="del mod">
          <ac:chgData name="quoc bao" userId="3002a92645a8c360" providerId="LiveId" clId="{7972F419-E871-4A99-B351-2CC11ABCFB91}" dt="2024-01-06T15:53:51.945" v="979" actId="478"/>
          <ac:grpSpMkLst>
            <pc:docMk/>
            <pc:sldMk cId="4034204436" sldId="273"/>
            <ac:grpSpMk id="6" creationId="{00000000-0000-0000-0000-000000000000}"/>
          </ac:grpSpMkLst>
        </pc:grpChg>
        <pc:picChg chg="add del mod ord modCrop">
          <ac:chgData name="quoc bao" userId="3002a92645a8c360" providerId="LiveId" clId="{7972F419-E871-4A99-B351-2CC11ABCFB91}" dt="2024-01-06T17:09:23.750" v="2252" actId="478"/>
          <ac:picMkLst>
            <pc:docMk/>
            <pc:sldMk cId="4034204436" sldId="273"/>
            <ac:picMk id="10" creationId="{B957BAA4-076A-9916-0189-2F9DA2856666}"/>
          </ac:picMkLst>
        </pc:picChg>
        <pc:picChg chg="add del">
          <ac:chgData name="quoc bao" userId="3002a92645a8c360" providerId="LiveId" clId="{7972F419-E871-4A99-B351-2CC11ABCFB91}" dt="2024-01-06T16:53:02.347" v="2152" actId="22"/>
          <ac:picMkLst>
            <pc:docMk/>
            <pc:sldMk cId="4034204436" sldId="273"/>
            <ac:picMk id="15" creationId="{004C9309-BE96-D28B-DFD4-56E9B8740858}"/>
          </ac:picMkLst>
        </pc:picChg>
        <pc:picChg chg="add del mod">
          <ac:chgData name="quoc bao" userId="3002a92645a8c360" providerId="LiveId" clId="{7972F419-E871-4A99-B351-2CC11ABCFB91}" dt="2024-01-06T17:05:19.086" v="2224" actId="478"/>
          <ac:picMkLst>
            <pc:docMk/>
            <pc:sldMk cId="4034204436" sldId="273"/>
            <ac:picMk id="20" creationId="{16A25BA8-2B22-3ADD-EAA6-DDF6C9A9FD69}"/>
          </ac:picMkLst>
        </pc:picChg>
        <pc:picChg chg="add mod modCrop">
          <ac:chgData name="quoc bao" userId="3002a92645a8c360" providerId="LiveId" clId="{7972F419-E871-4A99-B351-2CC11ABCFB91}" dt="2024-01-13T12:22:54.352" v="2391" actId="1076"/>
          <ac:picMkLst>
            <pc:docMk/>
            <pc:sldMk cId="4034204436" sldId="273"/>
            <ac:picMk id="23" creationId="{1250B419-C501-02CA-9905-96DF095DE2BB}"/>
          </ac:picMkLst>
        </pc:picChg>
      </pc:sldChg>
    </pc:docChg>
  </pc:docChgLst>
  <pc:docChgLst>
    <pc:chgData name="quoc bao" userId="3002a92645a8c360" providerId="LiveId" clId="{00447EAA-A945-4192-958C-DC3889FE38C2}"/>
    <pc:docChg chg="undo redo custSel addSld delSld modSld sldOrd">
      <pc:chgData name="quoc bao" userId="3002a92645a8c360" providerId="LiveId" clId="{00447EAA-A945-4192-958C-DC3889FE38C2}" dt="2024-02-24T14:15:58.740" v="6825"/>
      <pc:docMkLst>
        <pc:docMk/>
      </pc:docMkLst>
      <pc:sldChg chg="modAnim">
        <pc:chgData name="quoc bao" userId="3002a92645a8c360" providerId="LiveId" clId="{00447EAA-A945-4192-958C-DC3889FE38C2}" dt="2024-02-24T11:19:00.556" v="3560"/>
        <pc:sldMkLst>
          <pc:docMk/>
          <pc:sldMk cId="0" sldId="256"/>
        </pc:sldMkLst>
      </pc:sldChg>
      <pc:sldChg chg="addSp delSp modSp mod">
        <pc:chgData name="quoc bao" userId="3002a92645a8c360" providerId="LiveId" clId="{00447EAA-A945-4192-958C-DC3889FE38C2}" dt="2024-02-24T11:50:54.634" v="4050" actId="108"/>
        <pc:sldMkLst>
          <pc:docMk/>
          <pc:sldMk cId="0" sldId="258"/>
        </pc:sldMkLst>
        <pc:spChg chg="add del mod">
          <ac:chgData name="quoc bao" userId="3002a92645a8c360" providerId="LiveId" clId="{00447EAA-A945-4192-958C-DC3889FE38C2}" dt="2024-02-24T11:50:39.362" v="4048" actId="1076"/>
          <ac:spMkLst>
            <pc:docMk/>
            <pc:sldMk cId="0" sldId="258"/>
            <ac:spMk id="2" creationId="{00000000-0000-0000-0000-000000000000}"/>
          </ac:spMkLst>
        </pc:spChg>
        <pc:spChg chg="add del">
          <ac:chgData name="quoc bao" userId="3002a92645a8c360" providerId="LiveId" clId="{00447EAA-A945-4192-958C-DC3889FE38C2}" dt="2024-02-05T03:20:13.853" v="1193" actId="478"/>
          <ac:spMkLst>
            <pc:docMk/>
            <pc:sldMk cId="0" sldId="258"/>
            <ac:spMk id="3" creationId="{00000000-0000-0000-0000-000000000000}"/>
          </ac:spMkLst>
        </pc:spChg>
        <pc:spChg chg="add mod">
          <ac:chgData name="quoc bao" userId="3002a92645a8c360" providerId="LiveId" clId="{00447EAA-A945-4192-958C-DC3889FE38C2}" dt="2024-02-24T11:38:47.826" v="3836" actId="1076"/>
          <ac:spMkLst>
            <pc:docMk/>
            <pc:sldMk cId="0" sldId="258"/>
            <ac:spMk id="3" creationId="{1BBEBFE8-E2FC-2574-E20F-8F0C7A15449A}"/>
          </ac:spMkLst>
        </pc:spChg>
        <pc:spChg chg="add del mod">
          <ac:chgData name="quoc bao" userId="3002a92645a8c360" providerId="LiveId" clId="{00447EAA-A945-4192-958C-DC3889FE38C2}" dt="2024-02-18T11:07:40.068" v="3011" actId="478"/>
          <ac:spMkLst>
            <pc:docMk/>
            <pc:sldMk cId="0" sldId="258"/>
            <ac:spMk id="3" creationId="{C7E7A77E-9832-1C59-B5AA-5E5761FC1E2F}"/>
          </ac:spMkLst>
        </pc:spChg>
        <pc:spChg chg="add del">
          <ac:chgData name="quoc bao" userId="3002a92645a8c360" providerId="LiveId" clId="{00447EAA-A945-4192-958C-DC3889FE38C2}" dt="2024-02-05T03:20:13.853" v="1193" actId="478"/>
          <ac:spMkLst>
            <pc:docMk/>
            <pc:sldMk cId="0" sldId="258"/>
            <ac:spMk id="4" creationId="{00000000-0000-0000-0000-000000000000}"/>
          </ac:spMkLst>
        </pc:spChg>
        <pc:spChg chg="add mod">
          <ac:chgData name="quoc bao" userId="3002a92645a8c360" providerId="LiveId" clId="{00447EAA-A945-4192-958C-DC3889FE38C2}" dt="2024-02-18T11:48:35.278" v="3179" actId="1076"/>
          <ac:spMkLst>
            <pc:docMk/>
            <pc:sldMk cId="0" sldId="258"/>
            <ac:spMk id="4" creationId="{3A807383-DD06-D1D2-4231-1C82C85DEC75}"/>
          </ac:spMkLst>
        </pc:spChg>
        <pc:spChg chg="mod">
          <ac:chgData name="quoc bao" userId="3002a92645a8c360" providerId="LiveId" clId="{00447EAA-A945-4192-958C-DC3889FE38C2}" dt="2024-02-05T03:19:58.686" v="1189" actId="20577"/>
          <ac:spMkLst>
            <pc:docMk/>
            <pc:sldMk cId="0" sldId="258"/>
            <ac:spMk id="6" creationId="{00000000-0000-0000-0000-000000000000}"/>
          </ac:spMkLst>
        </pc:spChg>
        <pc:spChg chg="add mod">
          <ac:chgData name="quoc bao" userId="3002a92645a8c360" providerId="LiveId" clId="{00447EAA-A945-4192-958C-DC3889FE38C2}" dt="2024-02-18T11:48:49.581" v="3182" actId="1076"/>
          <ac:spMkLst>
            <pc:docMk/>
            <pc:sldMk cId="0" sldId="258"/>
            <ac:spMk id="6" creationId="{B9BD221C-69C6-3F5E-31A2-9069F601DCA6}"/>
          </ac:spMkLst>
        </pc:spChg>
        <pc:spChg chg="add mod">
          <ac:chgData name="quoc bao" userId="3002a92645a8c360" providerId="LiveId" clId="{00447EAA-A945-4192-958C-DC3889FE38C2}" dt="2024-02-24T11:38:41.364" v="3835" actId="20577"/>
          <ac:spMkLst>
            <pc:docMk/>
            <pc:sldMk cId="0" sldId="258"/>
            <ac:spMk id="7" creationId="{95A4A126-B25F-00C3-8253-8A1DF45C4F7D}"/>
          </ac:spMkLst>
        </pc:spChg>
        <pc:spChg chg="add del">
          <ac:chgData name="quoc bao" userId="3002a92645a8c360" providerId="LiveId" clId="{00447EAA-A945-4192-958C-DC3889FE38C2}" dt="2024-02-05T03:20:13.853" v="1193" actId="478"/>
          <ac:spMkLst>
            <pc:docMk/>
            <pc:sldMk cId="0" sldId="258"/>
            <ac:spMk id="8" creationId="{00000000-0000-0000-0000-000000000000}"/>
          </ac:spMkLst>
        </pc:spChg>
        <pc:spChg chg="add del mod">
          <ac:chgData name="quoc bao" userId="3002a92645a8c360" providerId="LiveId" clId="{00447EAA-A945-4192-958C-DC3889FE38C2}" dt="2024-02-05T03:20:07.825" v="1192" actId="478"/>
          <ac:spMkLst>
            <pc:docMk/>
            <pc:sldMk cId="0" sldId="258"/>
            <ac:spMk id="9" creationId="{00000000-0000-0000-0000-000000000000}"/>
          </ac:spMkLst>
        </pc:spChg>
        <pc:spChg chg="add mod">
          <ac:chgData name="quoc bao" userId="3002a92645a8c360" providerId="LiveId" clId="{00447EAA-A945-4192-958C-DC3889FE38C2}" dt="2024-02-24T11:50:54.634" v="4050" actId="108"/>
          <ac:spMkLst>
            <pc:docMk/>
            <pc:sldMk cId="0" sldId="258"/>
            <ac:spMk id="15" creationId="{E5A0265D-FE0B-F059-510F-CA7F36C3277F}"/>
          </ac:spMkLst>
        </pc:spChg>
        <pc:spChg chg="add mod">
          <ac:chgData name="quoc bao" userId="3002a92645a8c360" providerId="LiveId" clId="{00447EAA-A945-4192-958C-DC3889FE38C2}" dt="2024-02-18T11:47:27.414" v="3140" actId="1076"/>
          <ac:spMkLst>
            <pc:docMk/>
            <pc:sldMk cId="0" sldId="258"/>
            <ac:spMk id="16" creationId="{22FD25E9-5651-A12F-1A9B-4DA9126EB236}"/>
          </ac:spMkLst>
        </pc:spChg>
        <pc:spChg chg="add del mod">
          <ac:chgData name="quoc bao" userId="3002a92645a8c360" providerId="LiveId" clId="{00447EAA-A945-4192-958C-DC3889FE38C2}" dt="2024-02-18T11:08:16.263" v="3017" actId="478"/>
          <ac:spMkLst>
            <pc:docMk/>
            <pc:sldMk cId="0" sldId="258"/>
            <ac:spMk id="17" creationId="{2BC845C3-EA85-B6A5-385F-39C01C28290A}"/>
          </ac:spMkLst>
        </pc:spChg>
        <pc:spChg chg="add mod">
          <ac:chgData name="quoc bao" userId="3002a92645a8c360" providerId="LiveId" clId="{00447EAA-A945-4192-958C-DC3889FE38C2}" dt="2024-02-24T11:38:54.707" v="3838" actId="20577"/>
          <ac:spMkLst>
            <pc:docMk/>
            <pc:sldMk cId="0" sldId="258"/>
            <ac:spMk id="18" creationId="{56A50C7A-3CA6-5AC6-3D0C-CA9530F972DB}"/>
          </ac:spMkLst>
        </pc:spChg>
        <pc:spChg chg="add mod">
          <ac:chgData name="quoc bao" userId="3002a92645a8c360" providerId="LiveId" clId="{00447EAA-A945-4192-958C-DC3889FE38C2}" dt="2024-02-18T11:48:39.539" v="3180" actId="1076"/>
          <ac:spMkLst>
            <pc:docMk/>
            <pc:sldMk cId="0" sldId="258"/>
            <ac:spMk id="19" creationId="{D870E185-0D0F-AC93-0A12-E8B7098AFB9C}"/>
          </ac:spMkLst>
        </pc:spChg>
        <pc:spChg chg="add mod">
          <ac:chgData name="quoc bao" userId="3002a92645a8c360" providerId="LiveId" clId="{00447EAA-A945-4192-958C-DC3889FE38C2}" dt="2024-02-05T03:48:32.559" v="1920"/>
          <ac:spMkLst>
            <pc:docMk/>
            <pc:sldMk cId="0" sldId="258"/>
            <ac:spMk id="20" creationId="{BBF1735B-0532-921A-E857-399F502378DE}"/>
          </ac:spMkLst>
        </pc:spChg>
        <pc:grpChg chg="add del">
          <ac:chgData name="quoc bao" userId="3002a92645a8c360" providerId="LiveId" clId="{00447EAA-A945-4192-958C-DC3889FE38C2}" dt="2024-02-05T03:20:02.516" v="1190" actId="478"/>
          <ac:grpSpMkLst>
            <pc:docMk/>
            <pc:sldMk cId="0" sldId="258"/>
            <ac:grpSpMk id="5" creationId="{00000000-0000-0000-0000-000000000000}"/>
          </ac:grpSpMkLst>
        </pc:grpChg>
        <pc:picChg chg="add mod">
          <ac:chgData name="quoc bao" userId="3002a92645a8c360" providerId="LiveId" clId="{00447EAA-A945-4192-958C-DC3889FE38C2}" dt="2024-02-18T11:49:00.684" v="3183" actId="1582"/>
          <ac:picMkLst>
            <pc:docMk/>
            <pc:sldMk cId="0" sldId="258"/>
            <ac:picMk id="5" creationId="{53E14748-8C6B-0A4A-A075-246155BBBA15}"/>
          </ac:picMkLst>
        </pc:picChg>
        <pc:picChg chg="add mod">
          <ac:chgData name="quoc bao" userId="3002a92645a8c360" providerId="LiveId" clId="{00447EAA-A945-4192-958C-DC3889FE38C2}" dt="2024-02-05T03:19:46.943" v="1186" actId="1076"/>
          <ac:picMkLst>
            <pc:docMk/>
            <pc:sldMk cId="0" sldId="258"/>
            <ac:picMk id="10" creationId="{5BD97DE2-C716-3A8A-22EA-931C866C94D7}"/>
          </ac:picMkLst>
        </pc:picChg>
        <pc:picChg chg="add del mod">
          <ac:chgData name="quoc bao" userId="3002a92645a8c360" providerId="LiveId" clId="{00447EAA-A945-4192-958C-DC3889FE38C2}" dt="2024-02-05T03:19:28.029" v="1181" actId="478"/>
          <ac:picMkLst>
            <pc:docMk/>
            <pc:sldMk cId="0" sldId="258"/>
            <ac:picMk id="11" creationId="{120FA5F2-B5E2-A0CF-7ECD-94FECCA4C9F2}"/>
          </ac:picMkLst>
        </pc:picChg>
        <pc:picChg chg="add mod">
          <ac:chgData name="quoc bao" userId="3002a92645a8c360" providerId="LiveId" clId="{00447EAA-A945-4192-958C-DC3889FE38C2}" dt="2024-02-05T03:19:46.943" v="1186" actId="1076"/>
          <ac:picMkLst>
            <pc:docMk/>
            <pc:sldMk cId="0" sldId="258"/>
            <ac:picMk id="12" creationId="{8009E74C-E66F-85E1-0315-E430A3C70340}"/>
          </ac:picMkLst>
        </pc:picChg>
        <pc:picChg chg="add mod modCrop">
          <ac:chgData name="quoc bao" userId="3002a92645a8c360" providerId="LiveId" clId="{00447EAA-A945-4192-958C-DC3889FE38C2}" dt="2024-02-18T11:47:42.661" v="3143" actId="1076"/>
          <ac:picMkLst>
            <pc:docMk/>
            <pc:sldMk cId="0" sldId="258"/>
            <ac:picMk id="13" creationId="{451B6398-9094-2061-C285-0988B4D65C9B}"/>
          </ac:picMkLst>
        </pc:picChg>
        <pc:picChg chg="add mod modCrop">
          <ac:chgData name="quoc bao" userId="3002a92645a8c360" providerId="LiveId" clId="{00447EAA-A945-4192-958C-DC3889FE38C2}" dt="2024-02-18T11:50:09.653" v="3186" actId="1076"/>
          <ac:picMkLst>
            <pc:docMk/>
            <pc:sldMk cId="0" sldId="258"/>
            <ac:picMk id="14" creationId="{77A5D16A-FA3F-C5A6-37AF-9961989C1437}"/>
          </ac:picMkLst>
        </pc:picChg>
        <pc:picChg chg="add del mod">
          <ac:chgData name="quoc bao" userId="3002a92645a8c360" providerId="LiveId" clId="{00447EAA-A945-4192-958C-DC3889FE38C2}" dt="2024-02-18T10:53:06.519" v="2291" actId="478"/>
          <ac:picMkLst>
            <pc:docMk/>
            <pc:sldMk cId="0" sldId="258"/>
            <ac:picMk id="21" creationId="{ABE49DF4-6F51-6CFB-19BA-47EA4A904DA9}"/>
          </ac:picMkLst>
        </pc:picChg>
      </pc:sldChg>
      <pc:sldChg chg="addSp delSp modSp mod">
        <pc:chgData name="quoc bao" userId="3002a92645a8c360" providerId="LiveId" clId="{00447EAA-A945-4192-958C-DC3889FE38C2}" dt="2024-02-24T12:35:05.684" v="4915"/>
        <pc:sldMkLst>
          <pc:docMk/>
          <pc:sldMk cId="0" sldId="259"/>
        </pc:sldMkLst>
        <pc:spChg chg="add mod">
          <ac:chgData name="quoc bao" userId="3002a92645a8c360" providerId="LiveId" clId="{00447EAA-A945-4192-958C-DC3889FE38C2}" dt="2024-02-24T12:11:47.795" v="4579" actId="1036"/>
          <ac:spMkLst>
            <pc:docMk/>
            <pc:sldMk cId="0" sldId="259"/>
            <ac:spMk id="2" creationId="{EAFF559B-A30E-348D-CEC6-83735C18B243}"/>
          </ac:spMkLst>
        </pc:spChg>
        <pc:spChg chg="add mod">
          <ac:chgData name="quoc bao" userId="3002a92645a8c360" providerId="LiveId" clId="{00447EAA-A945-4192-958C-DC3889FE38C2}" dt="2024-02-24T11:51:00.901" v="4051" actId="108"/>
          <ac:spMkLst>
            <pc:docMk/>
            <pc:sldMk cId="0" sldId="259"/>
            <ac:spMk id="3" creationId="{C581CF82-2AA3-65A1-0F95-AC936998DCDE}"/>
          </ac:spMkLst>
        </pc:spChg>
        <pc:spChg chg="add del mod">
          <ac:chgData name="quoc bao" userId="3002a92645a8c360" providerId="LiveId" clId="{00447EAA-A945-4192-958C-DC3889FE38C2}" dt="2024-02-24T11:58:02.440" v="4079"/>
          <ac:spMkLst>
            <pc:docMk/>
            <pc:sldMk cId="0" sldId="259"/>
            <ac:spMk id="4" creationId="{4419CFB2-F780-7767-B9EB-3A44F993EBCE}"/>
          </ac:spMkLst>
        </pc:spChg>
        <pc:spChg chg="mod">
          <ac:chgData name="quoc bao" userId="3002a92645a8c360" providerId="LiveId" clId="{00447EAA-A945-4192-958C-DC3889FE38C2}" dt="2024-02-18T11:39:49.622" v="3076" actId="6549"/>
          <ac:spMkLst>
            <pc:docMk/>
            <pc:sldMk cId="0" sldId="259"/>
            <ac:spMk id="5" creationId="{00000000-0000-0000-0000-000000000000}"/>
          </ac:spMkLst>
        </pc:spChg>
        <pc:spChg chg="add mod">
          <ac:chgData name="quoc bao" userId="3002a92645a8c360" providerId="LiveId" clId="{00447EAA-A945-4192-958C-DC3889FE38C2}" dt="2024-02-24T12:09:18.936" v="4572" actId="1076"/>
          <ac:spMkLst>
            <pc:docMk/>
            <pc:sldMk cId="0" sldId="259"/>
            <ac:spMk id="5" creationId="{A20A5B31-407E-F678-7427-729080844D12}"/>
          </ac:spMkLst>
        </pc:spChg>
        <pc:spChg chg="add del mod">
          <ac:chgData name="quoc bao" userId="3002a92645a8c360" providerId="LiveId" clId="{00447EAA-A945-4192-958C-DC3889FE38C2}" dt="2024-02-24T12:07:52.241" v="4552" actId="478"/>
          <ac:spMkLst>
            <pc:docMk/>
            <pc:sldMk cId="0" sldId="259"/>
            <ac:spMk id="6" creationId="{ACC26EC0-18E7-DAC4-5EDE-8705FEAD4FDA}"/>
          </ac:spMkLst>
        </pc:spChg>
        <pc:spChg chg="add mod">
          <ac:chgData name="quoc bao" userId="3002a92645a8c360" providerId="LiveId" clId="{00447EAA-A945-4192-958C-DC3889FE38C2}" dt="2024-02-24T12:12:05.511" v="4598" actId="1036"/>
          <ac:spMkLst>
            <pc:docMk/>
            <pc:sldMk cId="0" sldId="259"/>
            <ac:spMk id="8" creationId="{63EF3C05-0239-7864-348B-F8C9494A198D}"/>
          </ac:spMkLst>
        </pc:spChg>
        <pc:spChg chg="add mod">
          <ac:chgData name="quoc bao" userId="3002a92645a8c360" providerId="LiveId" clId="{00447EAA-A945-4192-958C-DC3889FE38C2}" dt="2024-02-24T12:35:05.684" v="4915"/>
          <ac:spMkLst>
            <pc:docMk/>
            <pc:sldMk cId="0" sldId="259"/>
            <ac:spMk id="9" creationId="{C1E5FD12-10C0-E51F-3936-6D0BF1DA1827}"/>
          </ac:spMkLst>
        </pc:spChg>
        <pc:spChg chg="del">
          <ac:chgData name="quoc bao" userId="3002a92645a8c360" providerId="LiveId" clId="{00447EAA-A945-4192-958C-DC3889FE38C2}" dt="2024-02-18T11:40:21.285" v="3081" actId="478"/>
          <ac:spMkLst>
            <pc:docMk/>
            <pc:sldMk cId="0" sldId="259"/>
            <ac:spMk id="19" creationId="{00000000-0000-0000-0000-000000000000}"/>
          </ac:spMkLst>
        </pc:spChg>
        <pc:grpChg chg="del">
          <ac:chgData name="quoc bao" userId="3002a92645a8c360" providerId="LiveId" clId="{00447EAA-A945-4192-958C-DC3889FE38C2}" dt="2024-02-18T11:40:30.100" v="3084" actId="478"/>
          <ac:grpSpMkLst>
            <pc:docMk/>
            <pc:sldMk cId="0" sldId="259"/>
            <ac:grpSpMk id="2" creationId="{00000000-0000-0000-0000-000000000000}"/>
          </ac:grpSpMkLst>
        </pc:grpChg>
        <pc:grpChg chg="del">
          <ac:chgData name="quoc bao" userId="3002a92645a8c360" providerId="LiveId" clId="{00447EAA-A945-4192-958C-DC3889FE38C2}" dt="2024-02-18T11:39:57.310" v="3077" actId="478"/>
          <ac:grpSpMkLst>
            <pc:docMk/>
            <pc:sldMk cId="0" sldId="259"/>
            <ac:grpSpMk id="4" creationId="{00000000-0000-0000-0000-000000000000}"/>
          </ac:grpSpMkLst>
        </pc:grpChg>
        <pc:grpChg chg="del">
          <ac:chgData name="quoc bao" userId="3002a92645a8c360" providerId="LiveId" clId="{00447EAA-A945-4192-958C-DC3889FE38C2}" dt="2024-02-18T11:40:35.957" v="3085" actId="478"/>
          <ac:grpSpMkLst>
            <pc:docMk/>
            <pc:sldMk cId="0" sldId="259"/>
            <ac:grpSpMk id="7" creationId="{00000000-0000-0000-0000-000000000000}"/>
          </ac:grpSpMkLst>
        </pc:grpChg>
        <pc:grpChg chg="del">
          <ac:chgData name="quoc bao" userId="3002a92645a8c360" providerId="LiveId" clId="{00447EAA-A945-4192-958C-DC3889FE38C2}" dt="2024-02-18T11:40:37.666" v="3086" actId="478"/>
          <ac:grpSpMkLst>
            <pc:docMk/>
            <pc:sldMk cId="0" sldId="259"/>
            <ac:grpSpMk id="11" creationId="{00000000-0000-0000-0000-000000000000}"/>
          </ac:grpSpMkLst>
        </pc:grpChg>
        <pc:grpChg chg="del">
          <ac:chgData name="quoc bao" userId="3002a92645a8c360" providerId="LiveId" clId="{00447EAA-A945-4192-958C-DC3889FE38C2}" dt="2024-02-18T11:40:38.529" v="3087" actId="478"/>
          <ac:grpSpMkLst>
            <pc:docMk/>
            <pc:sldMk cId="0" sldId="259"/>
            <ac:grpSpMk id="15" creationId="{00000000-0000-0000-0000-000000000000}"/>
          </ac:grpSpMkLst>
        </pc:grpChg>
        <pc:picChg chg="del">
          <ac:chgData name="quoc bao" userId="3002a92645a8c360" providerId="LiveId" clId="{00447EAA-A945-4192-958C-DC3889FE38C2}" dt="2024-02-18T11:40:39.266" v="3088" actId="478"/>
          <ac:picMkLst>
            <pc:docMk/>
            <pc:sldMk cId="0" sldId="259"/>
            <ac:picMk id="20" creationId="{3237B5E6-BA61-84FD-477D-378C2C081551}"/>
          </ac:picMkLst>
        </pc:picChg>
        <pc:picChg chg="add mod">
          <ac:chgData name="quoc bao" userId="3002a92645a8c360" providerId="LiveId" clId="{00447EAA-A945-4192-958C-DC3889FE38C2}" dt="2024-02-24T12:11:52.980" v="4586" actId="1036"/>
          <ac:picMkLst>
            <pc:docMk/>
            <pc:sldMk cId="0" sldId="259"/>
            <ac:picMk id="22" creationId="{9774C4C8-2B95-07D2-8B2E-0909DCDAD038}"/>
          </ac:picMkLst>
        </pc:picChg>
        <pc:picChg chg="add mod">
          <ac:chgData name="quoc bao" userId="3002a92645a8c360" providerId="LiveId" clId="{00447EAA-A945-4192-958C-DC3889FE38C2}" dt="2024-02-24T12:11:56.369" v="4589" actId="1036"/>
          <ac:picMkLst>
            <pc:docMk/>
            <pc:sldMk cId="0" sldId="259"/>
            <ac:picMk id="24" creationId="{6B760D3E-F91D-9770-A3D3-A600BF3BCF12}"/>
          </ac:picMkLst>
        </pc:picChg>
        <pc:picChg chg="add mod">
          <ac:chgData name="quoc bao" userId="3002a92645a8c360" providerId="LiveId" clId="{00447EAA-A945-4192-958C-DC3889FE38C2}" dt="2024-02-24T12:11:50.637" v="4583" actId="1036"/>
          <ac:picMkLst>
            <pc:docMk/>
            <pc:sldMk cId="0" sldId="259"/>
            <ac:picMk id="26" creationId="{70E9F230-5D73-83DC-B58F-4F334D28618F}"/>
          </ac:picMkLst>
        </pc:picChg>
        <pc:picChg chg="add mod">
          <ac:chgData name="quoc bao" userId="3002a92645a8c360" providerId="LiveId" clId="{00447EAA-A945-4192-958C-DC3889FE38C2}" dt="2024-02-24T12:11:59.642" v="4593" actId="1036"/>
          <ac:picMkLst>
            <pc:docMk/>
            <pc:sldMk cId="0" sldId="259"/>
            <ac:picMk id="28" creationId="{18BD1B82-D4CB-E058-8ADD-CA10E289D6B5}"/>
          </ac:picMkLst>
        </pc:picChg>
      </pc:sldChg>
      <pc:sldChg chg="del">
        <pc:chgData name="quoc bao" userId="3002a92645a8c360" providerId="LiveId" clId="{00447EAA-A945-4192-958C-DC3889FE38C2}" dt="2024-02-24T12:41:19.389" v="4916" actId="47"/>
        <pc:sldMkLst>
          <pc:docMk/>
          <pc:sldMk cId="0" sldId="260"/>
        </pc:sldMkLst>
      </pc:sldChg>
      <pc:sldChg chg="del">
        <pc:chgData name="quoc bao" userId="3002a92645a8c360" providerId="LiveId" clId="{00447EAA-A945-4192-958C-DC3889FE38C2}" dt="2024-02-24T13:14:04.789" v="4918" actId="47"/>
        <pc:sldMkLst>
          <pc:docMk/>
          <pc:sldMk cId="0" sldId="261"/>
        </pc:sldMkLst>
      </pc:sldChg>
      <pc:sldChg chg="addSp delSp modSp del mod ord">
        <pc:chgData name="quoc bao" userId="3002a92645a8c360" providerId="LiveId" clId="{00447EAA-A945-4192-958C-DC3889FE38C2}" dt="2024-02-18T12:03:32.279" v="3543" actId="47"/>
        <pc:sldMkLst>
          <pc:docMk/>
          <pc:sldMk cId="0" sldId="262"/>
        </pc:sldMkLst>
        <pc:spChg chg="del mod">
          <ac:chgData name="quoc bao" userId="3002a92645a8c360" providerId="LiveId" clId="{00447EAA-A945-4192-958C-DC3889FE38C2}" dt="2024-02-18T11:44:44.366" v="3101" actId="478"/>
          <ac:spMkLst>
            <pc:docMk/>
            <pc:sldMk cId="0" sldId="262"/>
            <ac:spMk id="2" creationId="{00000000-0000-0000-0000-000000000000}"/>
          </ac:spMkLst>
        </pc:spChg>
        <pc:spChg chg="del">
          <ac:chgData name="quoc bao" userId="3002a92645a8c360" providerId="LiveId" clId="{00447EAA-A945-4192-958C-DC3889FE38C2}" dt="2024-02-18T11:44:39.180" v="3099" actId="478"/>
          <ac:spMkLst>
            <pc:docMk/>
            <pc:sldMk cId="0" sldId="262"/>
            <ac:spMk id="3" creationId="{00000000-0000-0000-0000-000000000000}"/>
          </ac:spMkLst>
        </pc:spChg>
        <pc:spChg chg="del">
          <ac:chgData name="quoc bao" userId="3002a92645a8c360" providerId="LiveId" clId="{00447EAA-A945-4192-958C-DC3889FE38C2}" dt="2024-02-18T11:44:54.153" v="3106" actId="478"/>
          <ac:spMkLst>
            <pc:docMk/>
            <pc:sldMk cId="0" sldId="262"/>
            <ac:spMk id="4" creationId="{00000000-0000-0000-0000-000000000000}"/>
          </ac:spMkLst>
        </pc:spChg>
        <pc:spChg chg="del">
          <ac:chgData name="quoc bao" userId="3002a92645a8c360" providerId="LiveId" clId="{00447EAA-A945-4192-958C-DC3889FE38C2}" dt="2024-02-18T11:44:46.373" v="3102" actId="478"/>
          <ac:spMkLst>
            <pc:docMk/>
            <pc:sldMk cId="0" sldId="262"/>
            <ac:spMk id="5" creationId="{00000000-0000-0000-0000-000000000000}"/>
          </ac:spMkLst>
        </pc:spChg>
        <pc:picChg chg="add mod">
          <ac:chgData name="quoc bao" userId="3002a92645a8c360" providerId="LiveId" clId="{00447EAA-A945-4192-958C-DC3889FE38C2}" dt="2024-02-18T11:44:57.485" v="3107" actId="1076"/>
          <ac:picMkLst>
            <pc:docMk/>
            <pc:sldMk cId="0" sldId="262"/>
            <ac:picMk id="7" creationId="{ABBAA0D9-A997-EB18-FFD9-5A966BED98B4}"/>
          </ac:picMkLst>
        </pc:picChg>
      </pc:sldChg>
      <pc:sldChg chg="addSp delSp modSp del mod ord setBg">
        <pc:chgData name="quoc bao" userId="3002a92645a8c360" providerId="LiveId" clId="{00447EAA-A945-4192-958C-DC3889FE38C2}" dt="2024-02-18T11:38:38.268" v="3075" actId="47"/>
        <pc:sldMkLst>
          <pc:docMk/>
          <pc:sldMk cId="0" sldId="263"/>
        </pc:sldMkLst>
        <pc:spChg chg="mod">
          <ac:chgData name="quoc bao" userId="3002a92645a8c360" providerId="LiveId" clId="{00447EAA-A945-4192-958C-DC3889FE38C2}" dt="2024-02-04T14:13:01.298" v="686" actId="1076"/>
          <ac:spMkLst>
            <pc:docMk/>
            <pc:sldMk cId="0" sldId="263"/>
            <ac:spMk id="3" creationId="{00000000-0000-0000-0000-000000000000}"/>
          </ac:spMkLst>
        </pc:spChg>
        <pc:spChg chg="mod">
          <ac:chgData name="quoc bao" userId="3002a92645a8c360" providerId="LiveId" clId="{00447EAA-A945-4192-958C-DC3889FE38C2}" dt="2024-02-04T14:14:38.463" v="696" actId="1076"/>
          <ac:spMkLst>
            <pc:docMk/>
            <pc:sldMk cId="0" sldId="263"/>
            <ac:spMk id="4" creationId="{00000000-0000-0000-0000-000000000000}"/>
          </ac:spMkLst>
        </pc:spChg>
        <pc:spChg chg="del">
          <ac:chgData name="quoc bao" userId="3002a92645a8c360" providerId="LiveId" clId="{00447EAA-A945-4192-958C-DC3889FE38C2}" dt="2024-02-04T14:12:02.620" v="672" actId="478"/>
          <ac:spMkLst>
            <pc:docMk/>
            <pc:sldMk cId="0" sldId="263"/>
            <ac:spMk id="5" creationId="{00000000-0000-0000-0000-000000000000}"/>
          </ac:spMkLst>
        </pc:spChg>
        <pc:spChg chg="del mod">
          <ac:chgData name="quoc bao" userId="3002a92645a8c360" providerId="LiveId" clId="{00447EAA-A945-4192-958C-DC3889FE38C2}" dt="2024-02-04T14:13:50.502" v="691" actId="478"/>
          <ac:spMkLst>
            <pc:docMk/>
            <pc:sldMk cId="0" sldId="263"/>
            <ac:spMk id="6" creationId="{00000000-0000-0000-0000-000000000000}"/>
          </ac:spMkLst>
        </pc:spChg>
        <pc:spChg chg="mod">
          <ac:chgData name="quoc bao" userId="3002a92645a8c360" providerId="LiveId" clId="{00447EAA-A945-4192-958C-DC3889FE38C2}" dt="2024-02-04T14:16:21.465" v="791" actId="1076"/>
          <ac:spMkLst>
            <pc:docMk/>
            <pc:sldMk cId="0" sldId="263"/>
            <ac:spMk id="8" creationId="{00000000-0000-0000-0000-000000000000}"/>
          </ac:spMkLst>
        </pc:spChg>
        <pc:spChg chg="mod">
          <ac:chgData name="quoc bao" userId="3002a92645a8c360" providerId="LiveId" clId="{00447EAA-A945-4192-958C-DC3889FE38C2}" dt="2024-02-04T14:16:06.686" v="787" actId="1076"/>
          <ac:spMkLst>
            <pc:docMk/>
            <pc:sldMk cId="0" sldId="263"/>
            <ac:spMk id="9" creationId="{00000000-0000-0000-0000-000000000000}"/>
          </ac:spMkLst>
        </pc:spChg>
        <pc:spChg chg="add del">
          <ac:chgData name="quoc bao" userId="3002a92645a8c360" providerId="LiveId" clId="{00447EAA-A945-4192-958C-DC3889FE38C2}" dt="2024-02-04T14:12:20.587" v="676" actId="478"/>
          <ac:spMkLst>
            <pc:docMk/>
            <pc:sldMk cId="0" sldId="263"/>
            <ac:spMk id="11" creationId="{C5173E9C-A401-9374-34D7-4492EECAECB4}"/>
          </ac:spMkLst>
        </pc:spChg>
        <pc:spChg chg="add mod">
          <ac:chgData name="quoc bao" userId="3002a92645a8c360" providerId="LiveId" clId="{00447EAA-A945-4192-958C-DC3889FE38C2}" dt="2024-02-04T14:26:51.261" v="1165" actId="2710"/>
          <ac:spMkLst>
            <pc:docMk/>
            <pc:sldMk cId="0" sldId="263"/>
            <ac:spMk id="12" creationId="{B7B472D2-B5D0-24B6-D625-0BC5BEEA997A}"/>
          </ac:spMkLst>
        </pc:spChg>
        <pc:spChg chg="add mod">
          <ac:chgData name="quoc bao" userId="3002a92645a8c360" providerId="LiveId" clId="{00447EAA-A945-4192-958C-DC3889FE38C2}" dt="2024-02-04T14:26:57.490" v="1167" actId="14100"/>
          <ac:spMkLst>
            <pc:docMk/>
            <pc:sldMk cId="0" sldId="263"/>
            <ac:spMk id="13" creationId="{11A4785D-570E-4AA8-08EF-7E66575602BD}"/>
          </ac:spMkLst>
        </pc:spChg>
        <pc:grpChg chg="del mod">
          <ac:chgData name="quoc bao" userId="3002a92645a8c360" providerId="LiveId" clId="{00447EAA-A945-4192-958C-DC3889FE38C2}" dt="2024-02-04T14:13:46.042" v="689" actId="478"/>
          <ac:grpSpMkLst>
            <pc:docMk/>
            <pc:sldMk cId="0" sldId="263"/>
            <ac:grpSpMk id="2" creationId="{00000000-0000-0000-0000-000000000000}"/>
          </ac:grpSpMkLst>
        </pc:grpChg>
        <pc:grpChg chg="add del mod">
          <ac:chgData name="quoc bao" userId="3002a92645a8c360" providerId="LiveId" clId="{00447EAA-A945-4192-958C-DC3889FE38C2}" dt="2024-02-04T14:17:08.010" v="794" actId="478"/>
          <ac:grpSpMkLst>
            <pc:docMk/>
            <pc:sldMk cId="0" sldId="263"/>
            <ac:grpSpMk id="7" creationId="{00000000-0000-0000-0000-000000000000}"/>
          </ac:grpSpMkLst>
        </pc:grpChg>
        <pc:picChg chg="add mod modCrop">
          <ac:chgData name="quoc bao" userId="3002a92645a8c360" providerId="LiveId" clId="{00447EAA-A945-4192-958C-DC3889FE38C2}" dt="2024-02-05T03:19:21.696" v="1180" actId="1076"/>
          <ac:picMkLst>
            <pc:docMk/>
            <pc:sldMk cId="0" sldId="263"/>
            <ac:picMk id="10" creationId="{CF7E7F58-BD23-A384-ABC8-19E132345A3C}"/>
          </ac:picMkLst>
        </pc:picChg>
        <pc:picChg chg="add mod">
          <ac:chgData name="quoc bao" userId="3002a92645a8c360" providerId="LiveId" clId="{00447EAA-A945-4192-958C-DC3889FE38C2}" dt="2024-02-05T03:19:18.092" v="1179" actId="1076"/>
          <ac:picMkLst>
            <pc:docMk/>
            <pc:sldMk cId="0" sldId="263"/>
            <ac:picMk id="15" creationId="{7BF9CC9B-55F8-E0F5-C03F-880C8D53740A}"/>
          </ac:picMkLst>
        </pc:picChg>
        <pc:picChg chg="add mod">
          <ac:chgData name="quoc bao" userId="3002a92645a8c360" providerId="LiveId" clId="{00447EAA-A945-4192-958C-DC3889FE38C2}" dt="2024-02-05T03:19:09.715" v="1177" actId="1076"/>
          <ac:picMkLst>
            <pc:docMk/>
            <pc:sldMk cId="0" sldId="263"/>
            <ac:picMk id="17" creationId="{674B4716-CE1A-10AD-74A4-FF3AAA44F60B}"/>
          </ac:picMkLst>
        </pc:picChg>
      </pc:sldChg>
      <pc:sldChg chg="addSp del mod">
        <pc:chgData name="quoc bao" userId="3002a92645a8c360" providerId="LiveId" clId="{00447EAA-A945-4192-958C-DC3889FE38C2}" dt="2024-02-24T13:14:08.058" v="4919" actId="47"/>
        <pc:sldMkLst>
          <pc:docMk/>
          <pc:sldMk cId="0" sldId="264"/>
        </pc:sldMkLst>
        <pc:picChg chg="add">
          <ac:chgData name="quoc bao" userId="3002a92645a8c360" providerId="LiveId" clId="{00447EAA-A945-4192-958C-DC3889FE38C2}" dt="2024-02-18T11:44:22.507" v="3095" actId="22"/>
          <ac:picMkLst>
            <pc:docMk/>
            <pc:sldMk cId="0" sldId="264"/>
            <ac:picMk id="17" creationId="{2C113C38-D2FD-DA84-EE4E-F27E4DFC7DF0}"/>
          </ac:picMkLst>
        </pc:picChg>
      </pc:sldChg>
      <pc:sldChg chg="del">
        <pc:chgData name="quoc bao" userId="3002a92645a8c360" providerId="LiveId" clId="{00447EAA-A945-4192-958C-DC3889FE38C2}" dt="2024-02-24T12:41:26.500" v="4917" actId="47"/>
        <pc:sldMkLst>
          <pc:docMk/>
          <pc:sldMk cId="0" sldId="265"/>
        </pc:sldMkLst>
      </pc:sldChg>
      <pc:sldChg chg="del">
        <pc:chgData name="quoc bao" userId="3002a92645a8c360" providerId="LiveId" clId="{00447EAA-A945-4192-958C-DC3889FE38C2}" dt="2024-02-18T10:51:34.828" v="2280" actId="47"/>
        <pc:sldMkLst>
          <pc:docMk/>
          <pc:sldMk cId="0" sldId="266"/>
        </pc:sldMkLst>
      </pc:sldChg>
      <pc:sldChg chg="del">
        <pc:chgData name="quoc bao" userId="3002a92645a8c360" providerId="LiveId" clId="{00447EAA-A945-4192-958C-DC3889FE38C2}" dt="2024-02-18T10:51:36.376" v="2281" actId="47"/>
        <pc:sldMkLst>
          <pc:docMk/>
          <pc:sldMk cId="0" sldId="267"/>
        </pc:sldMkLst>
      </pc:sldChg>
      <pc:sldChg chg="del">
        <pc:chgData name="quoc bao" userId="3002a92645a8c360" providerId="LiveId" clId="{00447EAA-A945-4192-958C-DC3889FE38C2}" dt="2024-02-18T10:51:38.311" v="2282" actId="47"/>
        <pc:sldMkLst>
          <pc:docMk/>
          <pc:sldMk cId="0" sldId="268"/>
        </pc:sldMkLst>
      </pc:sldChg>
      <pc:sldChg chg="addSp delSp modSp mod setBg">
        <pc:chgData name="quoc bao" userId="3002a92645a8c360" providerId="LiveId" clId="{00447EAA-A945-4192-958C-DC3889FE38C2}" dt="2024-02-24T14:15:58.740" v="6825"/>
        <pc:sldMkLst>
          <pc:docMk/>
          <pc:sldMk cId="0" sldId="269"/>
        </pc:sldMkLst>
        <pc:spChg chg="add mod">
          <ac:chgData name="quoc bao" userId="3002a92645a8c360" providerId="LiveId" clId="{00447EAA-A945-4192-958C-DC3889FE38C2}" dt="2024-02-24T14:00:20.362" v="6503" actId="1076"/>
          <ac:spMkLst>
            <pc:docMk/>
            <pc:sldMk cId="0" sldId="269"/>
            <ac:spMk id="5" creationId="{0295812E-D5CB-E089-95F3-831A7D654B54}"/>
          </ac:spMkLst>
        </pc:spChg>
        <pc:spChg chg="add mod">
          <ac:chgData name="quoc bao" userId="3002a92645a8c360" providerId="LiveId" clId="{00447EAA-A945-4192-958C-DC3889FE38C2}" dt="2024-02-24T14:13:33.241" v="6823" actId="5793"/>
          <ac:spMkLst>
            <pc:docMk/>
            <pc:sldMk cId="0" sldId="269"/>
            <ac:spMk id="6" creationId="{0F816B03-4444-CEE8-8ABB-37094EE9C5B2}"/>
          </ac:spMkLst>
        </pc:spChg>
        <pc:picChg chg="del">
          <ac:chgData name="quoc bao" userId="3002a92645a8c360" providerId="LiveId" clId="{00447EAA-A945-4192-958C-DC3889FE38C2}" dt="2024-02-24T13:14:28.037" v="4920" actId="478"/>
          <ac:picMkLst>
            <pc:docMk/>
            <pc:sldMk cId="0" sldId="269"/>
            <ac:picMk id="4" creationId="{00000000-0000-0000-0000-000000000000}"/>
          </ac:picMkLst>
        </pc:picChg>
      </pc:sldChg>
      <pc:sldChg chg="add del">
        <pc:chgData name="quoc bao" userId="3002a92645a8c360" providerId="LiveId" clId="{00447EAA-A945-4192-958C-DC3889FE38C2}" dt="2024-02-24T14:15:47.625" v="6824" actId="47"/>
        <pc:sldMkLst>
          <pc:docMk/>
          <pc:sldMk cId="0" sldId="270"/>
        </pc:sldMkLst>
      </pc:sldChg>
      <pc:sldChg chg="addSp delSp modSp mod">
        <pc:chgData name="quoc bao" userId="3002a92645a8c360" providerId="LiveId" clId="{00447EAA-A945-4192-958C-DC3889FE38C2}" dt="2024-02-24T11:24:41.091" v="3686" actId="20577"/>
        <pc:sldMkLst>
          <pc:docMk/>
          <pc:sldMk cId="3988576542" sldId="271"/>
        </pc:sldMkLst>
        <pc:spChg chg="add del mod">
          <ac:chgData name="quoc bao" userId="3002a92645a8c360" providerId="LiveId" clId="{00447EAA-A945-4192-958C-DC3889FE38C2}" dt="2024-02-05T04:09:59.063" v="2169"/>
          <ac:spMkLst>
            <pc:docMk/>
            <pc:sldMk cId="3988576542" sldId="271"/>
            <ac:spMk id="4" creationId="{B5B63E9D-688F-F8E0-B6E4-FC6E76B2B723}"/>
          </ac:spMkLst>
        </pc:spChg>
        <pc:spChg chg="add del mod">
          <ac:chgData name="quoc bao" userId="3002a92645a8c360" providerId="LiveId" clId="{00447EAA-A945-4192-958C-DC3889FE38C2}" dt="2024-02-05T04:11:14.964" v="2181" actId="478"/>
          <ac:spMkLst>
            <pc:docMk/>
            <pc:sldMk cId="3988576542" sldId="271"/>
            <ac:spMk id="5" creationId="{146FDEB6-85DD-D58A-9E8C-91C7E516409B}"/>
          </ac:spMkLst>
        </pc:spChg>
        <pc:spChg chg="add del mod">
          <ac:chgData name="quoc bao" userId="3002a92645a8c360" providerId="LiveId" clId="{00447EAA-A945-4192-958C-DC3889FE38C2}" dt="2024-02-05T04:13:21.836" v="2250" actId="478"/>
          <ac:spMkLst>
            <pc:docMk/>
            <pc:sldMk cId="3988576542" sldId="271"/>
            <ac:spMk id="6" creationId="{F19CD7DE-C2F1-CBD2-FF1F-FD23258888C5}"/>
          </ac:spMkLst>
        </pc:spChg>
        <pc:spChg chg="mod">
          <ac:chgData name="quoc bao" userId="3002a92645a8c360" providerId="LiveId" clId="{00447EAA-A945-4192-958C-DC3889FE38C2}" dt="2024-02-24T11:24:41.091" v="3686" actId="20577"/>
          <ac:spMkLst>
            <pc:docMk/>
            <pc:sldMk cId="3988576542" sldId="271"/>
            <ac:spMk id="13" creationId="{DE40FF6C-E6F8-088B-C4B2-F2E2E47DC839}"/>
          </ac:spMkLst>
        </pc:spChg>
      </pc:sldChg>
      <pc:sldChg chg="addSp delSp modSp mod setBg">
        <pc:chgData name="quoc bao" userId="3002a92645a8c360" providerId="LiveId" clId="{00447EAA-A945-4192-958C-DC3889FE38C2}" dt="2024-02-24T11:30:03.182" v="3742"/>
        <pc:sldMkLst>
          <pc:docMk/>
          <pc:sldMk cId="4034204436" sldId="273"/>
        </pc:sldMkLst>
        <pc:spChg chg="mod">
          <ac:chgData name="quoc bao" userId="3002a92645a8c360" providerId="LiveId" clId="{00447EAA-A945-4192-958C-DC3889FE38C2}" dt="2024-02-18T11:11:37.012" v="3050" actId="26606"/>
          <ac:spMkLst>
            <pc:docMk/>
            <pc:sldMk cId="4034204436" sldId="273"/>
            <ac:spMk id="11" creationId="{079774D7-6390-FB64-0320-6336ACAB5A55}"/>
          </ac:spMkLst>
        </pc:spChg>
        <pc:spChg chg="add del mod">
          <ac:chgData name="quoc bao" userId="3002a92645a8c360" providerId="LiveId" clId="{00447EAA-A945-4192-958C-DC3889FE38C2}" dt="2024-02-24T11:29:01.803" v="3693"/>
          <ac:spMkLst>
            <pc:docMk/>
            <pc:sldMk cId="4034204436" sldId="273"/>
            <ac:spMk id="13" creationId="{56DE4802-4593-090A-3D6B-2124EE3FFDF9}"/>
          </ac:spMkLst>
        </pc:spChg>
        <pc:spChg chg="mod">
          <ac:chgData name="quoc bao" userId="3002a92645a8c360" providerId="LiveId" clId="{00447EAA-A945-4192-958C-DC3889FE38C2}" dt="2024-02-18T11:11:37.012" v="3050" actId="26606"/>
          <ac:spMkLst>
            <pc:docMk/>
            <pc:sldMk cId="4034204436" sldId="273"/>
            <ac:spMk id="16" creationId="{EB8CA582-540D-A1A8-E78E-A86B19D5D3E2}"/>
          </ac:spMkLst>
        </pc:spChg>
        <pc:spChg chg="mod">
          <ac:chgData name="quoc bao" userId="3002a92645a8c360" providerId="LiveId" clId="{00447EAA-A945-4192-958C-DC3889FE38C2}" dt="2024-02-24T11:25:14.497" v="3687" actId="1076"/>
          <ac:spMkLst>
            <pc:docMk/>
            <pc:sldMk cId="4034204436" sldId="273"/>
            <ac:spMk id="17" creationId="{85C1389D-91B8-4874-3431-ACE51CCB9D59}"/>
          </ac:spMkLst>
        </pc:spChg>
        <pc:spChg chg="add del">
          <ac:chgData name="quoc bao" userId="3002a92645a8c360" providerId="LiveId" clId="{00447EAA-A945-4192-958C-DC3889FE38C2}" dt="2024-02-18T11:10:47.236" v="3036" actId="26606"/>
          <ac:spMkLst>
            <pc:docMk/>
            <pc:sldMk cId="4034204436" sldId="273"/>
            <ac:spMk id="25" creationId="{F3060C83-F051-4F0E-ABAD-AA0DFC48B218}"/>
          </ac:spMkLst>
        </pc:spChg>
        <pc:spChg chg="add del">
          <ac:chgData name="quoc bao" userId="3002a92645a8c360" providerId="LiveId" clId="{00447EAA-A945-4192-958C-DC3889FE38C2}" dt="2024-02-18T11:10:47.236" v="3036" actId="26606"/>
          <ac:spMkLst>
            <pc:docMk/>
            <pc:sldMk cId="4034204436" sldId="273"/>
            <ac:spMk id="26" creationId="{83C98ABE-055B-441F-B07E-44F97F083C39}"/>
          </ac:spMkLst>
        </pc:spChg>
        <pc:spChg chg="add del">
          <ac:chgData name="quoc bao" userId="3002a92645a8c360" providerId="LiveId" clId="{00447EAA-A945-4192-958C-DC3889FE38C2}" dt="2024-02-18T11:10:47.236" v="3036" actId="26606"/>
          <ac:spMkLst>
            <pc:docMk/>
            <pc:sldMk cId="4034204436" sldId="273"/>
            <ac:spMk id="27" creationId="{29FDB030-9B49-4CED-8CCD-4D99382388AC}"/>
          </ac:spMkLst>
        </pc:spChg>
        <pc:spChg chg="add del">
          <ac:chgData name="quoc bao" userId="3002a92645a8c360" providerId="LiveId" clId="{00447EAA-A945-4192-958C-DC3889FE38C2}" dt="2024-02-18T11:10:28.012" v="3028" actId="26606"/>
          <ac:spMkLst>
            <pc:docMk/>
            <pc:sldMk cId="4034204436" sldId="273"/>
            <ac:spMk id="28" creationId="{F3060C83-F051-4F0E-ABAD-AA0DFC48B218}"/>
          </ac:spMkLst>
        </pc:spChg>
        <pc:spChg chg="add del">
          <ac:chgData name="quoc bao" userId="3002a92645a8c360" providerId="LiveId" clId="{00447EAA-A945-4192-958C-DC3889FE38C2}" dt="2024-02-18T11:10:47.236" v="3036" actId="26606"/>
          <ac:spMkLst>
            <pc:docMk/>
            <pc:sldMk cId="4034204436" sldId="273"/>
            <ac:spMk id="29" creationId="{3783CA14-24A1-485C-8B30-D6A5D87987AD}"/>
          </ac:spMkLst>
        </pc:spChg>
        <pc:spChg chg="add del">
          <ac:chgData name="quoc bao" userId="3002a92645a8c360" providerId="LiveId" clId="{00447EAA-A945-4192-958C-DC3889FE38C2}" dt="2024-02-18T11:10:28.012" v="3028" actId="26606"/>
          <ac:spMkLst>
            <pc:docMk/>
            <pc:sldMk cId="4034204436" sldId="273"/>
            <ac:spMk id="30" creationId="{83C98ABE-055B-441F-B07E-44F97F083C39}"/>
          </ac:spMkLst>
        </pc:spChg>
        <pc:spChg chg="add del">
          <ac:chgData name="quoc bao" userId="3002a92645a8c360" providerId="LiveId" clId="{00447EAA-A945-4192-958C-DC3889FE38C2}" dt="2024-02-18T11:10:47.236" v="3036" actId="26606"/>
          <ac:spMkLst>
            <pc:docMk/>
            <pc:sldMk cId="4034204436" sldId="273"/>
            <ac:spMk id="31" creationId="{9A97C86A-04D6-40F7-AE84-31AB43E6A846}"/>
          </ac:spMkLst>
        </pc:spChg>
        <pc:spChg chg="add del">
          <ac:chgData name="quoc bao" userId="3002a92645a8c360" providerId="LiveId" clId="{00447EAA-A945-4192-958C-DC3889FE38C2}" dt="2024-02-18T11:10:28.012" v="3028" actId="26606"/>
          <ac:spMkLst>
            <pc:docMk/>
            <pc:sldMk cId="4034204436" sldId="273"/>
            <ac:spMk id="32" creationId="{29FDB030-9B49-4CED-8CCD-4D99382388AC}"/>
          </ac:spMkLst>
        </pc:spChg>
        <pc:spChg chg="add del">
          <ac:chgData name="quoc bao" userId="3002a92645a8c360" providerId="LiveId" clId="{00447EAA-A945-4192-958C-DC3889FE38C2}" dt="2024-02-18T11:10:47.236" v="3036" actId="26606"/>
          <ac:spMkLst>
            <pc:docMk/>
            <pc:sldMk cId="4034204436" sldId="273"/>
            <ac:spMk id="33" creationId="{FF9F2414-84E8-453E-B1F3-389FDE8192D9}"/>
          </ac:spMkLst>
        </pc:spChg>
        <pc:spChg chg="add del">
          <ac:chgData name="quoc bao" userId="3002a92645a8c360" providerId="LiveId" clId="{00447EAA-A945-4192-958C-DC3889FE38C2}" dt="2024-02-18T11:10:28.012" v="3028" actId="26606"/>
          <ac:spMkLst>
            <pc:docMk/>
            <pc:sldMk cId="4034204436" sldId="273"/>
            <ac:spMk id="34" creationId="{3783CA14-24A1-485C-8B30-D6A5D87987AD}"/>
          </ac:spMkLst>
        </pc:spChg>
        <pc:spChg chg="add del">
          <ac:chgData name="quoc bao" userId="3002a92645a8c360" providerId="LiveId" clId="{00447EAA-A945-4192-958C-DC3889FE38C2}" dt="2024-02-18T11:10:47.236" v="3036" actId="26606"/>
          <ac:spMkLst>
            <pc:docMk/>
            <pc:sldMk cId="4034204436" sldId="273"/>
            <ac:spMk id="35" creationId="{3ECA69A1-7536-43AC-85EF-C7106179F5ED}"/>
          </ac:spMkLst>
        </pc:spChg>
        <pc:spChg chg="add del">
          <ac:chgData name="quoc bao" userId="3002a92645a8c360" providerId="LiveId" clId="{00447EAA-A945-4192-958C-DC3889FE38C2}" dt="2024-02-18T11:10:28.012" v="3028" actId="26606"/>
          <ac:spMkLst>
            <pc:docMk/>
            <pc:sldMk cId="4034204436" sldId="273"/>
            <ac:spMk id="36" creationId="{9A97C86A-04D6-40F7-AE84-31AB43E6A846}"/>
          </ac:spMkLst>
        </pc:spChg>
        <pc:spChg chg="add del">
          <ac:chgData name="quoc bao" userId="3002a92645a8c360" providerId="LiveId" clId="{00447EAA-A945-4192-958C-DC3889FE38C2}" dt="2024-02-18T11:10:58.146" v="3038" actId="26606"/>
          <ac:spMkLst>
            <pc:docMk/>
            <pc:sldMk cId="4034204436" sldId="273"/>
            <ac:spMk id="37" creationId="{5F879AC3-D4CE-493C-ADC7-06205677F4F8}"/>
          </ac:spMkLst>
        </pc:spChg>
        <pc:spChg chg="add del">
          <ac:chgData name="quoc bao" userId="3002a92645a8c360" providerId="LiveId" clId="{00447EAA-A945-4192-958C-DC3889FE38C2}" dt="2024-02-18T11:10:28.012" v="3028" actId="26606"/>
          <ac:spMkLst>
            <pc:docMk/>
            <pc:sldMk cId="4034204436" sldId="273"/>
            <ac:spMk id="38" creationId="{FF9F2414-84E8-453E-B1F3-389FDE8192D9}"/>
          </ac:spMkLst>
        </pc:spChg>
        <pc:spChg chg="add del">
          <ac:chgData name="quoc bao" userId="3002a92645a8c360" providerId="LiveId" clId="{00447EAA-A945-4192-958C-DC3889FE38C2}" dt="2024-02-18T11:10:58.146" v="3038" actId="26606"/>
          <ac:spMkLst>
            <pc:docMk/>
            <pc:sldMk cId="4034204436" sldId="273"/>
            <ac:spMk id="39" creationId="{736F0DFD-0954-464F-BF12-DD2E6F6E0380}"/>
          </ac:spMkLst>
        </pc:spChg>
        <pc:spChg chg="add del">
          <ac:chgData name="quoc bao" userId="3002a92645a8c360" providerId="LiveId" clId="{00447EAA-A945-4192-958C-DC3889FE38C2}" dt="2024-02-18T11:10:28.012" v="3028" actId="26606"/>
          <ac:spMkLst>
            <pc:docMk/>
            <pc:sldMk cId="4034204436" sldId="273"/>
            <ac:spMk id="40" creationId="{3ECA69A1-7536-43AC-85EF-C7106179F5ED}"/>
          </ac:spMkLst>
        </pc:spChg>
        <pc:spChg chg="add del">
          <ac:chgData name="quoc bao" userId="3002a92645a8c360" providerId="LiveId" clId="{00447EAA-A945-4192-958C-DC3889FE38C2}" dt="2024-02-18T11:11:06.386" v="3040" actId="26606"/>
          <ac:spMkLst>
            <pc:docMk/>
            <pc:sldMk cId="4034204436" sldId="273"/>
            <ac:spMk id="41" creationId="{1500B4A4-B1F1-41EA-886A-B8A210DBCA3B}"/>
          </ac:spMkLst>
        </pc:spChg>
        <pc:spChg chg="add del">
          <ac:chgData name="quoc bao" userId="3002a92645a8c360" providerId="LiveId" clId="{00447EAA-A945-4192-958C-DC3889FE38C2}" dt="2024-02-18T11:10:30.181" v="3030" actId="26606"/>
          <ac:spMkLst>
            <pc:docMk/>
            <pc:sldMk cId="4034204436" sldId="273"/>
            <ac:spMk id="42" creationId="{01D0AF59-99C3-4251-AB9A-C966C6AD4400}"/>
          </ac:spMkLst>
        </pc:spChg>
        <pc:spChg chg="add del">
          <ac:chgData name="quoc bao" userId="3002a92645a8c360" providerId="LiveId" clId="{00447EAA-A945-4192-958C-DC3889FE38C2}" dt="2024-02-18T11:10:30.181" v="3030" actId="26606"/>
          <ac:spMkLst>
            <pc:docMk/>
            <pc:sldMk cId="4034204436" sldId="273"/>
            <ac:spMk id="43" creationId="{1855405F-37A2-4869-9154-F8BE3BECE6C3}"/>
          </ac:spMkLst>
        </pc:spChg>
        <pc:spChg chg="add del">
          <ac:chgData name="quoc bao" userId="3002a92645a8c360" providerId="LiveId" clId="{00447EAA-A945-4192-958C-DC3889FE38C2}" dt="2024-02-18T11:11:06.386" v="3040" actId="26606"/>
          <ac:spMkLst>
            <pc:docMk/>
            <pc:sldMk cId="4034204436" sldId="273"/>
            <ac:spMk id="44" creationId="{5E55A99C-0BDC-4DBE-8E40-9FA66F629FA1}"/>
          </ac:spMkLst>
        </pc:spChg>
        <pc:spChg chg="add del">
          <ac:chgData name="quoc bao" userId="3002a92645a8c360" providerId="LiveId" clId="{00447EAA-A945-4192-958C-DC3889FE38C2}" dt="2024-02-18T11:11:17.286" v="3046" actId="26606"/>
          <ac:spMkLst>
            <pc:docMk/>
            <pc:sldMk cId="4034204436" sldId="273"/>
            <ac:spMk id="50" creationId="{2D2B266D-3625-4584-A5C3-7D3F672CFF30}"/>
          </ac:spMkLst>
        </pc:spChg>
        <pc:spChg chg="add del">
          <ac:chgData name="quoc bao" userId="3002a92645a8c360" providerId="LiveId" clId="{00447EAA-A945-4192-958C-DC3889FE38C2}" dt="2024-02-18T11:11:17.286" v="3046" actId="26606"/>
          <ac:spMkLst>
            <pc:docMk/>
            <pc:sldMk cId="4034204436" sldId="273"/>
            <ac:spMk id="51" creationId="{A5D2A5D1-BA0D-47D3-B051-DA7743C46E28}"/>
          </ac:spMkLst>
        </pc:spChg>
        <pc:spChg chg="add del">
          <ac:chgData name="quoc bao" userId="3002a92645a8c360" providerId="LiveId" clId="{00447EAA-A945-4192-958C-DC3889FE38C2}" dt="2024-02-18T11:11:17.286" v="3046" actId="26606"/>
          <ac:spMkLst>
            <pc:docMk/>
            <pc:sldMk cId="4034204436" sldId="273"/>
            <ac:spMk id="52" creationId="{56DE4802-4593-090A-3D6B-2124EE3FFDF9}"/>
          </ac:spMkLst>
        </pc:spChg>
        <pc:spChg chg="add del">
          <ac:chgData name="quoc bao" userId="3002a92645a8c360" providerId="LiveId" clId="{00447EAA-A945-4192-958C-DC3889FE38C2}" dt="2024-02-18T11:11:30.176" v="3048" actId="26606"/>
          <ac:spMkLst>
            <pc:docMk/>
            <pc:sldMk cId="4034204436" sldId="273"/>
            <ac:spMk id="54" creationId="{1500B4A4-B1F1-41EA-886A-B8A210DBCA3B}"/>
          </ac:spMkLst>
        </pc:spChg>
        <pc:spChg chg="add del">
          <ac:chgData name="quoc bao" userId="3002a92645a8c360" providerId="LiveId" clId="{00447EAA-A945-4192-958C-DC3889FE38C2}" dt="2024-02-18T11:11:30.176" v="3048" actId="26606"/>
          <ac:spMkLst>
            <pc:docMk/>
            <pc:sldMk cId="4034204436" sldId="273"/>
            <ac:spMk id="55" creationId="{5E55A99C-0BDC-4DBE-8E40-9FA66F629FA1}"/>
          </ac:spMkLst>
        </pc:spChg>
        <pc:spChg chg="add del">
          <ac:chgData name="quoc bao" userId="3002a92645a8c360" providerId="LiveId" clId="{00447EAA-A945-4192-958C-DC3889FE38C2}" dt="2024-02-18T11:11:30.176" v="3048" actId="26606"/>
          <ac:spMkLst>
            <pc:docMk/>
            <pc:sldMk cId="4034204436" sldId="273"/>
            <ac:spMk id="56" creationId="{56DE4802-4593-090A-3D6B-2124EE3FFDF9}"/>
          </ac:spMkLst>
        </pc:spChg>
        <pc:spChg chg="add del">
          <ac:chgData name="quoc bao" userId="3002a92645a8c360" providerId="LiveId" clId="{00447EAA-A945-4192-958C-DC3889FE38C2}" dt="2024-02-18T11:11:37.012" v="3050" actId="26606"/>
          <ac:spMkLst>
            <pc:docMk/>
            <pc:sldMk cId="4034204436" sldId="273"/>
            <ac:spMk id="58" creationId="{7C1E5815-D54C-487F-A054-6D4930ADE3DF}"/>
          </ac:spMkLst>
        </pc:spChg>
        <pc:spChg chg="add del">
          <ac:chgData name="quoc bao" userId="3002a92645a8c360" providerId="LiveId" clId="{00447EAA-A945-4192-958C-DC3889FE38C2}" dt="2024-02-18T11:11:37.012" v="3050" actId="26606"/>
          <ac:spMkLst>
            <pc:docMk/>
            <pc:sldMk cId="4034204436" sldId="273"/>
            <ac:spMk id="59" creationId="{736F0DFD-0954-464F-BF12-DD2E6F6E0380}"/>
          </ac:spMkLst>
        </pc:spChg>
        <pc:spChg chg="add del">
          <ac:chgData name="quoc bao" userId="3002a92645a8c360" providerId="LiveId" clId="{00447EAA-A945-4192-958C-DC3889FE38C2}" dt="2024-02-18T11:11:37.012" v="3050" actId="26606"/>
          <ac:spMkLst>
            <pc:docMk/>
            <pc:sldMk cId="4034204436" sldId="273"/>
            <ac:spMk id="60" creationId="{56DE4802-4593-090A-3D6B-2124EE3FFDF9}"/>
          </ac:spMkLst>
        </pc:spChg>
        <pc:graphicFrameChg chg="add del">
          <ac:chgData name="quoc bao" userId="3002a92645a8c360" providerId="LiveId" clId="{00447EAA-A945-4192-958C-DC3889FE38C2}" dt="2024-02-18T11:11:09.185" v="3042" actId="26606"/>
          <ac:graphicFrameMkLst>
            <pc:docMk/>
            <pc:sldMk cId="4034204436" sldId="273"/>
            <ac:graphicFrameMk id="46" creationId="{B66C66BD-1424-27C7-D5B7-8D27E8274D41}"/>
          </ac:graphicFrameMkLst>
        </pc:graphicFrameChg>
        <pc:graphicFrameChg chg="add del">
          <ac:chgData name="quoc bao" userId="3002a92645a8c360" providerId="LiveId" clId="{00447EAA-A945-4192-958C-DC3889FE38C2}" dt="2024-02-18T11:11:14.725" v="3044" actId="26606"/>
          <ac:graphicFrameMkLst>
            <pc:docMk/>
            <pc:sldMk cId="4034204436" sldId="273"/>
            <ac:graphicFrameMk id="48" creationId="{A410FEF9-5CB4-CB62-C566-9E38E4830973}"/>
          </ac:graphicFrameMkLst>
        </pc:graphicFrameChg>
        <pc:picChg chg="mod modCrop">
          <ac:chgData name="quoc bao" userId="3002a92645a8c360" providerId="LiveId" clId="{00447EAA-A945-4192-958C-DC3889FE38C2}" dt="2024-02-18T11:14:06.930" v="3066" actId="1582"/>
          <ac:picMkLst>
            <pc:docMk/>
            <pc:sldMk cId="4034204436" sldId="273"/>
            <ac:picMk id="23" creationId="{1250B419-C501-02CA-9905-96DF095DE2B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24/02/2024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24/02/2024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24/02/2024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24/02/2024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24/02/2024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114800" y="-2628900"/>
            <a:ext cx="16962147" cy="16962147"/>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DC3C5">
                <a:alpha val="49804"/>
              </a:srgbClr>
            </a:solidFill>
          </p:spPr>
          <p:txBody>
            <a:bodyPr/>
            <a:lstStyle/>
            <a:p>
              <a:endParaRPr lang="en-US"/>
            </a:p>
          </p:txBody>
        </p:sp>
      </p:grpSp>
      <p:sp>
        <p:nvSpPr>
          <p:cNvPr id="4" name="Freeform 4"/>
          <p:cNvSpPr/>
          <p:nvPr/>
        </p:nvSpPr>
        <p:spPr>
          <a:xfrm rot="-153927">
            <a:off x="8302942" y="303440"/>
            <a:ext cx="9088809" cy="9088809"/>
          </a:xfrm>
          <a:custGeom>
            <a:avLst/>
            <a:gdLst/>
            <a:ahLst/>
            <a:cxnLst/>
            <a:rect l="l" t="t" r="r" b="b"/>
            <a:pathLst>
              <a:path w="9088809" h="9088809">
                <a:moveTo>
                  <a:pt x="0" y="0"/>
                </a:moveTo>
                <a:lnTo>
                  <a:pt x="9088809" y="0"/>
                </a:lnTo>
                <a:lnTo>
                  <a:pt x="9088809" y="9088809"/>
                </a:lnTo>
                <a:lnTo>
                  <a:pt x="0" y="9088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685800" y="8122754"/>
            <a:ext cx="10172700" cy="2936701"/>
          </a:xfrm>
          <a:prstGeom prst="rect">
            <a:avLst/>
          </a:prstGeom>
        </p:spPr>
        <p:txBody>
          <a:bodyPr wrap="square" lIns="0" tIns="0" rIns="0" bIns="0" rtlCol="0" anchor="t">
            <a:spAutoFit/>
          </a:bodyPr>
          <a:lstStyle/>
          <a:p>
            <a:pPr>
              <a:lnSpc>
                <a:spcPts val="12389"/>
              </a:lnSpc>
            </a:pPr>
            <a:r>
              <a:rPr lang="en-US" sz="4000" spc="238">
                <a:solidFill>
                  <a:srgbClr val="FE502D"/>
                </a:solidFill>
                <a:latin typeface="Bevan"/>
              </a:rPr>
              <a:t>Online Retail Project </a:t>
            </a:r>
            <a:br>
              <a:rPr lang="en-US" sz="4000" spc="238">
                <a:solidFill>
                  <a:srgbClr val="FE502D"/>
                </a:solidFill>
                <a:latin typeface="Bevan"/>
              </a:rPr>
            </a:br>
            <a:endParaRPr lang="en-US" sz="4000" spc="238">
              <a:solidFill>
                <a:srgbClr val="FE502D"/>
              </a:solidFill>
              <a:latin typeface="Bevan"/>
            </a:endParaRPr>
          </a:p>
        </p:txBody>
      </p:sp>
      <p:sp>
        <p:nvSpPr>
          <p:cNvPr id="6" name="Freeform 6"/>
          <p:cNvSpPr/>
          <p:nvPr/>
        </p:nvSpPr>
        <p:spPr>
          <a:xfrm>
            <a:off x="1028700" y="1028700"/>
            <a:ext cx="630943" cy="828207"/>
          </a:xfrm>
          <a:custGeom>
            <a:avLst/>
            <a:gdLst/>
            <a:ahLst/>
            <a:cxnLst/>
            <a:rect l="l" t="t" r="r" b="b"/>
            <a:pathLst>
              <a:path w="630943" h="828207">
                <a:moveTo>
                  <a:pt x="0" y="0"/>
                </a:moveTo>
                <a:lnTo>
                  <a:pt x="630943" y="0"/>
                </a:lnTo>
                <a:lnTo>
                  <a:pt x="630943" y="828207"/>
                </a:lnTo>
                <a:lnTo>
                  <a:pt x="0" y="8282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TextBox 6">
            <a:extLst>
              <a:ext uri="{FF2B5EF4-FFF2-40B4-BE49-F238E27FC236}">
                <a16:creationId xmlns:a16="http://schemas.microsoft.com/office/drawing/2014/main" id="{20032FEB-459D-53BB-088B-4A71DB7111C5}"/>
              </a:ext>
            </a:extLst>
          </p:cNvPr>
          <p:cNvSpPr txBox="1"/>
          <p:nvPr/>
        </p:nvSpPr>
        <p:spPr>
          <a:xfrm>
            <a:off x="1027451" y="3214985"/>
            <a:ext cx="7658100" cy="3549690"/>
          </a:xfrm>
          <a:prstGeom prst="rect">
            <a:avLst/>
          </a:prstGeom>
          <a:noFill/>
        </p:spPr>
        <p:txBody>
          <a:bodyPr wrap="square" rtlCol="0">
            <a:spAutoFit/>
          </a:bodyPr>
          <a:lstStyle/>
          <a:p>
            <a:pPr marL="0" marR="0" lvl="0" indent="0" algn="l" defTabSz="914400" rtl="0" eaLnBrk="1" fontAlgn="auto" latinLnBrk="0" hangingPunct="1">
              <a:lnSpc>
                <a:spcPts val="12389"/>
              </a:lnSpc>
              <a:spcBef>
                <a:spcPts val="0"/>
              </a:spcBef>
              <a:spcAft>
                <a:spcPts val="0"/>
              </a:spcAft>
              <a:buClrTx/>
              <a:buSzTx/>
              <a:buFontTx/>
              <a:buNone/>
              <a:tabLst/>
              <a:defRPr/>
            </a:pPr>
            <a:r>
              <a:rPr kumimoji="0" lang="en-US" sz="8849" b="0" i="0" u="none" strike="noStrike" kern="1200" cap="none" spc="238" normalizeH="0" baseline="0" noProof="0">
                <a:ln>
                  <a:noFill/>
                </a:ln>
                <a:solidFill>
                  <a:schemeClr val="tx1">
                    <a:lumMod val="75000"/>
                    <a:lumOff val="25000"/>
                  </a:schemeClr>
                </a:solidFill>
                <a:effectLst/>
                <a:uLnTx/>
                <a:uFillTx/>
                <a:latin typeface="Bevan"/>
                <a:ea typeface="+mn-ea"/>
                <a:cs typeface="+mn-cs"/>
              </a:rPr>
              <a:t>Cohort Analysis </a:t>
            </a:r>
          </a:p>
          <a:p>
            <a:endParaRPr lang="en-US">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7B1EBA19-5BDD-B6F0-EAED-76288153D35F}"/>
              </a:ext>
            </a:extLst>
          </p:cNvPr>
          <p:cNvSpPr/>
          <p:nvPr/>
        </p:nvSpPr>
        <p:spPr>
          <a:xfrm>
            <a:off x="10668000" y="644013"/>
            <a:ext cx="5549899" cy="914400"/>
          </a:xfrm>
          <a:prstGeom prst="roundRect">
            <a:avLst>
              <a:gd name="adj" fmla="val 3602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a:latin typeface="Bevan" panose="020B0604020202020204" charset="0"/>
              </a:rPr>
              <a:t>COHORT TABLE </a:t>
            </a:r>
          </a:p>
        </p:txBody>
      </p:sp>
      <p:sp>
        <p:nvSpPr>
          <p:cNvPr id="13" name="TextBox 12">
            <a:extLst>
              <a:ext uri="{FF2B5EF4-FFF2-40B4-BE49-F238E27FC236}">
                <a16:creationId xmlns:a16="http://schemas.microsoft.com/office/drawing/2014/main" id="{DE40FF6C-E6F8-088B-C4B2-F2E2E47DC839}"/>
              </a:ext>
            </a:extLst>
          </p:cNvPr>
          <p:cNvSpPr txBox="1"/>
          <p:nvPr/>
        </p:nvSpPr>
        <p:spPr>
          <a:xfrm>
            <a:off x="609600" y="2992695"/>
            <a:ext cx="7924800" cy="7571303"/>
          </a:xfrm>
          <a:prstGeom prst="rect">
            <a:avLst/>
          </a:prstGeom>
          <a:noFill/>
        </p:spPr>
        <p:txBody>
          <a:bodyPr wrap="square" rtlCol="0">
            <a:spAutoFit/>
          </a:bodyPr>
          <a:lstStyle/>
          <a:p>
            <a:r>
              <a:rPr lang="vi-VN">
                <a:latin typeface="Arial" panose="020B0604020202020204" pitchFamily="34" charset="0"/>
                <a:cs typeface="Arial" panose="020B0604020202020204" pitchFamily="34" charset="0"/>
              </a:rPr>
              <a:t>Based</a:t>
            </a:r>
            <a:r>
              <a:rPr lang="en-US">
                <a:latin typeface="Arial" panose="020B0604020202020204" pitchFamily="34" charset="0"/>
                <a:cs typeface="Arial" panose="020B0604020202020204" pitchFamily="34" charset="0"/>
              </a:rPr>
              <a:t> on </a:t>
            </a:r>
            <a:r>
              <a:rPr lang="vi-VN">
                <a:latin typeface="Arial" panose="020B0604020202020204" pitchFamily="34" charset="0"/>
                <a:cs typeface="Arial" panose="020B0604020202020204" pitchFamily="34" charset="0"/>
              </a:rPr>
              <a:t>the </a:t>
            </a:r>
            <a:r>
              <a:rPr lang="en-US">
                <a:latin typeface="Arial" panose="020B0604020202020204" pitchFamily="34" charset="0"/>
                <a:cs typeface="Arial" panose="020B0604020202020204" pitchFamily="34" charset="0"/>
              </a:rPr>
              <a:t>data </a:t>
            </a:r>
            <a:r>
              <a:rPr lang="vi-VN">
                <a:latin typeface="Arial" panose="020B0604020202020204" pitchFamily="34" charset="0"/>
                <a:cs typeface="Arial" panose="020B0604020202020204" pitchFamily="34" charset="0"/>
              </a:rPr>
              <a:t>from</a:t>
            </a:r>
            <a:r>
              <a:rPr lang="en-US">
                <a:latin typeface="Arial" panose="020B0604020202020204" pitchFamily="34" charset="0"/>
                <a:cs typeface="Arial" panose="020B0604020202020204" pitchFamily="34" charset="0"/>
              </a:rPr>
              <a:t> the Cohort Table analyzed, </a:t>
            </a:r>
            <a:r>
              <a:rPr lang="vi-VN">
                <a:latin typeface="Arial" panose="020B0604020202020204" pitchFamily="34" charset="0"/>
                <a:cs typeface="Arial" panose="020B0604020202020204" pitchFamily="34" charset="0"/>
              </a:rPr>
              <a:t>w</a:t>
            </a:r>
            <a:r>
              <a:rPr lang="en-US">
                <a:latin typeface="Arial" panose="020B0604020202020204" pitchFamily="34" charset="0"/>
                <a:cs typeface="Arial" panose="020B0604020202020204" pitchFamily="34" charset="0"/>
              </a:rPr>
              <a:t>e could see:</a:t>
            </a:r>
            <a:endParaRPr lang="vi-VN">
              <a:latin typeface="Arial" panose="020B0604020202020204" pitchFamily="34" charset="0"/>
              <a:cs typeface="Arial" panose="020B0604020202020204" pitchFamily="34" charset="0"/>
            </a:endParaRPr>
          </a:p>
          <a:p>
            <a:endParaRPr lang="vi-VN">
              <a:latin typeface="Arial" panose="020B0604020202020204" pitchFamily="34" charset="0"/>
              <a:cs typeface="Arial" panose="020B0604020202020204" pitchFamily="34" charset="0"/>
            </a:endParaRPr>
          </a:p>
          <a:p>
            <a:pPr marL="285750" indent="-285750">
              <a:buFont typeface="Wingdings" panose="05000000000000000000" pitchFamily="2" charset="2"/>
              <a:buChar char="§"/>
              <a:defRPr/>
            </a:pPr>
            <a:r>
              <a:rPr kumimoji="0" lang="vi-VN"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The new and retention customers by month from 12/2010 to 12/2011 had highly decreased in joining to use services. </a:t>
            </a:r>
            <a:r>
              <a:rPr lang="vi-VN">
                <a:latin typeface="Arial" panose="020B0604020202020204" pitchFamily="34" charset="0"/>
                <a:cs typeface="Arial" panose="020B0604020202020204" pitchFamily="34" charset="0"/>
              </a:rPr>
              <a:t>Customers didn’t come back </a:t>
            </a:r>
            <a:r>
              <a:rPr lang="en-US">
                <a:latin typeface="Arial" panose="020B0604020202020204" pitchFamily="34" charset="0"/>
                <a:cs typeface="Arial" panose="020B0604020202020204" pitchFamily="34" charset="0"/>
              </a:rPr>
              <a:t>regularly</a:t>
            </a:r>
            <a:r>
              <a:rPr lang="vi-VN">
                <a:latin typeface="Arial" panose="020B0604020202020204" pitchFamily="34" charset="0"/>
                <a:cs typeface="Arial" panose="020B0604020202020204" pitchFamily="34" charset="0"/>
              </a:rPr>
              <a:t> after using services. Only </a:t>
            </a:r>
            <a:r>
              <a:rPr lang="en-US">
                <a:latin typeface="Arial" panose="020B0604020202020204" pitchFamily="34" charset="0"/>
                <a:cs typeface="Arial" panose="020B0604020202020204" pitchFamily="34" charset="0"/>
              </a:rPr>
              <a:t>the </a:t>
            </a:r>
            <a:r>
              <a:rPr lang="vi-VN">
                <a:latin typeface="Arial" panose="020B0604020202020204" pitchFamily="34" charset="0"/>
                <a:cs typeface="Arial" panose="020B0604020202020204" pitchFamily="34" charset="0"/>
              </a:rPr>
              <a:t>first group </a:t>
            </a:r>
            <a:r>
              <a:rPr lang="en-US">
                <a:latin typeface="Arial" panose="020B0604020202020204" pitchFamily="34" charset="0"/>
                <a:cs typeface="Arial" panose="020B0604020202020204" pitchFamily="34" charset="0"/>
              </a:rPr>
              <a:t>of </a:t>
            </a:r>
            <a:r>
              <a:rPr lang="vi-VN">
                <a:latin typeface="Arial" panose="020B0604020202020204" pitchFamily="34" charset="0"/>
                <a:cs typeface="Arial" panose="020B0604020202020204" pitchFamily="34" charset="0"/>
              </a:rPr>
              <a:t>customers joining in 12/2010 came back with </a:t>
            </a:r>
            <a:r>
              <a:rPr lang="en-US">
                <a:latin typeface="Arial" panose="020B0604020202020204" pitchFamily="34" charset="0"/>
                <a:cs typeface="Arial" panose="020B0604020202020204" pitchFamily="34" charset="0"/>
              </a:rPr>
              <a:t>a quantity</a:t>
            </a:r>
            <a:r>
              <a:rPr lang="vi-VN">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of </a:t>
            </a:r>
            <a:r>
              <a:rPr lang="vi-VN">
                <a:latin typeface="Arial" panose="020B0604020202020204" pitchFamily="34" charset="0"/>
                <a:cs typeface="Arial" panose="020B0604020202020204" pitchFamily="34" charset="0"/>
              </a:rPr>
              <a:t>over 200 customers.</a:t>
            </a:r>
          </a:p>
          <a:p>
            <a:pPr marL="285750" indent="-285750">
              <a:buFont typeface="Wingdings" panose="05000000000000000000" pitchFamily="2" charset="2"/>
              <a:buChar char="§"/>
              <a:defRPr/>
            </a:pPr>
            <a:endParaRPr lang="vi-VN">
              <a:latin typeface="Arial" panose="020B0604020202020204" pitchFamily="34" charset="0"/>
              <a:cs typeface="Arial" panose="020B0604020202020204" pitchFamily="34" charset="0"/>
            </a:endParaRPr>
          </a:p>
          <a:p>
            <a:pPr marL="285750" indent="-285750">
              <a:buFont typeface="Wingdings" panose="05000000000000000000" pitchFamily="2" charset="2"/>
              <a:buChar char="§"/>
              <a:defRPr/>
            </a:pPr>
            <a:r>
              <a:rPr lang="en-US">
                <a:latin typeface="Arial" panose="020B0604020202020204" pitchFamily="34" charset="0"/>
                <a:cs typeface="Arial" panose="020B0604020202020204" pitchFamily="34" charset="0"/>
              </a:rPr>
              <a:t>885 new customers were acquired in the first month, which is 20 times more than the number of new customers in the final month. The highest number of new customers was in December 2010 (885), while the lowest was in December 2011 (41).</a:t>
            </a:r>
          </a:p>
          <a:p>
            <a:pPr marL="285750" indent="-285750">
              <a:buFont typeface="Wingdings" panose="05000000000000000000" pitchFamily="2" charset="2"/>
              <a:buChar char="§"/>
              <a:defRPr/>
            </a:pPr>
            <a:endParaRPr lang="vi-VN">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a:latin typeface="Arial" panose="020B0604020202020204" pitchFamily="34" charset="0"/>
                <a:cs typeface="Arial" panose="020B0604020202020204" pitchFamily="34" charset="0"/>
              </a:rPr>
              <a:t>With the volume of returning customers, we can divide into 3 big groups by counting the volume of returning customers:</a:t>
            </a:r>
          </a:p>
          <a:p>
            <a:pPr marL="285750" indent="-285750">
              <a:buFont typeface="Wingdings" panose="05000000000000000000" pitchFamily="2" charset="2"/>
              <a:buChar char="§"/>
            </a:pPr>
            <a:endParaRPr lang="en-US">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a:latin typeface="Arial" panose="020B0604020202020204" pitchFamily="34" charset="0"/>
                <a:cs typeface="Arial" panose="020B0604020202020204" pitchFamily="34" charset="0"/>
              </a:rPr>
              <a:t>The first group (12/2010) always had a volume of returning customers greater than 200, something that the following group customers did not have.</a:t>
            </a:r>
          </a:p>
          <a:p>
            <a:pPr marL="742950" lvl="1"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a:latin typeface="Arial" panose="020B0604020202020204" pitchFamily="34" charset="0"/>
                <a:cs typeface="Arial" panose="020B0604020202020204" pitchFamily="34" charset="0"/>
              </a:rPr>
              <a:t>The second group ( from 01/2011 to 03/2011) had several months greater than 100 customers.</a:t>
            </a:r>
          </a:p>
          <a:p>
            <a:pPr marL="742950" lvl="1"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a:latin typeface="Arial" panose="020B0604020202020204" pitchFamily="34" charset="0"/>
                <a:cs typeface="Arial" panose="020B0604020202020204" pitchFamily="34" charset="0"/>
              </a:rPr>
              <a:t>The third group is the rest with quantities smaller than 100 customers.</a:t>
            </a:r>
          </a:p>
          <a:p>
            <a:pPr marL="742950" lvl="1"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endParaRPr lang="vi-VN">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CEB2382-9407-C5D9-C075-59386EB8B873}"/>
              </a:ext>
            </a:extLst>
          </p:cNvPr>
          <p:cNvPicPr>
            <a:picLocks noChangeAspect="1"/>
          </p:cNvPicPr>
          <p:nvPr/>
        </p:nvPicPr>
        <p:blipFill>
          <a:blip r:embed="rId2"/>
          <a:stretch>
            <a:fillRect/>
          </a:stretch>
        </p:blipFill>
        <p:spPr>
          <a:xfrm>
            <a:off x="8731045" y="1634846"/>
            <a:ext cx="9270570" cy="7017307"/>
          </a:xfrm>
          <a:prstGeom prst="rect">
            <a:avLst/>
          </a:prstGeom>
        </p:spPr>
      </p:pic>
      <p:sp>
        <p:nvSpPr>
          <p:cNvPr id="2" name="Freeform 7">
            <a:extLst>
              <a:ext uri="{FF2B5EF4-FFF2-40B4-BE49-F238E27FC236}">
                <a16:creationId xmlns:a16="http://schemas.microsoft.com/office/drawing/2014/main" id="{56586FEB-DAE0-BB54-9862-FEB16460E47A}"/>
              </a:ext>
            </a:extLst>
          </p:cNvPr>
          <p:cNvSpPr/>
          <p:nvPr/>
        </p:nvSpPr>
        <p:spPr>
          <a:xfrm>
            <a:off x="3441291" y="444052"/>
            <a:ext cx="2514600" cy="2438400"/>
          </a:xfrm>
          <a:custGeom>
            <a:avLst/>
            <a:gdLst/>
            <a:ahLst/>
            <a:cxnLst/>
            <a:rect l="l" t="t" r="r" b="b"/>
            <a:pathLst>
              <a:path w="3764819" h="5521735">
                <a:moveTo>
                  <a:pt x="0" y="0"/>
                </a:moveTo>
                <a:lnTo>
                  <a:pt x="3764820" y="0"/>
                </a:lnTo>
                <a:lnTo>
                  <a:pt x="3764820" y="5521735"/>
                </a:lnTo>
                <a:lnTo>
                  <a:pt x="0" y="55217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Freeform 11">
            <a:extLst>
              <a:ext uri="{FF2B5EF4-FFF2-40B4-BE49-F238E27FC236}">
                <a16:creationId xmlns:a16="http://schemas.microsoft.com/office/drawing/2014/main" id="{E73E61C7-1C27-EF3B-EF67-48A7F315541D}"/>
              </a:ext>
            </a:extLst>
          </p:cNvPr>
          <p:cNvSpPr/>
          <p:nvPr/>
        </p:nvSpPr>
        <p:spPr>
          <a:xfrm rot="-2700000">
            <a:off x="4515934" y="91506"/>
            <a:ext cx="416932" cy="381722"/>
          </a:xfrm>
          <a:custGeom>
            <a:avLst/>
            <a:gdLst/>
            <a:ahLst/>
            <a:cxnLst/>
            <a:rect l="l" t="t" r="r" b="b"/>
            <a:pathLst>
              <a:path w="967557" h="509822">
                <a:moveTo>
                  <a:pt x="0" y="0"/>
                </a:moveTo>
                <a:lnTo>
                  <a:pt x="967557" y="0"/>
                </a:lnTo>
                <a:lnTo>
                  <a:pt x="967557" y="509822"/>
                </a:lnTo>
                <a:lnTo>
                  <a:pt x="0" y="5098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11" name="Picture 10">
            <a:extLst>
              <a:ext uri="{FF2B5EF4-FFF2-40B4-BE49-F238E27FC236}">
                <a16:creationId xmlns:a16="http://schemas.microsoft.com/office/drawing/2014/main" id="{7B09C172-0309-F2E4-AAEF-E58E382CC62C}"/>
              </a:ext>
            </a:extLst>
          </p:cNvPr>
          <p:cNvPicPr>
            <a:picLocks noChangeAspect="1"/>
          </p:cNvPicPr>
          <p:nvPr/>
        </p:nvPicPr>
        <p:blipFill>
          <a:blip r:embed="rId7"/>
          <a:stretch>
            <a:fillRect/>
          </a:stretch>
        </p:blipFill>
        <p:spPr>
          <a:xfrm>
            <a:off x="1879165" y="0"/>
            <a:ext cx="1535422" cy="1346233"/>
          </a:xfrm>
          <a:prstGeom prst="rect">
            <a:avLst/>
          </a:prstGeom>
        </p:spPr>
      </p:pic>
    </p:spTree>
    <p:extLst>
      <p:ext uri="{BB962C8B-B14F-4D97-AF65-F5344CB8AC3E}">
        <p14:creationId xmlns:p14="http://schemas.microsoft.com/office/powerpoint/2010/main" val="3988576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20000"/>
          </a:schemeClr>
        </a:solidFill>
        <a:effectLst/>
      </p:bgPr>
    </p:bg>
    <p:spTree>
      <p:nvGrpSpPr>
        <p:cNvPr id="1" name=""/>
        <p:cNvGrpSpPr/>
        <p:nvPr/>
      </p:nvGrpSpPr>
      <p:grpSpPr>
        <a:xfrm>
          <a:off x="0" y="0"/>
          <a:ext cx="0" cy="0"/>
          <a:chOff x="0" y="0"/>
          <a:chExt cx="0" cy="0"/>
        </a:xfrm>
      </p:grpSpPr>
      <p:sp>
        <p:nvSpPr>
          <p:cNvPr id="11" name="Freeform 19">
            <a:extLst>
              <a:ext uri="{FF2B5EF4-FFF2-40B4-BE49-F238E27FC236}">
                <a16:creationId xmlns:a16="http://schemas.microsoft.com/office/drawing/2014/main" id="{079774D7-6390-FB64-0320-6336ACAB5A55}"/>
              </a:ext>
            </a:extLst>
          </p:cNvPr>
          <p:cNvSpPr/>
          <p:nvPr/>
        </p:nvSpPr>
        <p:spPr>
          <a:xfrm>
            <a:off x="15621000" y="190500"/>
            <a:ext cx="1828800" cy="1676400"/>
          </a:xfrm>
          <a:custGeom>
            <a:avLst/>
            <a:gdLst/>
            <a:ahLst/>
            <a:cxnLst/>
            <a:rect l="l" t="t" r="r" b="b"/>
            <a:pathLst>
              <a:path w="4005636" h="3925523">
                <a:moveTo>
                  <a:pt x="0" y="0"/>
                </a:moveTo>
                <a:lnTo>
                  <a:pt x="4005635" y="0"/>
                </a:lnTo>
                <a:lnTo>
                  <a:pt x="4005635" y="3925523"/>
                </a:lnTo>
                <a:lnTo>
                  <a:pt x="0" y="3925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TextBox 12">
            <a:extLst>
              <a:ext uri="{FF2B5EF4-FFF2-40B4-BE49-F238E27FC236}">
                <a16:creationId xmlns:a16="http://schemas.microsoft.com/office/drawing/2014/main" id="{56DE4802-4593-090A-3D6B-2124EE3FFDF9}"/>
              </a:ext>
            </a:extLst>
          </p:cNvPr>
          <p:cNvSpPr txBox="1"/>
          <p:nvPr/>
        </p:nvSpPr>
        <p:spPr>
          <a:xfrm>
            <a:off x="838200" y="3079397"/>
            <a:ext cx="6934200" cy="5632311"/>
          </a:xfrm>
          <a:prstGeom prst="rect">
            <a:avLst/>
          </a:prstGeom>
          <a:noFill/>
        </p:spPr>
        <p:txBody>
          <a:bodyPr wrap="square" rtlCol="0">
            <a:spAutoFit/>
          </a:bodyPr>
          <a:lstStyle>
            <a:defPPr>
              <a:defRPr lang="en-US"/>
            </a:defPPr>
            <a:lvl1pPr>
              <a:defRPr>
                <a:latin typeface="Arial" panose="020B0604020202020204" pitchFamily="34" charset="0"/>
                <a:cs typeface="Arial" panose="020B0604020202020204" pitchFamily="34" charset="0"/>
              </a:defRPr>
            </a:lvl1pPr>
          </a:lstStyle>
          <a:p>
            <a:endParaRPr lang="en-US"/>
          </a:p>
          <a:p>
            <a:pPr marL="285750" indent="-285750">
              <a:buFont typeface="Arial" panose="020B0604020202020204" pitchFamily="34" charset="0"/>
              <a:buChar char="•"/>
            </a:pPr>
            <a:r>
              <a:rPr lang="en-US"/>
              <a:t>According to the analysis of the percentage cohort table, it is evident that the number of customers who returned was mostly under 50% each month. Moreover, the percentage of return purchase rate (RPR) was always under 40% after the customers' initial purchase. The highest rate was observed in the first month, with 36% after the customers used the service for the first time. This suggests that the customers did not have a good experience with the service.</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 each customer group, there was a notable increase in the percentage of RPR (returning paying customers) every month, except for the last month, where it decreased significantly and only showed minor fluctuations, ranging from 6% to 11% on average. This trend was observed in all groups except for the first customer group, which displayed a 26% RPR.</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cohort analysis revealed that the company's product or service did not meet customer expectations, resulting in low customer retention rates.</a:t>
            </a:r>
          </a:p>
        </p:txBody>
      </p:sp>
      <p:sp>
        <p:nvSpPr>
          <p:cNvPr id="16" name="Rectangle: Rounded Corners 15">
            <a:extLst>
              <a:ext uri="{FF2B5EF4-FFF2-40B4-BE49-F238E27FC236}">
                <a16:creationId xmlns:a16="http://schemas.microsoft.com/office/drawing/2014/main" id="{EB8CA582-540D-A1A8-E78E-A86B19D5D3E2}"/>
              </a:ext>
            </a:extLst>
          </p:cNvPr>
          <p:cNvSpPr/>
          <p:nvPr/>
        </p:nvSpPr>
        <p:spPr>
          <a:xfrm>
            <a:off x="9116961" y="705535"/>
            <a:ext cx="5549899" cy="914400"/>
          </a:xfrm>
          <a:prstGeom prst="roundRect">
            <a:avLst>
              <a:gd name="adj" fmla="val 3602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a:latin typeface="Bevan" panose="020B0604020202020204" charset="0"/>
              </a:rPr>
              <a:t>COHORT TABLE </a:t>
            </a:r>
          </a:p>
        </p:txBody>
      </p:sp>
      <p:sp>
        <p:nvSpPr>
          <p:cNvPr id="17" name="Freeform 10">
            <a:extLst>
              <a:ext uri="{FF2B5EF4-FFF2-40B4-BE49-F238E27FC236}">
                <a16:creationId xmlns:a16="http://schemas.microsoft.com/office/drawing/2014/main" id="{85C1389D-91B8-4874-3431-ACE51CCB9D59}"/>
              </a:ext>
            </a:extLst>
          </p:cNvPr>
          <p:cNvSpPr/>
          <p:nvPr/>
        </p:nvSpPr>
        <p:spPr>
          <a:xfrm>
            <a:off x="2066003" y="190500"/>
            <a:ext cx="3886200" cy="2740462"/>
          </a:xfrm>
          <a:custGeom>
            <a:avLst/>
            <a:gdLst/>
            <a:ahLst/>
            <a:cxnLst/>
            <a:rect l="l" t="t" r="r" b="b"/>
            <a:pathLst>
              <a:path w="5417517" h="6849734">
                <a:moveTo>
                  <a:pt x="0" y="0"/>
                </a:moveTo>
                <a:lnTo>
                  <a:pt x="5417516" y="0"/>
                </a:lnTo>
                <a:lnTo>
                  <a:pt x="5417516" y="6849734"/>
                </a:lnTo>
                <a:lnTo>
                  <a:pt x="0" y="68497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23" name="Picture 22">
            <a:extLst>
              <a:ext uri="{FF2B5EF4-FFF2-40B4-BE49-F238E27FC236}">
                <a16:creationId xmlns:a16="http://schemas.microsoft.com/office/drawing/2014/main" id="{1250B419-C501-02CA-9905-96DF095DE2BB}"/>
              </a:ext>
            </a:extLst>
          </p:cNvPr>
          <p:cNvPicPr>
            <a:picLocks noChangeAspect="1"/>
          </p:cNvPicPr>
          <p:nvPr/>
        </p:nvPicPr>
        <p:blipFill rotWithShape="1">
          <a:blip r:embed="rId6"/>
          <a:srcRect l="7280" t="4869" r="7404" b="8503"/>
          <a:stretch/>
        </p:blipFill>
        <p:spPr>
          <a:xfrm>
            <a:off x="8077200" y="2287369"/>
            <a:ext cx="8915400" cy="7123331"/>
          </a:xfrm>
          <a:prstGeom prst="roundRect">
            <a:avLst>
              <a:gd name="adj" fmla="val 10308"/>
            </a:avLst>
          </a:prstGeom>
          <a:ln w="12700">
            <a:solidFill>
              <a:schemeClr val="tx1"/>
            </a:solidFill>
          </a:ln>
        </p:spPr>
      </p:pic>
    </p:spTree>
    <p:extLst>
      <p:ext uri="{BB962C8B-B14F-4D97-AF65-F5344CB8AC3E}">
        <p14:creationId xmlns:p14="http://schemas.microsoft.com/office/powerpoint/2010/main" val="403420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8100" y="-1"/>
            <a:ext cx="18326100" cy="10287001"/>
          </a:xfrm>
          <a:prstGeom prst="rect">
            <a:avLst/>
          </a:prstGeom>
          <a:solidFill>
            <a:schemeClr val="bg1"/>
          </a:solidFill>
        </p:spPr>
        <p:txBody>
          <a:bodyPr/>
          <a:lstStyle/>
          <a:p>
            <a:endParaRPr lang="en-US"/>
          </a:p>
        </p:txBody>
      </p:sp>
      <p:pic>
        <p:nvPicPr>
          <p:cNvPr id="13" name="Picture 12">
            <a:extLst>
              <a:ext uri="{FF2B5EF4-FFF2-40B4-BE49-F238E27FC236}">
                <a16:creationId xmlns:a16="http://schemas.microsoft.com/office/drawing/2014/main" id="{451B6398-9094-2061-C285-0988B4D65C9B}"/>
              </a:ext>
            </a:extLst>
          </p:cNvPr>
          <p:cNvPicPr>
            <a:picLocks noChangeAspect="1"/>
          </p:cNvPicPr>
          <p:nvPr/>
        </p:nvPicPr>
        <p:blipFill rotWithShape="1">
          <a:blip r:embed="rId2"/>
          <a:srcRect l="2981" t="7140" r="2510" b="1982"/>
          <a:stretch/>
        </p:blipFill>
        <p:spPr>
          <a:xfrm>
            <a:off x="13101484" y="1485900"/>
            <a:ext cx="5181600" cy="3796827"/>
          </a:xfrm>
          <a:prstGeom prst="rect">
            <a:avLst/>
          </a:prstGeom>
        </p:spPr>
      </p:pic>
      <p:pic>
        <p:nvPicPr>
          <p:cNvPr id="14" name="Picture 13">
            <a:extLst>
              <a:ext uri="{FF2B5EF4-FFF2-40B4-BE49-F238E27FC236}">
                <a16:creationId xmlns:a16="http://schemas.microsoft.com/office/drawing/2014/main" id="{77A5D16A-FA3F-C5A6-37AF-9961989C1437}"/>
              </a:ext>
            </a:extLst>
          </p:cNvPr>
          <p:cNvPicPr>
            <a:picLocks noChangeAspect="1"/>
          </p:cNvPicPr>
          <p:nvPr/>
        </p:nvPicPr>
        <p:blipFill rotWithShape="1">
          <a:blip r:embed="rId3"/>
          <a:srcRect l="697" t="7331" r="1691" b="2720"/>
          <a:stretch/>
        </p:blipFill>
        <p:spPr>
          <a:xfrm>
            <a:off x="6831385" y="1492832"/>
            <a:ext cx="5971751" cy="3796828"/>
          </a:xfrm>
          <a:prstGeom prst="rect">
            <a:avLst/>
          </a:prstGeom>
          <a:ln w="12700">
            <a:solidFill>
              <a:schemeClr val="tx1"/>
            </a:solidFill>
          </a:ln>
        </p:spPr>
      </p:pic>
      <p:sp>
        <p:nvSpPr>
          <p:cNvPr id="15" name="TextBox 14">
            <a:extLst>
              <a:ext uri="{FF2B5EF4-FFF2-40B4-BE49-F238E27FC236}">
                <a16:creationId xmlns:a16="http://schemas.microsoft.com/office/drawing/2014/main" id="{E5A0265D-FE0B-F059-510F-CA7F36C3277F}"/>
              </a:ext>
            </a:extLst>
          </p:cNvPr>
          <p:cNvSpPr txBox="1"/>
          <p:nvPr/>
        </p:nvSpPr>
        <p:spPr>
          <a:xfrm>
            <a:off x="-76200" y="75399"/>
            <a:ext cx="9792724" cy="621324"/>
          </a:xfrm>
          <a:prstGeom prst="rect">
            <a:avLst/>
          </a:prstGeom>
          <a:noFill/>
        </p:spPr>
        <p:txBody>
          <a:bodyPr wrap="square" rtlCol="0">
            <a:spAutoFit/>
          </a:bodyPr>
          <a:lstStyle/>
          <a:p>
            <a:pPr>
              <a:lnSpc>
                <a:spcPct val="150000"/>
              </a:lnSpc>
            </a:pPr>
            <a:r>
              <a:rPr lang="en-US" sz="2500">
                <a:latin typeface="Bevan" panose="020B0604020202020204" charset="0"/>
              </a:rPr>
              <a:t>OTHER CHARTS DISPLAY THE  REVENUE</a:t>
            </a:r>
            <a:endParaRPr lang="en-US" sz="3000">
              <a:latin typeface="Bevan" panose="020B0604020202020204" charset="0"/>
            </a:endParaRPr>
          </a:p>
        </p:txBody>
      </p:sp>
      <p:sp>
        <p:nvSpPr>
          <p:cNvPr id="16" name="TextBox 15">
            <a:extLst>
              <a:ext uri="{FF2B5EF4-FFF2-40B4-BE49-F238E27FC236}">
                <a16:creationId xmlns:a16="http://schemas.microsoft.com/office/drawing/2014/main" id="{22FD25E9-5651-A12F-1A9B-4DA9126EB236}"/>
              </a:ext>
            </a:extLst>
          </p:cNvPr>
          <p:cNvSpPr txBox="1"/>
          <p:nvPr/>
        </p:nvSpPr>
        <p:spPr>
          <a:xfrm>
            <a:off x="13297514" y="5624708"/>
            <a:ext cx="4535948" cy="4401205"/>
          </a:xfrm>
          <a:prstGeom prst="rect">
            <a:avLst/>
          </a:prstGeom>
          <a:noFill/>
        </p:spPr>
        <p:txBody>
          <a:bodyPr wrap="square" rtlCol="0">
            <a:spAutoFit/>
          </a:bodyPr>
          <a:lstStyle/>
          <a:p>
            <a:pPr>
              <a:tabLst>
                <a:tab pos="7654925" algn="l"/>
              </a:tabLst>
            </a:pPr>
            <a:r>
              <a:rPr lang="en-US" sz="2000"/>
              <a:t>The map chart depicts the revenue of various countries across the globe, with a particular emphasis on Europe. The biggest circle on the map corresponds to the United Kingdom, suggesting that the Company should give more priority to this market. However, in the long run, the Company should also consider expanding its presence in Asia and America.</a:t>
            </a:r>
          </a:p>
          <a:p>
            <a:pPr>
              <a:tabLst>
                <a:tab pos="7654925" algn="l"/>
              </a:tabLst>
            </a:pPr>
            <a:endParaRPr lang="en-US" sz="2500"/>
          </a:p>
          <a:p>
            <a:pPr>
              <a:tabLst>
                <a:tab pos="7654925" algn="l"/>
              </a:tabLst>
            </a:pPr>
            <a:endParaRPr lang="en-US" sz="2500"/>
          </a:p>
          <a:p>
            <a:pPr>
              <a:tabLst>
                <a:tab pos="7654925" algn="l"/>
              </a:tabLst>
            </a:pPr>
            <a:endParaRPr lang="en-US" sz="2500"/>
          </a:p>
          <a:p>
            <a:pPr>
              <a:tabLst>
                <a:tab pos="7654925" algn="l"/>
              </a:tabLst>
            </a:pPr>
            <a:endParaRPr lang="en-US" sz="2500"/>
          </a:p>
        </p:txBody>
      </p:sp>
      <p:sp>
        <p:nvSpPr>
          <p:cNvPr id="18" name="TextBox 17">
            <a:extLst>
              <a:ext uri="{FF2B5EF4-FFF2-40B4-BE49-F238E27FC236}">
                <a16:creationId xmlns:a16="http://schemas.microsoft.com/office/drawing/2014/main" id="{56A50C7A-3CA6-5AC6-3D0C-CA9530F972DB}"/>
              </a:ext>
            </a:extLst>
          </p:cNvPr>
          <p:cNvSpPr txBox="1"/>
          <p:nvPr/>
        </p:nvSpPr>
        <p:spPr>
          <a:xfrm>
            <a:off x="7102694" y="5627001"/>
            <a:ext cx="5740282" cy="3170099"/>
          </a:xfrm>
          <a:prstGeom prst="rect">
            <a:avLst/>
          </a:prstGeom>
          <a:noFill/>
        </p:spPr>
        <p:txBody>
          <a:bodyPr wrap="square" rtlCol="0">
            <a:spAutoFit/>
          </a:bodyPr>
          <a:lstStyle/>
          <a:p>
            <a:r>
              <a:rPr lang="en-US" sz="2000"/>
              <a:t>In general, the United Kingdom generated the highest revenue and outperformed all other countries by a significant margin. The sales figures of all other countries combined did not match the sales figures of the United Kingdom alone, which exceeded 1 million. In contrast, other countries had sales figures lower than 0.3 million. The visual chart clearly illustrates a significant disparity in the sales figures, with the majority of sales being generated in the United Kingdom.</a:t>
            </a:r>
          </a:p>
        </p:txBody>
      </p:sp>
      <p:sp>
        <p:nvSpPr>
          <p:cNvPr id="19" name="TextBox 18">
            <a:extLst>
              <a:ext uri="{FF2B5EF4-FFF2-40B4-BE49-F238E27FC236}">
                <a16:creationId xmlns:a16="http://schemas.microsoft.com/office/drawing/2014/main" id="{D870E185-0D0F-AC93-0A12-E8B7098AFB9C}"/>
              </a:ext>
            </a:extLst>
          </p:cNvPr>
          <p:cNvSpPr txBox="1"/>
          <p:nvPr/>
        </p:nvSpPr>
        <p:spPr>
          <a:xfrm>
            <a:off x="14491022" y="943935"/>
            <a:ext cx="5181600" cy="430887"/>
          </a:xfrm>
          <a:prstGeom prst="rect">
            <a:avLst/>
          </a:prstGeom>
          <a:noFill/>
        </p:spPr>
        <p:txBody>
          <a:bodyPr wrap="square" rtlCol="0">
            <a:spAutoFit/>
          </a:bodyPr>
          <a:lstStyle/>
          <a:p>
            <a:r>
              <a:rPr lang="en-US" sz="2200" b="1"/>
              <a:t>Consumer on Global</a:t>
            </a:r>
          </a:p>
        </p:txBody>
      </p:sp>
      <p:sp>
        <p:nvSpPr>
          <p:cNvPr id="4" name="TextBox 3">
            <a:extLst>
              <a:ext uri="{FF2B5EF4-FFF2-40B4-BE49-F238E27FC236}">
                <a16:creationId xmlns:a16="http://schemas.microsoft.com/office/drawing/2014/main" id="{3A807383-DD06-D1D2-4231-1C82C85DEC75}"/>
              </a:ext>
            </a:extLst>
          </p:cNvPr>
          <p:cNvSpPr txBox="1"/>
          <p:nvPr/>
        </p:nvSpPr>
        <p:spPr>
          <a:xfrm>
            <a:off x="7581286" y="943936"/>
            <a:ext cx="4471950" cy="430887"/>
          </a:xfrm>
          <a:prstGeom prst="rect">
            <a:avLst/>
          </a:prstGeom>
          <a:noFill/>
        </p:spPr>
        <p:txBody>
          <a:bodyPr wrap="square" rtlCol="0">
            <a:spAutoFit/>
          </a:bodyPr>
          <a:lstStyle/>
          <a:p>
            <a:r>
              <a:rPr lang="en-US" sz="2200" b="1"/>
              <a:t>Segmentation Revenue by Country</a:t>
            </a:r>
          </a:p>
        </p:txBody>
      </p:sp>
      <p:pic>
        <p:nvPicPr>
          <p:cNvPr id="5" name="Picture 4">
            <a:extLst>
              <a:ext uri="{FF2B5EF4-FFF2-40B4-BE49-F238E27FC236}">
                <a16:creationId xmlns:a16="http://schemas.microsoft.com/office/drawing/2014/main" id="{53E14748-8C6B-0A4A-A075-246155BBBA15}"/>
              </a:ext>
            </a:extLst>
          </p:cNvPr>
          <p:cNvPicPr>
            <a:picLocks noChangeAspect="1"/>
          </p:cNvPicPr>
          <p:nvPr/>
        </p:nvPicPr>
        <p:blipFill>
          <a:blip r:embed="rId4"/>
          <a:stretch>
            <a:fillRect/>
          </a:stretch>
        </p:blipFill>
        <p:spPr>
          <a:xfrm>
            <a:off x="162904" y="1485900"/>
            <a:ext cx="6314095" cy="3810693"/>
          </a:xfrm>
          <a:prstGeom prst="rect">
            <a:avLst/>
          </a:prstGeom>
          <a:ln w="19050">
            <a:solidFill>
              <a:schemeClr val="tx1"/>
            </a:solidFill>
          </a:ln>
        </p:spPr>
      </p:pic>
      <p:sp>
        <p:nvSpPr>
          <p:cNvPr id="6" name="TextBox 5">
            <a:extLst>
              <a:ext uri="{FF2B5EF4-FFF2-40B4-BE49-F238E27FC236}">
                <a16:creationId xmlns:a16="http://schemas.microsoft.com/office/drawing/2014/main" id="{B9BD221C-69C6-3F5E-31A2-9069F601DCA6}"/>
              </a:ext>
            </a:extLst>
          </p:cNvPr>
          <p:cNvSpPr txBox="1"/>
          <p:nvPr/>
        </p:nvSpPr>
        <p:spPr>
          <a:xfrm>
            <a:off x="1015064" y="875868"/>
            <a:ext cx="5181600" cy="430887"/>
          </a:xfrm>
          <a:prstGeom prst="rect">
            <a:avLst/>
          </a:prstGeom>
          <a:noFill/>
        </p:spPr>
        <p:txBody>
          <a:bodyPr wrap="square" rtlCol="0">
            <a:spAutoFit/>
          </a:bodyPr>
          <a:lstStyle>
            <a:defPPr>
              <a:defRPr lang="en-US"/>
            </a:defPPr>
            <a:lvl1pPr>
              <a:defRPr sz="2200" b="1"/>
            </a:lvl1pPr>
          </a:lstStyle>
          <a:p>
            <a:r>
              <a:rPr lang="en-US"/>
              <a:t>Revenue followed Year and Country</a:t>
            </a:r>
          </a:p>
        </p:txBody>
      </p:sp>
      <p:sp>
        <p:nvSpPr>
          <p:cNvPr id="7" name="TextBox 6">
            <a:extLst>
              <a:ext uri="{FF2B5EF4-FFF2-40B4-BE49-F238E27FC236}">
                <a16:creationId xmlns:a16="http://schemas.microsoft.com/office/drawing/2014/main" id="{95A4A126-B25F-00C3-8253-8A1DF45C4F7D}"/>
              </a:ext>
            </a:extLst>
          </p:cNvPr>
          <p:cNvSpPr txBox="1"/>
          <p:nvPr/>
        </p:nvSpPr>
        <p:spPr>
          <a:xfrm>
            <a:off x="162904" y="5829300"/>
            <a:ext cx="6314094" cy="3170099"/>
          </a:xfrm>
          <a:prstGeom prst="rect">
            <a:avLst/>
          </a:prstGeom>
          <a:noFill/>
        </p:spPr>
        <p:txBody>
          <a:bodyPr wrap="square" rtlCol="0">
            <a:spAutoFit/>
          </a:bodyPr>
          <a:lstStyle>
            <a:defPPr>
              <a:defRPr lang="en-US"/>
            </a:defPPr>
            <a:lvl1pPr>
              <a:defRPr sz="2000"/>
            </a:lvl1pPr>
          </a:lstStyle>
          <a:p>
            <a:r>
              <a:rPr lang="en-US" sz="2000"/>
              <a:t>Over the course of a year, the revenue in the United Kingdom demonstrated an upward trend. In contrast, other countries experienced only slight or no increases in revenue. This remarkable growth highlights the importance of the United Kingdom market, which has been a primary focus for the company over the past several years. Moving forward, if we continue to make progress in this market and its surrounding countries, we can expect further expansion in the future.</a:t>
            </a:r>
          </a:p>
          <a:p>
            <a:endParaRPr lang="en-US"/>
          </a:p>
        </p:txBody>
      </p:sp>
      <p:sp>
        <p:nvSpPr>
          <p:cNvPr id="3" name="TextBox 2">
            <a:extLst>
              <a:ext uri="{FF2B5EF4-FFF2-40B4-BE49-F238E27FC236}">
                <a16:creationId xmlns:a16="http://schemas.microsoft.com/office/drawing/2014/main" id="{1BBEBFE8-E2FC-2574-E20F-8F0C7A15449A}"/>
              </a:ext>
            </a:extLst>
          </p:cNvPr>
          <p:cNvSpPr txBox="1"/>
          <p:nvPr/>
        </p:nvSpPr>
        <p:spPr>
          <a:xfrm>
            <a:off x="130949" y="8709739"/>
            <a:ext cx="4104296" cy="369332"/>
          </a:xfrm>
          <a:prstGeom prst="rect">
            <a:avLst/>
          </a:prstGeom>
          <a:noFill/>
        </p:spPr>
        <p:txBody>
          <a:bodyPr wrap="square" rtlCol="0">
            <a:spAutoFit/>
          </a:bodyPr>
          <a:lstStyle/>
          <a:p>
            <a:r>
              <a:rPr lang="en-US" i="1"/>
              <a:t>(See the detailed data in the PowerBI file)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9774C4C8-2B95-07D2-8B2E-0909DCDAD038}"/>
              </a:ext>
            </a:extLst>
          </p:cNvPr>
          <p:cNvPicPr>
            <a:picLocks noChangeAspect="1"/>
          </p:cNvPicPr>
          <p:nvPr/>
        </p:nvPicPr>
        <p:blipFill>
          <a:blip r:embed="rId2"/>
          <a:stretch>
            <a:fillRect/>
          </a:stretch>
        </p:blipFill>
        <p:spPr>
          <a:xfrm>
            <a:off x="762000" y="6029912"/>
            <a:ext cx="5105400" cy="3075988"/>
          </a:xfrm>
          <a:prstGeom prst="rect">
            <a:avLst/>
          </a:prstGeom>
          <a:ln w="12700">
            <a:solidFill>
              <a:schemeClr val="tx1"/>
            </a:solidFill>
          </a:ln>
        </p:spPr>
      </p:pic>
      <p:pic>
        <p:nvPicPr>
          <p:cNvPr id="24" name="Picture 23">
            <a:extLst>
              <a:ext uri="{FF2B5EF4-FFF2-40B4-BE49-F238E27FC236}">
                <a16:creationId xmlns:a16="http://schemas.microsoft.com/office/drawing/2014/main" id="{6B760D3E-F91D-9770-A3D3-A600BF3BCF12}"/>
              </a:ext>
            </a:extLst>
          </p:cNvPr>
          <p:cNvPicPr>
            <a:picLocks noChangeAspect="1"/>
          </p:cNvPicPr>
          <p:nvPr/>
        </p:nvPicPr>
        <p:blipFill>
          <a:blip r:embed="rId3"/>
          <a:stretch>
            <a:fillRect/>
          </a:stretch>
        </p:blipFill>
        <p:spPr>
          <a:xfrm>
            <a:off x="9296400" y="6029912"/>
            <a:ext cx="5105400" cy="3075988"/>
          </a:xfrm>
          <a:prstGeom prst="rect">
            <a:avLst/>
          </a:prstGeom>
          <a:ln w="12700">
            <a:solidFill>
              <a:schemeClr val="tx1"/>
            </a:solidFill>
          </a:ln>
        </p:spPr>
      </p:pic>
      <p:pic>
        <p:nvPicPr>
          <p:cNvPr id="26" name="Picture 25">
            <a:extLst>
              <a:ext uri="{FF2B5EF4-FFF2-40B4-BE49-F238E27FC236}">
                <a16:creationId xmlns:a16="http://schemas.microsoft.com/office/drawing/2014/main" id="{70E9F230-5D73-83DC-B58F-4F334D28618F}"/>
              </a:ext>
            </a:extLst>
          </p:cNvPr>
          <p:cNvPicPr>
            <a:picLocks noChangeAspect="1"/>
          </p:cNvPicPr>
          <p:nvPr/>
        </p:nvPicPr>
        <p:blipFill>
          <a:blip r:embed="rId4"/>
          <a:stretch>
            <a:fillRect/>
          </a:stretch>
        </p:blipFill>
        <p:spPr>
          <a:xfrm>
            <a:off x="762000" y="1471287"/>
            <a:ext cx="5105400" cy="3291213"/>
          </a:xfrm>
          <a:prstGeom prst="rect">
            <a:avLst/>
          </a:prstGeom>
          <a:ln w="12700">
            <a:solidFill>
              <a:schemeClr val="tx1"/>
            </a:solidFill>
          </a:ln>
        </p:spPr>
      </p:pic>
      <p:pic>
        <p:nvPicPr>
          <p:cNvPr id="28" name="Picture 27">
            <a:extLst>
              <a:ext uri="{FF2B5EF4-FFF2-40B4-BE49-F238E27FC236}">
                <a16:creationId xmlns:a16="http://schemas.microsoft.com/office/drawing/2014/main" id="{18BD1B82-D4CB-E058-8ADD-CA10E289D6B5}"/>
              </a:ext>
            </a:extLst>
          </p:cNvPr>
          <p:cNvPicPr>
            <a:picLocks noChangeAspect="1"/>
          </p:cNvPicPr>
          <p:nvPr/>
        </p:nvPicPr>
        <p:blipFill>
          <a:blip r:embed="rId5"/>
          <a:stretch>
            <a:fillRect/>
          </a:stretch>
        </p:blipFill>
        <p:spPr>
          <a:xfrm>
            <a:off x="9296400" y="1472516"/>
            <a:ext cx="5105400" cy="3289984"/>
          </a:xfrm>
          <a:prstGeom prst="rect">
            <a:avLst/>
          </a:prstGeom>
          <a:ln w="12700">
            <a:solidFill>
              <a:schemeClr val="tx1"/>
            </a:solidFill>
          </a:ln>
        </p:spPr>
      </p:pic>
      <p:sp>
        <p:nvSpPr>
          <p:cNvPr id="2" name="TextBox 1">
            <a:extLst>
              <a:ext uri="{FF2B5EF4-FFF2-40B4-BE49-F238E27FC236}">
                <a16:creationId xmlns:a16="http://schemas.microsoft.com/office/drawing/2014/main" id="{EAFF559B-A30E-348D-CEC6-83735C18B243}"/>
              </a:ext>
            </a:extLst>
          </p:cNvPr>
          <p:cNvSpPr txBox="1"/>
          <p:nvPr/>
        </p:nvSpPr>
        <p:spPr>
          <a:xfrm>
            <a:off x="6046839" y="1504771"/>
            <a:ext cx="2932472" cy="1200329"/>
          </a:xfrm>
          <a:prstGeom prst="rect">
            <a:avLst/>
          </a:prstGeom>
          <a:noFill/>
        </p:spPr>
        <p:txBody>
          <a:bodyPr wrap="square" rtlCol="0">
            <a:spAutoFit/>
          </a:bodyPr>
          <a:lstStyle/>
          <a:p>
            <a:r>
              <a:rPr lang="en-US"/>
              <a:t>After one year, the number of customers increased almost fivefold from 885 to 4219.</a:t>
            </a:r>
          </a:p>
        </p:txBody>
      </p:sp>
      <p:sp>
        <p:nvSpPr>
          <p:cNvPr id="3" name="TextBox 2">
            <a:extLst>
              <a:ext uri="{FF2B5EF4-FFF2-40B4-BE49-F238E27FC236}">
                <a16:creationId xmlns:a16="http://schemas.microsoft.com/office/drawing/2014/main" id="{C581CF82-2AA3-65A1-0F95-AC936998DCDE}"/>
              </a:ext>
            </a:extLst>
          </p:cNvPr>
          <p:cNvSpPr txBox="1"/>
          <p:nvPr/>
        </p:nvSpPr>
        <p:spPr>
          <a:xfrm>
            <a:off x="762000" y="190500"/>
            <a:ext cx="8686800" cy="369332"/>
          </a:xfrm>
          <a:prstGeom prst="rect">
            <a:avLst/>
          </a:prstGeom>
          <a:noFill/>
        </p:spPr>
        <p:txBody>
          <a:bodyPr wrap="square" rtlCol="0">
            <a:spAutoFit/>
          </a:bodyPr>
          <a:lstStyle>
            <a:defPPr>
              <a:defRPr lang="en-US"/>
            </a:defPPr>
            <a:lvl1pPr>
              <a:lnSpc>
                <a:spcPct val="150000"/>
              </a:lnSpc>
              <a:defRPr sz="2500">
                <a:latin typeface="Bevan" panose="020B0604020202020204" charset="0"/>
              </a:defRPr>
            </a:lvl1pPr>
          </a:lstStyle>
          <a:p>
            <a:r>
              <a:rPr lang="en-US"/>
              <a:t>THE CHARACTERISTICS OF CUSTOMERS </a:t>
            </a:r>
          </a:p>
        </p:txBody>
      </p:sp>
      <p:sp>
        <p:nvSpPr>
          <p:cNvPr id="5" name="TextBox 4">
            <a:extLst>
              <a:ext uri="{FF2B5EF4-FFF2-40B4-BE49-F238E27FC236}">
                <a16:creationId xmlns:a16="http://schemas.microsoft.com/office/drawing/2014/main" id="{A20A5B31-407E-F678-7427-729080844D12}"/>
              </a:ext>
            </a:extLst>
          </p:cNvPr>
          <p:cNvSpPr txBox="1"/>
          <p:nvPr/>
        </p:nvSpPr>
        <p:spPr>
          <a:xfrm>
            <a:off x="6217675" y="6057900"/>
            <a:ext cx="2590800" cy="2031325"/>
          </a:xfrm>
          <a:prstGeom prst="rect">
            <a:avLst/>
          </a:prstGeom>
          <a:noFill/>
        </p:spPr>
        <p:txBody>
          <a:bodyPr wrap="square" rtlCol="0">
            <a:spAutoFit/>
          </a:bodyPr>
          <a:lstStyle/>
          <a:p>
            <a:r>
              <a:rPr lang="en-US"/>
              <a:t>With an increase in customers, the number of orders rose to 367,004 from 25,665. This indicates a positive trend for the company to attract more customers.</a:t>
            </a:r>
          </a:p>
        </p:txBody>
      </p:sp>
      <p:sp>
        <p:nvSpPr>
          <p:cNvPr id="8" name="TextBox 7">
            <a:extLst>
              <a:ext uri="{FF2B5EF4-FFF2-40B4-BE49-F238E27FC236}">
                <a16:creationId xmlns:a16="http://schemas.microsoft.com/office/drawing/2014/main" id="{63EF3C05-0239-7864-348B-F8C9494A198D}"/>
              </a:ext>
            </a:extLst>
          </p:cNvPr>
          <p:cNvSpPr txBox="1"/>
          <p:nvPr/>
        </p:nvSpPr>
        <p:spPr>
          <a:xfrm>
            <a:off x="14630400" y="1539776"/>
            <a:ext cx="3352800" cy="2308324"/>
          </a:xfrm>
          <a:prstGeom prst="rect">
            <a:avLst/>
          </a:prstGeom>
          <a:noFill/>
        </p:spPr>
        <p:txBody>
          <a:bodyPr wrap="square">
            <a:spAutoFit/>
          </a:bodyPr>
          <a:lstStyle/>
          <a:p>
            <a:r>
              <a:rPr lang="en-US"/>
              <a:t>The scatter chart reveals that the customers tend to spend less and make irregular orders. This highlights the need to rethink the existing strategies and come up with innovative approaches to boost customer engagement and retention.</a:t>
            </a:r>
          </a:p>
        </p:txBody>
      </p:sp>
      <p:sp>
        <p:nvSpPr>
          <p:cNvPr id="9" name="TextBox 8">
            <a:extLst>
              <a:ext uri="{FF2B5EF4-FFF2-40B4-BE49-F238E27FC236}">
                <a16:creationId xmlns:a16="http://schemas.microsoft.com/office/drawing/2014/main" id="{C1E5FD12-10C0-E51F-3936-6D0BF1DA1827}"/>
              </a:ext>
            </a:extLst>
          </p:cNvPr>
          <p:cNvSpPr txBox="1"/>
          <p:nvPr/>
        </p:nvSpPr>
        <p:spPr>
          <a:xfrm>
            <a:off x="14782800" y="6286500"/>
            <a:ext cx="3505200" cy="2585323"/>
          </a:xfrm>
          <a:prstGeom prst="rect">
            <a:avLst/>
          </a:prstGeom>
          <a:noFill/>
        </p:spPr>
        <p:txBody>
          <a:bodyPr wrap="square" rtlCol="0">
            <a:spAutoFit/>
          </a:bodyPr>
          <a:lstStyle/>
          <a:p>
            <a:r>
              <a:rPr lang="en-US"/>
              <a:t>Over a year, the revenue has shown a steady upward trend, increasing from 437,345 to 6,122,944. This positive growth is a result of effective strategies and efforts, but cohort analysis showed the revenue could be decreased throughout the customer experience.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1985847" y="-2014653"/>
            <a:ext cx="14316306" cy="14316306"/>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a:p>
          </p:txBody>
        </p:sp>
      </p:grpSp>
      <p:sp>
        <p:nvSpPr>
          <p:cNvPr id="5" name="TextBox 4">
            <a:extLst>
              <a:ext uri="{FF2B5EF4-FFF2-40B4-BE49-F238E27FC236}">
                <a16:creationId xmlns:a16="http://schemas.microsoft.com/office/drawing/2014/main" id="{0295812E-D5CB-E089-95F3-831A7D654B54}"/>
              </a:ext>
            </a:extLst>
          </p:cNvPr>
          <p:cNvSpPr txBox="1"/>
          <p:nvPr/>
        </p:nvSpPr>
        <p:spPr>
          <a:xfrm>
            <a:off x="6477000" y="342900"/>
            <a:ext cx="4686300" cy="621324"/>
          </a:xfrm>
          <a:prstGeom prst="rect">
            <a:avLst/>
          </a:prstGeom>
          <a:noFill/>
        </p:spPr>
        <p:txBody>
          <a:bodyPr wrap="square" rtlCol="0">
            <a:spAutoFit/>
          </a:bodyPr>
          <a:lstStyle>
            <a:defPPr>
              <a:defRPr lang="en-US"/>
            </a:defPPr>
            <a:lvl1pPr>
              <a:lnSpc>
                <a:spcPct val="150000"/>
              </a:lnSpc>
              <a:defRPr sz="2500">
                <a:latin typeface="Bevan" panose="020B0604020202020204" charset="0"/>
              </a:defRPr>
            </a:lvl1pPr>
          </a:lstStyle>
          <a:p>
            <a:r>
              <a:rPr lang="en-US"/>
              <a:t>PROBLEM  &amp; SOLUTION </a:t>
            </a:r>
          </a:p>
        </p:txBody>
      </p:sp>
      <p:sp>
        <p:nvSpPr>
          <p:cNvPr id="6" name="TextBox 5">
            <a:extLst>
              <a:ext uri="{FF2B5EF4-FFF2-40B4-BE49-F238E27FC236}">
                <a16:creationId xmlns:a16="http://schemas.microsoft.com/office/drawing/2014/main" id="{0F816B03-4444-CEE8-8ABB-37094EE9C5B2}"/>
              </a:ext>
            </a:extLst>
          </p:cNvPr>
          <p:cNvSpPr txBox="1"/>
          <p:nvPr/>
        </p:nvSpPr>
        <p:spPr>
          <a:xfrm>
            <a:off x="4419600" y="1638300"/>
            <a:ext cx="9829800" cy="6740307"/>
          </a:xfrm>
          <a:prstGeom prst="rect">
            <a:avLst/>
          </a:prstGeom>
          <a:noFill/>
        </p:spPr>
        <p:txBody>
          <a:bodyPr wrap="square" rtlCol="0">
            <a:spAutoFit/>
          </a:bodyPr>
          <a:lstStyle/>
          <a:p>
            <a:r>
              <a:rPr lang="en-US"/>
              <a:t>Based on the analysis, we could define a big problem of the company that the customers hadn’t had a great experience with service. Specifically, the retention rate was not high, it was only almost under 40%. Additionally, the market only concentrated on Europan which brought mostly revenue for the company. So, we can define some points:</a:t>
            </a:r>
          </a:p>
          <a:p>
            <a:endParaRPr lang="en-US"/>
          </a:p>
          <a:p>
            <a:pPr marL="285750" indent="-285750">
              <a:buFont typeface="Wingdings" panose="05000000000000000000" pitchFamily="2" charset="2"/>
              <a:buChar char="q"/>
            </a:pPr>
            <a:r>
              <a:rPr lang="en-US"/>
              <a:t>Problem 1: There are two groups we can divide into - December 2010 and after. The first group had initial customers and a higher retention rate compared to the second group.</a:t>
            </a:r>
          </a:p>
          <a:p>
            <a:pPr marL="285750" indent="-285750">
              <a:buFont typeface="Wingdings" panose="05000000000000000000" pitchFamily="2" charset="2"/>
              <a:buChar char="q"/>
            </a:pPr>
            <a:endParaRPr lang="en-US"/>
          </a:p>
          <a:p>
            <a:pPr marL="285750" indent="-285750">
              <a:buFont typeface="Arial" panose="020B0604020202020204" pitchFamily="34" charset="0"/>
              <a:buChar char="•"/>
            </a:pPr>
            <a:r>
              <a:rPr lang="en-US"/>
              <a:t>Suggestion: Define why the difference in the number of customers decreased rapidly, including the strategic acquisition of new customers being lower than the first month.</a:t>
            </a:r>
          </a:p>
          <a:p>
            <a:pPr marL="285750" indent="-285750">
              <a:buFont typeface="Arial" panose="020B0604020202020204" pitchFamily="34" charset="0"/>
              <a:buChar char="•"/>
            </a:pPr>
            <a:endParaRPr lang="en-US"/>
          </a:p>
          <a:p>
            <a:pPr marL="285750" indent="-285750">
              <a:buFont typeface="Wingdings" panose="05000000000000000000" pitchFamily="2" charset="2"/>
              <a:buChar char="q"/>
            </a:pPr>
            <a:r>
              <a:rPr lang="en-US"/>
              <a:t>Problem 2: The retention rate was always so low with an index under 40%.</a:t>
            </a:r>
          </a:p>
          <a:p>
            <a:pPr marL="285750" indent="-285750">
              <a:buFont typeface="Wingdings" panose="05000000000000000000" pitchFamily="2" charset="2"/>
              <a:buChar char="q"/>
            </a:pPr>
            <a:endParaRPr lang="en-US"/>
          </a:p>
          <a:p>
            <a:pPr marL="285750" indent="-285750">
              <a:buFont typeface="Arial" panose="020B0604020202020204" pitchFamily="34" charset="0"/>
              <a:buChar char="•"/>
            </a:pPr>
            <a:r>
              <a:rPr lang="en-US"/>
              <a:t>Suggestion: </a:t>
            </a:r>
          </a:p>
          <a:p>
            <a:pPr marL="285750" indent="-285750">
              <a:buFont typeface="Arial" panose="020B0604020202020204" pitchFamily="34" charset="0"/>
              <a:buChar char="•"/>
            </a:pPr>
            <a:endParaRPr lang="en-US"/>
          </a:p>
          <a:p>
            <a:r>
              <a:rPr lang="en-US"/>
              <a:t>    - Optimize User Experience and continuously</a:t>
            </a:r>
            <a:r>
              <a:rPr lang="en-US" b="0" i="0">
                <a:solidFill>
                  <a:srgbClr val="0D0D0D"/>
                </a:solidFill>
                <a:effectLst/>
                <a:latin typeface="Söhne"/>
              </a:rPr>
              <a:t> optimize products or services based on user feedback and behavior data by collecting data from customers after using the service.</a:t>
            </a:r>
          </a:p>
          <a:p>
            <a:r>
              <a:rPr lang="en-US">
                <a:solidFill>
                  <a:srgbClr val="0D0D0D"/>
                </a:solidFill>
                <a:latin typeface="Söhne"/>
              </a:rPr>
              <a:t>- </a:t>
            </a:r>
            <a:r>
              <a:rPr lang="en-US" b="0" i="0">
                <a:solidFill>
                  <a:srgbClr val="0D0D0D"/>
                </a:solidFill>
                <a:effectLst/>
                <a:latin typeface="Söhne"/>
              </a:rPr>
              <a:t> Reward Loyalty: Implement loyalty programs, discounts, or rewards for long-term users to incentivize them to continue using your product or service.</a:t>
            </a:r>
          </a:p>
          <a:p>
            <a:endParaRPr lang="en-US"/>
          </a:p>
          <a:p>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977</Words>
  <Application>Microsoft Office PowerPoint</Application>
  <PresentationFormat>Custom</PresentationFormat>
  <Paragraphs>55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Arial</vt:lpstr>
      <vt:lpstr>Söhne</vt:lpstr>
      <vt:lpstr>Bevan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Hồng Nhạt và Cam Có tính minh họa Vui Hình minh họa Kinh doanh Nổi bật Thuyết trình với Sự dễ dàng Bản thuyết trình Kinh doanh</dc:title>
  <dc:creator>quoc bao</dc:creator>
  <cp:lastModifiedBy>quoc bao</cp:lastModifiedBy>
  <cp:revision>3</cp:revision>
  <dcterms:created xsi:type="dcterms:W3CDTF">2006-08-16T00:00:00Z</dcterms:created>
  <dcterms:modified xsi:type="dcterms:W3CDTF">2024-02-24T14:15:59Z</dcterms:modified>
  <dc:identifier>DAF4dmqNM5U</dc:identifier>
</cp:coreProperties>
</file>