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95CF-2322-46A7-8375-2C536190186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66E1-79CA-4A89-8748-58E0CAD04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95CF-2322-46A7-8375-2C536190186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66E1-79CA-4A89-8748-58E0CAD04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95CF-2322-46A7-8375-2C536190186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66E1-79CA-4A89-8748-58E0CAD04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95CF-2322-46A7-8375-2C536190186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66E1-79CA-4A89-8748-58E0CAD04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95CF-2322-46A7-8375-2C536190186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66E1-79CA-4A89-8748-58E0CAD04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95CF-2322-46A7-8375-2C536190186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66E1-79CA-4A89-8748-58E0CAD04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95CF-2322-46A7-8375-2C536190186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66E1-79CA-4A89-8748-58E0CAD04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95CF-2322-46A7-8375-2C536190186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66E1-79CA-4A89-8748-58E0CAD04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95CF-2322-46A7-8375-2C536190186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66E1-79CA-4A89-8748-58E0CAD04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95CF-2322-46A7-8375-2C536190186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66E1-79CA-4A89-8748-58E0CAD04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95CF-2322-46A7-8375-2C536190186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D66E1-79CA-4A89-8748-58E0CAD04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95CF-2322-46A7-8375-2C536190186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66E1-79CA-4A89-8748-58E0CAD044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</a:t>
            </a:r>
            <a:r>
              <a:rPr lang="en-US" dirty="0" smtClean="0"/>
              <a:t>ow many classes are you thinking of for your OO design - Rental car company?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CarFleet</a:t>
            </a:r>
          </a:p>
          <a:p>
            <a:r>
              <a:rPr lang="en-US" dirty="0" smtClean="0"/>
              <a:t>Sedan, SUV, Van, Pickup</a:t>
            </a:r>
          </a:p>
          <a:p>
            <a:r>
              <a:rPr lang="en-US" dirty="0" smtClean="0"/>
              <a:t>Vehicle &lt;= </a:t>
            </a:r>
            <a:r>
              <a:rPr lang="en-US" i="1" dirty="0" smtClean="0"/>
              <a:t>Think abstractly</a:t>
            </a:r>
          </a:p>
          <a:p>
            <a:r>
              <a:rPr lang="en-US" dirty="0" smtClean="0"/>
              <a:t>CarRentalMgmt</a:t>
            </a:r>
          </a:p>
          <a:p>
            <a:r>
              <a:rPr lang="en-US" dirty="0" smtClean="0"/>
              <a:t>RentalContract</a:t>
            </a:r>
          </a:p>
          <a:p>
            <a:r>
              <a:rPr lang="en-US" dirty="0" smtClean="0"/>
              <a:t>Driver (Customer)</a:t>
            </a:r>
          </a:p>
          <a:p>
            <a:r>
              <a:rPr lang="en-US" dirty="0" smtClean="0"/>
              <a:t>Garage (they operate multiple garages)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(Customer)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Gender, Email address</a:t>
            </a:r>
          </a:p>
          <a:p>
            <a:r>
              <a:rPr lang="en-US" dirty="0" smtClean="0"/>
              <a:t>Date-of-birth</a:t>
            </a:r>
          </a:p>
          <a:p>
            <a:r>
              <a:rPr lang="en-US" dirty="0" smtClean="0"/>
              <a:t>Driver’s license issued when</a:t>
            </a:r>
          </a:p>
          <a:p>
            <a:r>
              <a:rPr lang="en-US" dirty="0" smtClean="0"/>
              <a:t>Postal address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Location, full address</a:t>
            </a:r>
          </a:p>
          <a:p>
            <a:r>
              <a:rPr lang="en-US" dirty="0" smtClean="0"/>
              <a:t>Nick name</a:t>
            </a:r>
          </a:p>
          <a:p>
            <a:r>
              <a:rPr lang="en-US" dirty="0" smtClean="0"/>
              <a:t>Size (large, medium, small)</a:t>
            </a:r>
          </a:p>
          <a:p>
            <a:r>
              <a:rPr lang="en-US" dirty="0" smtClean="0"/>
              <a:t>Who is its director?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Rental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picked up?</a:t>
            </a:r>
          </a:p>
          <a:p>
            <a:r>
              <a:rPr lang="en-US" dirty="0" smtClean="0"/>
              <a:t>When returned?</a:t>
            </a:r>
          </a:p>
          <a:p>
            <a:r>
              <a:rPr lang="en-US" dirty="0" smtClean="0"/>
              <a:t>Total amount of payment</a:t>
            </a:r>
          </a:p>
          <a:p>
            <a:r>
              <a:rPr lang="en-US" dirty="0" smtClean="0"/>
              <a:t>Payment method (chas, credit card, etc.)</a:t>
            </a:r>
          </a:p>
          <a:p>
            <a:r>
              <a:rPr lang="en-US" dirty="0" smtClean="0"/>
              <a:t>At what garage the rental car is picked up</a:t>
            </a:r>
          </a:p>
          <a:p>
            <a:r>
              <a:rPr lang="en-US" dirty="0" smtClean="0"/>
              <a:t>At </a:t>
            </a:r>
            <a:r>
              <a:rPr lang="en-US" dirty="0" smtClean="0"/>
              <a:t>what garage the rental car is returned</a:t>
            </a:r>
          </a:p>
          <a:p>
            <a:r>
              <a:rPr lang="en-US" dirty="0" smtClean="0"/>
              <a:t>Who is the customer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interfaces are you thinking of for your OO design - Rental car company?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BookAndRent, implemented by CarRentalMgmt</a:t>
            </a:r>
          </a:p>
          <a:p>
            <a:r>
              <a:rPr lang="en-US" dirty="0" smtClean="0"/>
              <a:t>BookAndRent – this interface has 2 methods</a:t>
            </a:r>
          </a:p>
          <a:p>
            <a:pPr lvl="1"/>
            <a:r>
              <a:rPr lang="en-US" dirty="0" smtClean="0"/>
              <a:t>bookACar(…)</a:t>
            </a:r>
          </a:p>
          <a:p>
            <a:pPr lvl="1"/>
            <a:r>
              <a:rPr lang="en-US" dirty="0" smtClean="0"/>
              <a:t>signAContract(…)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152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How many classes are you thinking of for your OO design - Rental car company?</vt:lpstr>
      <vt:lpstr>Driver (Customer)</vt:lpstr>
      <vt:lpstr>Garage</vt:lpstr>
      <vt:lpstr>Rental Contract</vt:lpstr>
      <vt:lpstr>How many interfaces are you thinking of for your OO design - Rental car company?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Navitimer</dc:creator>
  <cp:lastModifiedBy>Navitimer</cp:lastModifiedBy>
  <cp:revision>5</cp:revision>
  <dcterms:created xsi:type="dcterms:W3CDTF">2021-03-21T03:26:42Z</dcterms:created>
  <dcterms:modified xsi:type="dcterms:W3CDTF">2021-03-21T04:10:33Z</dcterms:modified>
</cp:coreProperties>
</file>