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sldIdLst>
    <p:sldId id="318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7DEF3-7517-4BCA-BDF6-9A5FB0DAC196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10674-29D6-44C6-A30D-3E69E1307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0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AFF98-033A-4CF3-885F-5D750793F76E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3897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325D-625F-403B-AE38-9E8FE77CB227}" type="datetime1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263D-F432-4962-8AF7-62854FD8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49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1935-6932-4C6B-A58E-5E08BB35C192}" type="datetime1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263D-F432-4962-8AF7-62854FD8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8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2750-5E28-422B-878B-502CA406DAAC}" type="datetime1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263D-F432-4962-8AF7-62854FD8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2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2253-8C90-49DE-80EA-39E2BA12582C}" type="datetime1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263D-F432-4962-8AF7-62854FD8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5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2285-A448-4FA1-9281-BCBA57794D53}" type="datetime1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263D-F432-4962-8AF7-62854FD8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3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17A8-2F11-47CC-ACA6-86D88076F29B}" type="datetime1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263D-F432-4962-8AF7-62854FD8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6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994E-2F68-4574-914B-3839960118AB}" type="datetime1">
              <a:rPr lang="en-US" smtClean="0"/>
              <a:t>10/12/2016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263D-F432-4962-8AF7-62854FD8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7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7D31-622E-4C83-BB65-C7797781741D}" type="datetime1">
              <a:rPr lang="en-US" smtClean="0"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263D-F432-4962-8AF7-62854FD8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6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E0930-6A92-4258-9A38-A4FF2D316169}" type="datetime1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263D-F432-4962-8AF7-62854FD8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7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219E-0470-4C27-90E2-4FC65DD74ED3}" type="datetime1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263D-F432-4962-8AF7-62854FD8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8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9EA5-93FA-4FB9-9983-95140136A737}" type="datetime1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263D-F432-4962-8AF7-62854FD8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29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93D90-60A2-4472-B1D8-B5CCA0129AB8}" type="datetime1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F263D-F432-4962-8AF7-62854FD8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3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3380E6"/>
                </a:solidFill>
                <a:latin typeface="Goudy Sans Medium"/>
              </a:rPr>
              <a:t>Operator Overloading; Class string</a:t>
            </a:r>
          </a:p>
        </p:txBody>
      </p:sp>
      <p:sp>
        <p:nvSpPr>
          <p:cNvPr id="10243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/>
            <a:r>
              <a:rPr lang="en-US" altLang="en-US" smtClean="0"/>
              <a:t>Based on Chapter </a:t>
            </a:r>
            <a:r>
              <a:rPr lang="en-US" altLang="en-US" dirty="0" smtClean="0"/>
              <a:t>10 of C++ How to Program, 10/e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44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1013"/>
            <a:ext cx="12192000" cy="58943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71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1750"/>
            <a:ext cx="12192000" cy="42529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14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8475"/>
            <a:ext cx="12192000" cy="33194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88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0"/>
            <a:ext cx="11264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03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8" y="0"/>
            <a:ext cx="117173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88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3425"/>
            <a:ext cx="12192000" cy="539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85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34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988"/>
            <a:ext cx="12192000" cy="42624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7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0313"/>
            <a:ext cx="12192000" cy="439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78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0188"/>
            <a:ext cx="12192000" cy="38560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75"/>
            <a:ext cx="12192000" cy="66976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39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1738"/>
            <a:ext cx="12192000" cy="44529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03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17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575"/>
            <a:ext cx="12192000" cy="4768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87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22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05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25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23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35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96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450"/>
            <a:ext cx="12192000" cy="4481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24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575"/>
            <a:ext cx="12192000" cy="65452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12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63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3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0"/>
            <a:ext cx="9499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525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3238"/>
            <a:ext cx="12192000" cy="33099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41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5488"/>
            <a:ext cx="12192000" cy="28654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413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8600"/>
            <a:ext cx="12192000" cy="38592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180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525"/>
            <a:ext cx="12192000" cy="60753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792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498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3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845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4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956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4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88" y="0"/>
            <a:ext cx="97250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3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1413"/>
            <a:ext cx="12192000" cy="4575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30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4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0"/>
            <a:ext cx="111061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461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4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647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4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400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4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292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4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5"/>
            <a:ext cx="12192000" cy="50609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783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4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39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4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15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4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816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5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876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5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1525"/>
            <a:ext cx="12192000" cy="27733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7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594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5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475"/>
            <a:ext cx="12192000" cy="66214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819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5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0"/>
            <a:ext cx="100774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248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5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9800"/>
            <a:ext cx="12192000" cy="49768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95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5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125"/>
            <a:ext cx="12192000" cy="384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455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5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1513"/>
            <a:ext cx="12192000" cy="55133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358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5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6538"/>
            <a:ext cx="12192000" cy="38433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537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5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199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5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6563"/>
            <a:ext cx="12192000" cy="34432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378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6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9913"/>
            <a:ext cx="12192000" cy="31765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175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6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09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0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80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0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75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0"/>
            <a:ext cx="11161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54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0_Page_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075"/>
            <a:ext cx="12192000" cy="61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5317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DE4FA8F-8ACA-45D7-93E4-7534A5F48D5B}" vid="{D4CC59B7-4017-4F3C-84AE-F6ED526978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cpphtp10_09</Template>
  <TotalTime>1</TotalTime>
  <Words>726</Words>
  <Application>Microsoft Office PowerPoint</Application>
  <PresentationFormat>Widescreen</PresentationFormat>
  <Paragraphs>62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Calibri Light</vt:lpstr>
      <vt:lpstr>Goudy Sans Medium</vt:lpstr>
      <vt:lpstr>Theme1</vt:lpstr>
      <vt:lpstr>Operator Overloading; Class string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 Overloading; Class string</dc:title>
  <dc:creator>Paul Deitel</dc:creator>
  <cp:lastModifiedBy>Evans, Donald</cp:lastModifiedBy>
  <cp:revision>4</cp:revision>
  <dcterms:created xsi:type="dcterms:W3CDTF">2016-07-20T18:39:32Z</dcterms:created>
  <dcterms:modified xsi:type="dcterms:W3CDTF">2016-10-12T14:44:58Z</dcterms:modified>
</cp:coreProperties>
</file>