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8CB1-C08C-4B8C-B2EC-36BD703824CC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005E-2CA8-44B4-BDA5-E177AEFA3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4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38CB1-C08C-4B8C-B2EC-36BD703824CC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D005E-2CA8-44B4-BDA5-E177AEFA3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0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4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87776"/>
      </p:ext>
    </p:extLst>
  </p:cSld>
  <p:clrMapOvr>
    <a:masterClrMapping/>
  </p:clrMapOvr>
  <p:transition spd="slow"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61583"/>
      </p:ext>
    </p:extLst>
  </p:cSld>
  <p:clrMapOvr>
    <a:masterClrMapping/>
  </p:clrMapOvr>
  <p:transition spd="slow"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38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1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4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600" b="1" smtClean="0">
                <a:solidFill>
                  <a:srgbClr val="FF0000"/>
                </a:solidFill>
              </a:rPr>
              <a:t>CÁC GIAI ĐOẠN PHÁT TRIỂN CỦA CNTB</a:t>
            </a:r>
            <a:endParaRPr lang="en-US" altLang="en-US" sz="3600" b="1" smtClean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2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9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7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405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33951"/>
      </p:ext>
    </p:extLst>
  </p:cSld>
  <p:clrMapOvr>
    <a:masterClrMapping/>
  </p:clrMapOvr>
  <p:transition spd="slow">
    <p:wheel spokes="8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42516"/>
      </p:ext>
    </p:extLst>
  </p:cSld>
  <p:clrMapOvr>
    <a:masterClrMapping/>
  </p:clrMapOvr>
  <p:transition spd="slow">
    <p:newsfla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67935"/>
      </p:ext>
    </p:extLst>
  </p:cSld>
  <p:clrMapOvr>
    <a:masterClrMapping/>
  </p:clrMapOvr>
  <p:transition spd="slow">
    <p:zoom dir="in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CÁC GIAI ĐOẠN PHÁT TRIỂN CỦA CNTB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2021-04-12T00:37:33Z</dcterms:created>
  <dcterms:modified xsi:type="dcterms:W3CDTF">2021-04-12T00:37:33Z</dcterms:modified>
</cp:coreProperties>
</file>