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B9F-85BD-485B-A8D5-83DD45BBAD5C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58F9-35D4-4BDA-82E4-6952D1B5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3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2B9F-85BD-485B-A8D5-83DD45BBAD5C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58F9-35D4-4BDA-82E4-6952D1B5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5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83540"/>
      </p:ext>
    </p:extLst>
  </p:cSld>
  <p:clrMapOvr>
    <a:masterClrMapping/>
  </p:clrMapOvr>
  <p:transition spd="slow"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9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0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5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6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8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80642"/>
      </p:ext>
    </p:extLst>
  </p:cSld>
  <p:clrMapOvr>
    <a:masterClrMapping/>
  </p:clrMapOvr>
  <p:transition spd="slow"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74132"/>
      </p:ext>
    </p:extLst>
  </p:cSld>
  <p:clrMapOvr>
    <a:masterClrMapping/>
  </p:clrMapOvr>
  <p:transition spd="slow">
    <p:strips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2021-04-12T00:38:00Z</dcterms:created>
  <dcterms:modified xsi:type="dcterms:W3CDTF">2021-04-12T00:38:00Z</dcterms:modified>
</cp:coreProperties>
</file>