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440" autoAdjust="0"/>
  </p:normalViewPr>
  <p:slideViewPr>
    <p:cSldViewPr>
      <p:cViewPr varScale="1">
        <p:scale>
          <a:sx n="63" d="100"/>
          <a:sy n="63" d="100"/>
        </p:scale>
        <p:origin x="-21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2/27/2013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2/27/2013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02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How to Think in Terms of Objects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Environmental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Environmental constraints are almost always a factor. </a:t>
            </a:r>
          </a:p>
          <a:p>
            <a:pPr lvl="1"/>
            <a:r>
              <a:rPr lang="en-US" sz="2800" dirty="0" smtClean="0"/>
              <a:t>Computer hardware might limit software functionality. </a:t>
            </a:r>
          </a:p>
          <a:p>
            <a:pPr lvl="1"/>
            <a:r>
              <a:rPr lang="en-US" sz="2800" dirty="0" smtClean="0"/>
              <a:t>A system might not be connected to a network, or a company might use a specific type of printer.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The Public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Think about how the object is used and not how it is built. </a:t>
            </a:r>
          </a:p>
          <a:p>
            <a:pPr lvl="1"/>
            <a:r>
              <a:rPr lang="en-US" sz="2800" dirty="0" smtClean="0"/>
              <a:t>You might discover that the object needs more interfaces</a:t>
            </a:r>
          </a:p>
          <a:p>
            <a:pPr lvl="1"/>
            <a:r>
              <a:rPr lang="en-US" sz="2800" dirty="0" smtClean="0"/>
              <a:t>Nailing down the final interface is an iterative process</a:t>
            </a:r>
          </a:p>
          <a:p>
            <a:pPr lvl="1"/>
            <a:r>
              <a:rPr lang="en-US" sz="2800" dirty="0" smtClean="0"/>
              <a:t>It is often recommended that each interface model only one behavior.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Indentifying The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Technically, anything that is not a public interface can be considered the implementation. </a:t>
            </a:r>
          </a:p>
          <a:p>
            <a:pPr lvl="1"/>
            <a:r>
              <a:rPr lang="en-US" sz="2800" dirty="0" smtClean="0"/>
              <a:t>This means that the user will never see any of the methods that are considered part of the implementation.</a:t>
            </a:r>
          </a:p>
          <a:p>
            <a:pPr lvl="2"/>
            <a:r>
              <a:rPr lang="en-US" sz="2800" dirty="0" smtClean="0"/>
              <a:t>Including the method’s signature (which includes the name of the method and the parameter list), as well as the actual code inside the method.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How to Think In Terms of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Three important things you can do to develop a good sense of the OO thought process are:</a:t>
            </a:r>
          </a:p>
          <a:p>
            <a:pPr lvl="1"/>
            <a:r>
              <a:rPr lang="en-US" sz="2800" dirty="0" smtClean="0"/>
              <a:t>Knowing the difference between the interface and implementation</a:t>
            </a:r>
          </a:p>
          <a:p>
            <a:pPr lvl="1"/>
            <a:r>
              <a:rPr lang="en-US" sz="2800" dirty="0" smtClean="0"/>
              <a:t>Thinking more abstractly</a:t>
            </a:r>
          </a:p>
          <a:p>
            <a:pPr lvl="1"/>
            <a:r>
              <a:rPr lang="en-US" sz="2800" dirty="0" smtClean="0"/>
              <a:t>Giving the user the minimal interface possible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Interface vs.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When designing a class: </a:t>
            </a:r>
          </a:p>
          <a:p>
            <a:pPr lvl="1"/>
            <a:r>
              <a:rPr lang="en-US" sz="2800" dirty="0" smtClean="0"/>
              <a:t>What the user needs to know and what the user does not need to know are of vital importance. </a:t>
            </a:r>
          </a:p>
          <a:p>
            <a:pPr lvl="1"/>
            <a:r>
              <a:rPr lang="en-US" sz="2800" dirty="0" smtClean="0"/>
              <a:t>The data hiding mechanism inherent with encapsulation is the means by which nonessential data is hidden from the user.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The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services presented to an end user compose the interface. </a:t>
            </a:r>
          </a:p>
          <a:p>
            <a:pPr lvl="1"/>
            <a:r>
              <a:rPr lang="en-US" sz="2800" dirty="0" smtClean="0"/>
              <a:t>In the best case, only the services the end user needs are presented.</a:t>
            </a:r>
          </a:p>
          <a:p>
            <a:pPr lvl="1"/>
            <a:r>
              <a:rPr lang="en-US" sz="2800" dirty="0" smtClean="0"/>
              <a:t>As a general rule, the interface to a class should contain only what the user needs to know. 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The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Arial" charset="0"/>
              </a:rPr>
              <a:t>The implementation details are hidden from the user. </a:t>
            </a:r>
          </a:p>
          <a:p>
            <a:pPr lvl="1"/>
            <a:r>
              <a:rPr lang="en-US" sz="2800" dirty="0" smtClean="0">
                <a:latin typeface="Arial" charset="0"/>
              </a:rPr>
              <a:t>A change to the implementation should not require a change to the user’s code.</a:t>
            </a:r>
          </a:p>
          <a:p>
            <a:pPr lvl="1"/>
            <a:r>
              <a:rPr lang="en-US" sz="2800" dirty="0" smtClean="0"/>
              <a:t>If the interface does not change, the user does not care whether or not the implementation is changed.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Abstract Thinking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Arial" charset="0"/>
              </a:rPr>
              <a:t>One of the main advantages of OO programming is that classes can be reused. </a:t>
            </a:r>
          </a:p>
          <a:p>
            <a:pPr lvl="1"/>
            <a:r>
              <a:rPr lang="en-US" sz="2800" dirty="0" smtClean="0">
                <a:latin typeface="Arial" charset="0"/>
              </a:rPr>
              <a:t>Reusable classes tend to have interfaces that are more abstract than concrete. </a:t>
            </a:r>
          </a:p>
          <a:p>
            <a:pPr lvl="1"/>
            <a:r>
              <a:rPr lang="en-US" sz="2800" dirty="0" smtClean="0">
                <a:latin typeface="Arial" charset="0"/>
              </a:rPr>
              <a:t>Concrete interfaces tend to be very specific. </a:t>
            </a:r>
          </a:p>
          <a:p>
            <a:pPr lvl="1"/>
            <a:r>
              <a:rPr lang="en-US" sz="2800" dirty="0" smtClean="0">
                <a:latin typeface="Arial" charset="0"/>
              </a:rPr>
              <a:t>Abstract interfaces are more general.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The Minimal User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Give the users only what they absolutely need.</a:t>
            </a:r>
          </a:p>
          <a:p>
            <a:pPr lvl="1"/>
            <a:r>
              <a:rPr lang="en-US" sz="2000" dirty="0" smtClean="0"/>
              <a:t>It is better to have to add interfaces because users really need it than to give the users more interfaces than they need.</a:t>
            </a:r>
          </a:p>
          <a:p>
            <a:pPr lvl="1"/>
            <a:r>
              <a:rPr lang="en-US" sz="2000" dirty="0" smtClean="0"/>
              <a:t>Public interfaces define what the users can access.</a:t>
            </a:r>
          </a:p>
          <a:p>
            <a:pPr lvl="1"/>
            <a:r>
              <a:rPr lang="en-US" sz="2000" dirty="0" smtClean="0"/>
              <a:t>It is vital to design classes from a user’s perspective and not from an information systems viewpoint.</a:t>
            </a:r>
          </a:p>
          <a:p>
            <a:pPr lvl="1"/>
            <a:r>
              <a:rPr lang="en-US" sz="2000" dirty="0" smtClean="0"/>
              <a:t>Make sure when you are designing a class that you go over the requirements and the design with the people who will actually use it—not just developers.</a:t>
            </a:r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Determining the Users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Who are the users?</a:t>
            </a:r>
          </a:p>
          <a:p>
            <a:pPr lvl="1"/>
            <a:r>
              <a:rPr lang="en-US" sz="2800" dirty="0" smtClean="0"/>
              <a:t>The first impulse is to say the </a:t>
            </a:r>
            <a:r>
              <a:rPr lang="en-US" sz="2800" i="1" dirty="0" smtClean="0"/>
              <a:t>customers.</a:t>
            </a:r>
          </a:p>
          <a:p>
            <a:pPr lvl="2"/>
            <a:r>
              <a:rPr lang="en-US" sz="2800" i="1" dirty="0" smtClean="0"/>
              <a:t>This is only about half right. </a:t>
            </a:r>
          </a:p>
          <a:p>
            <a:pPr lvl="1"/>
            <a:r>
              <a:rPr lang="en-US" sz="2800" i="1" dirty="0" smtClean="0"/>
              <a:t>Although the customers </a:t>
            </a:r>
            <a:r>
              <a:rPr lang="en-US" sz="2800" dirty="0" smtClean="0"/>
              <a:t>are certainly users, the developers must be a partner with the users. </a:t>
            </a:r>
          </a:p>
          <a:p>
            <a:pPr lvl="2"/>
            <a:r>
              <a:rPr lang="en-US" sz="2800" dirty="0" smtClean="0">
                <a:latin typeface="Arial" charset="0"/>
              </a:rPr>
              <a:t>In short, users can have unrealistic expectations.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Object Behavior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343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After the users are identified:</a:t>
            </a:r>
          </a:p>
          <a:p>
            <a:pPr lvl="1"/>
            <a:r>
              <a:rPr lang="en-US" sz="2800" dirty="0" smtClean="0"/>
              <a:t>You must determine the behaviors of the objects.</a:t>
            </a:r>
          </a:p>
          <a:p>
            <a:pPr lvl="1"/>
            <a:r>
              <a:rPr lang="en-US" sz="2800" dirty="0" smtClean="0"/>
              <a:t>From the viewpoint of all the users, begin identifying the purpose of each object and what it must do to perform properly. </a:t>
            </a:r>
          </a:p>
          <a:p>
            <a:pPr lvl="1"/>
            <a:r>
              <a:rPr lang="en-US" sz="2800" dirty="0" smtClean="0"/>
              <a:t>Note that many of the initial choices will not survive the final cut of the public interface.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932</TotalTime>
  <Words>570</Words>
  <Application>Microsoft Office PowerPoint</Application>
  <PresentationFormat>On-screen Show (4:3)</PresentationFormat>
  <Paragraphs>66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Pearson PTG Video Product PowerPoint Template 111006</vt:lpstr>
      <vt:lpstr>The Object-Oriented Thought Process  Chapter 02</vt:lpstr>
      <vt:lpstr> How to Think In Terms of Objects</vt:lpstr>
      <vt:lpstr> Interface vs. Implementation</vt:lpstr>
      <vt:lpstr>  The Interface</vt:lpstr>
      <vt:lpstr>  The Implementation</vt:lpstr>
      <vt:lpstr>  Abstract Thinking</vt:lpstr>
      <vt:lpstr>  The Minimal User Interface</vt:lpstr>
      <vt:lpstr>  Determining the Users</vt:lpstr>
      <vt:lpstr>  Object Behavior</vt:lpstr>
      <vt:lpstr>  Environmental Constraints</vt:lpstr>
      <vt:lpstr>  The Public Interfaces</vt:lpstr>
      <vt:lpstr>  Indentifying The Implementation</vt:lpstr>
    </vt:vector>
  </TitlesOfParts>
  <Company>Software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Matt</cp:lastModifiedBy>
  <cp:revision>69</cp:revision>
  <dcterms:created xsi:type="dcterms:W3CDTF">2006-12-28T22:00:41Z</dcterms:created>
  <dcterms:modified xsi:type="dcterms:W3CDTF">2013-02-27T19:20:02Z</dcterms:modified>
</cp:coreProperties>
</file>