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8440" autoAdjust="0"/>
  </p:normalViewPr>
  <p:slideViewPr>
    <p:cSldViewPr>
      <p:cViewPr varScale="1">
        <p:scale>
          <a:sx n="82" d="100"/>
          <a:sy n="82" d="100"/>
        </p:scale>
        <p:origin x="-1325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9/2/2019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620-25D1-483C-B3C7-65C1A957398F}" type="datetimeFigureOut">
              <a:rPr lang="en-US"/>
              <a:pPr>
                <a:defRPr/>
              </a:pPr>
              <a:t>9/2/2019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The Object-Oriented Thought Process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04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The Anatomy of a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The Name of the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name of the class is important for several reasons. </a:t>
            </a:r>
          </a:p>
          <a:p>
            <a:pPr lvl="1"/>
            <a:r>
              <a:rPr lang="en-US" sz="2800" dirty="0" smtClean="0"/>
              <a:t>To identify the class itself. </a:t>
            </a:r>
          </a:p>
          <a:p>
            <a:pPr lvl="1"/>
            <a:r>
              <a:rPr lang="en-US" sz="2800" dirty="0" smtClean="0"/>
              <a:t>The name must be descriptive. </a:t>
            </a:r>
          </a:p>
          <a:p>
            <a:pPr lvl="1"/>
            <a:r>
              <a:rPr lang="en-US" sz="2800" dirty="0" smtClean="0"/>
              <a:t>The choice of a name is important because it provides information about what the class does and how it interacts within larger systems.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Comments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Regardless of the syntax of the comments used, comments are vital to understanding the function of a class.</a:t>
            </a:r>
          </a:p>
          <a:p>
            <a:pPr lvl="1"/>
            <a:r>
              <a:rPr lang="en-US" sz="2800" dirty="0" smtClean="0"/>
              <a:t>While comments are vital to the documentation and maintenance of code, it is important not to over-comment.</a:t>
            </a:r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Attributes represent the state of the object because they store the information about the object.</a:t>
            </a:r>
          </a:p>
          <a:p>
            <a:pPr lvl="1"/>
            <a:r>
              <a:rPr lang="en-US" sz="2800" dirty="0" smtClean="0"/>
              <a:t>In many designs all attributes are private. </a:t>
            </a:r>
          </a:p>
          <a:p>
            <a:pPr lvl="1"/>
            <a:r>
              <a:rPr lang="en-US" sz="2800" dirty="0" smtClean="0"/>
              <a:t>Keeping the interface design as minimal as possible. </a:t>
            </a:r>
          </a:p>
          <a:p>
            <a:pPr lvl="1"/>
            <a:r>
              <a:rPr lang="en-US" sz="2800" dirty="0" smtClean="0"/>
              <a:t>The only way to access these attributes is through the method interfaces provided.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Methods represent the behavior of the object because they provide the functionality.</a:t>
            </a:r>
          </a:p>
          <a:p>
            <a:pPr lvl="1"/>
            <a:r>
              <a:rPr lang="en-US" sz="2800" dirty="0" smtClean="0"/>
              <a:t>Methods are defined by their signature and are used to invoke certain behaviors. </a:t>
            </a:r>
          </a:p>
          <a:p>
            <a:pPr lvl="1"/>
            <a:r>
              <a:rPr lang="en-US" sz="2800" dirty="0" smtClean="0"/>
              <a:t>One of the uses of methods is as accessor methods.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Accessor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Controlled access to attributes is provided by methods. </a:t>
            </a:r>
          </a:p>
          <a:p>
            <a:pPr lvl="1"/>
            <a:r>
              <a:rPr lang="en-US" sz="2800" dirty="0" smtClean="0"/>
              <a:t>These method are called </a:t>
            </a:r>
            <a:r>
              <a:rPr lang="en-US" sz="2800" i="1" dirty="0" err="1" smtClean="0"/>
              <a:t>accessors</a:t>
            </a:r>
            <a:r>
              <a:rPr lang="en-US" sz="2800" i="1" dirty="0" smtClean="0"/>
              <a:t>. </a:t>
            </a:r>
          </a:p>
          <a:p>
            <a:pPr lvl="1"/>
            <a:r>
              <a:rPr lang="en-US" sz="2800" dirty="0" smtClean="0"/>
              <a:t>Sometimes </a:t>
            </a:r>
            <a:r>
              <a:rPr lang="en-US" sz="2800" dirty="0" err="1" smtClean="0"/>
              <a:t>accessors</a:t>
            </a:r>
            <a:r>
              <a:rPr lang="en-US" sz="2800" dirty="0" smtClean="0"/>
              <a:t> are referred to as getters and setters.</a:t>
            </a:r>
          </a:p>
          <a:p>
            <a:pPr lvl="3">
              <a:buNone/>
            </a:pPr>
            <a:endParaRPr lang="en-US" sz="1200" dirty="0" smtClean="0"/>
          </a:p>
          <a:p>
            <a:pPr lvl="3">
              <a:buNone/>
            </a:pPr>
            <a:r>
              <a:rPr lang="en-US" sz="1200" dirty="0" smtClean="0"/>
              <a:t>public void </a:t>
            </a:r>
            <a:r>
              <a:rPr lang="en-US" sz="1200" dirty="0" err="1" smtClean="0"/>
              <a:t>setName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iName</a:t>
            </a:r>
            <a:r>
              <a:rPr lang="en-US" sz="1200" dirty="0" smtClean="0"/>
              <a:t>) {</a:t>
            </a:r>
          </a:p>
          <a:p>
            <a:pPr lvl="3">
              <a:buNone/>
            </a:pPr>
            <a:r>
              <a:rPr lang="en-US" sz="1200" dirty="0" smtClean="0"/>
              <a:t>	name = </a:t>
            </a:r>
            <a:r>
              <a:rPr lang="en-US" sz="1200" dirty="0" err="1" smtClean="0"/>
              <a:t>iName</a:t>
            </a:r>
            <a:r>
              <a:rPr lang="en-US" sz="1200" dirty="0" smtClean="0"/>
              <a:t>;</a:t>
            </a:r>
          </a:p>
          <a:p>
            <a:pPr lvl="3">
              <a:buNone/>
            </a:pPr>
            <a:r>
              <a:rPr lang="en-US" sz="1200" dirty="0" smtClean="0"/>
              <a:t>}</a:t>
            </a:r>
          </a:p>
          <a:p>
            <a:pPr lvl="3">
              <a:buNone/>
            </a:pPr>
            <a:r>
              <a:rPr lang="en-US" sz="1200" dirty="0" smtClean="0"/>
              <a:t>public String </a:t>
            </a:r>
            <a:r>
              <a:rPr lang="en-US" sz="1200" dirty="0" err="1" smtClean="0"/>
              <a:t>getName</a:t>
            </a:r>
            <a:r>
              <a:rPr lang="en-US" sz="1200" dirty="0" smtClean="0"/>
              <a:t>() {</a:t>
            </a:r>
          </a:p>
          <a:p>
            <a:pPr lvl="3">
              <a:buNone/>
            </a:pPr>
            <a:r>
              <a:rPr lang="en-US" sz="1200" dirty="0" smtClean="0"/>
              <a:t>	return name;</a:t>
            </a:r>
          </a:p>
          <a:p>
            <a:pPr lvl="3">
              <a:buNone/>
            </a:pPr>
            <a:r>
              <a:rPr lang="en-US" sz="1200" dirty="0" smtClean="0"/>
              <a:t>}</a:t>
            </a:r>
            <a:endParaRPr lang="en-US" sz="12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Public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Both the constructors and the accessor methods are declared as public and are part of the public interface.</a:t>
            </a:r>
          </a:p>
          <a:p>
            <a:pPr lvl="1"/>
            <a:r>
              <a:rPr lang="en-US" sz="2800" dirty="0" smtClean="0">
                <a:latin typeface="Arial" charset="0"/>
              </a:rPr>
              <a:t>Other methods can be part of the public interface as well.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giveDestination</a:t>
            </a:r>
            <a:r>
              <a:rPr lang="en-US" dirty="0" smtClean="0"/>
              <a:t> (){</a:t>
            </a:r>
          </a:p>
          <a:p>
            <a:pPr lvl="2">
              <a:buNone/>
            </a:pPr>
            <a:r>
              <a:rPr lang="en-US" dirty="0" smtClean="0"/>
              <a:t>}</a:t>
            </a:r>
            <a:endParaRPr lang="en-US" sz="6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Private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It is common for methods in a class to be hidden from other classes. These methods are declared as private:</a:t>
            </a:r>
          </a:p>
          <a:p>
            <a:pPr lvl="2">
              <a:buNone/>
            </a:pPr>
            <a:endParaRPr lang="en-US" sz="2400" dirty="0" smtClean="0"/>
          </a:p>
          <a:p>
            <a:pPr lvl="2">
              <a:buNone/>
            </a:pPr>
            <a:r>
              <a:rPr lang="en-US" sz="2400" dirty="0" smtClean="0"/>
              <a:t>private void </a:t>
            </a:r>
            <a:r>
              <a:rPr lang="en-US" sz="2400" dirty="0" err="1" smtClean="0"/>
              <a:t>turnRight</a:t>
            </a:r>
            <a:r>
              <a:rPr lang="en-US" sz="2400" dirty="0" smtClean="0"/>
              <a:t>(){</a:t>
            </a:r>
          </a:p>
          <a:p>
            <a:pPr lvl="2">
              <a:buNone/>
            </a:pPr>
            <a:r>
              <a:rPr lang="en-US" sz="2400" dirty="0" smtClean="0"/>
              <a:t>}</a:t>
            </a:r>
          </a:p>
          <a:p>
            <a:pPr lvl="2">
              <a:buNone/>
            </a:pPr>
            <a:r>
              <a:rPr lang="en-US" sz="2400" dirty="0" smtClean="0"/>
              <a:t>private void </a:t>
            </a:r>
            <a:r>
              <a:rPr lang="en-US" sz="2400" dirty="0" err="1" smtClean="0"/>
              <a:t>turnLeft</a:t>
            </a:r>
            <a:r>
              <a:rPr lang="en-US" sz="2400" dirty="0" smtClean="0"/>
              <a:t>() {</a:t>
            </a:r>
          </a:p>
          <a:p>
            <a:pPr lvl="2">
              <a:buNone/>
            </a:pPr>
            <a:r>
              <a:rPr lang="en-US" sz="2400" dirty="0" smtClean="0"/>
              <a:t>}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951</TotalTime>
  <Words>288</Words>
  <Application>Microsoft Office PowerPoint</Application>
  <PresentationFormat>On-screen Show (4:3)</PresentationFormat>
  <Paragraphs>51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Pearson PTG Video Product PowerPoint Template 111006</vt:lpstr>
      <vt:lpstr>The Object-Oriented Thought Process  Chapter 04</vt:lpstr>
      <vt:lpstr> The Name of the Class</vt:lpstr>
      <vt:lpstr> Comments</vt:lpstr>
      <vt:lpstr> Attributes</vt:lpstr>
      <vt:lpstr> Methods</vt:lpstr>
      <vt:lpstr> Accessor Methods</vt:lpstr>
      <vt:lpstr> Public Methods</vt:lpstr>
      <vt:lpstr> Private Methods</vt:lpstr>
    </vt:vector>
  </TitlesOfParts>
  <Company>Software Insight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Navitimer</cp:lastModifiedBy>
  <cp:revision>77</cp:revision>
  <dcterms:created xsi:type="dcterms:W3CDTF">2006-12-28T22:00:41Z</dcterms:created>
  <dcterms:modified xsi:type="dcterms:W3CDTF">2019-09-02T15:48:21Z</dcterms:modified>
</cp:coreProperties>
</file>