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61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8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35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1915A-F54C-4C92-BDA9-C95C5B0BEE8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3084E5-CCA3-44BF-8470-E45C8BE6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81255" y="1679651"/>
            <a:ext cx="69862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Online Mobile Store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0" name="Picture Placeholder 3"/>
          <p:cNvSpPr txBox="1">
            <a:spLocks noTextEdit="1"/>
          </p:cNvSpPr>
          <p:nvPr/>
        </p:nvSpPr>
        <p:spPr bwMode="auto">
          <a:xfrm>
            <a:off x="9861342" y="-202062"/>
            <a:ext cx="2338387" cy="2336800"/>
          </a:xfrm>
          <a:custGeom>
            <a:avLst/>
            <a:gdLst>
              <a:gd name="T0" fmla="*/ 0 w 2338086"/>
              <a:gd name="T1" fmla="*/ 0 h 2338086"/>
              <a:gd name="T2" fmla="*/ 2338086 w 2338086"/>
              <a:gd name="T3" fmla="*/ 0 h 2338086"/>
              <a:gd name="T4" fmla="*/ 2338086 w 2338086"/>
              <a:gd name="T5" fmla="*/ 2338086 h 2338086"/>
              <a:gd name="T6" fmla="*/ 0 w 2338086"/>
              <a:gd name="T7" fmla="*/ 2338086 h 2338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" name="TextBox 23"/>
          <p:cNvSpPr txBox="1"/>
          <p:nvPr/>
        </p:nvSpPr>
        <p:spPr>
          <a:xfrm>
            <a:off x="4694814" y="5403751"/>
            <a:ext cx="287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Việt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Hoàng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4814" y="3842090"/>
            <a:ext cx="3031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Quốc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Cường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4814" y="5042420"/>
            <a:ext cx="21136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Anh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Bảo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4814" y="4642310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Quốc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Khánh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4814" y="4280979"/>
            <a:ext cx="24727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Trọng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Dương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92323" y="5803861"/>
            <a:ext cx="23514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Tuấn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 Minh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8997" y="190777"/>
            <a:ext cx="45432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ĐẠI HỌC QUỐC GIA HÀ NỘI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457" y="671832"/>
            <a:ext cx="11233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Nexa Bold" charset="0"/>
              </a:rPr>
              <a:t>TRƯỜNG ĐẠI HỌC CÔNG NGHỆ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Nex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363" y="3172570"/>
            <a:ext cx="303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NHÓM SỐ 7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5474" y="703712"/>
            <a:ext cx="51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NỘI DUNG CHÍNH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5474" y="1660440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5474" y="2210050"/>
            <a:ext cx="2274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a.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5474" y="2732648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b.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đích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474" y="3966377"/>
            <a:ext cx="2910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chức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5475" y="3371353"/>
            <a:ext cx="4643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5474" y="4488975"/>
            <a:ext cx="2393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. Demo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8884" y="477078"/>
            <a:ext cx="294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836" y="1065422"/>
            <a:ext cx="213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884" y="1532495"/>
            <a:ext cx="1114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nay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online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trở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xu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thế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thế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này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đang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phổ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hơn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đặc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biệt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đối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những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món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835" y="2381012"/>
            <a:ext cx="111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89" y="2444621"/>
            <a:ext cx="6577717" cy="4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884" y="405515"/>
            <a:ext cx="11449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Online Mobile Store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cấp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góc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nhìn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tổng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nhất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mẫu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thoại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mới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đầy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đủ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số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giá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…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Từ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những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lựa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phù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hợp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nhất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mẫu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điện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thoại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ưa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thích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75" y="1675111"/>
            <a:ext cx="8118282" cy="49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861" y="788495"/>
            <a:ext cx="32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đích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861" y="1342493"/>
            <a:ext cx="1065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Đáp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cầu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tìm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kiếm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trước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tuyến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hoặc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đến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tiếp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cửa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861" y="2204267"/>
            <a:ext cx="1065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Mọi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đều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website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giúp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dễ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so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sánh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861" y="3066041"/>
            <a:ext cx="1065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Giúp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tiết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kiệm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sắm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4403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036" y="572494"/>
            <a:ext cx="6732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4" y="1597309"/>
            <a:ext cx="4811533" cy="164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2" y="1351473"/>
            <a:ext cx="2523925" cy="2021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5" y="4149623"/>
            <a:ext cx="6591631" cy="1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6836" y="357371"/>
            <a:ext cx="347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chức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36" y="850206"/>
            <a:ext cx="448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nhập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Đăng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ký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tài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khoản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836" y="1342855"/>
            <a:ext cx="111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Đặt hàng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06" y="2544417"/>
            <a:ext cx="4998142" cy="30355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4" y="2544417"/>
            <a:ext cx="5021707" cy="3035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7126" y="1514327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10" y="2249485"/>
            <a:ext cx="4567837" cy="29750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50" y="2611703"/>
            <a:ext cx="6991347" cy="261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33" y="1963677"/>
            <a:ext cx="7200241" cy="45296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87126" y="974750"/>
            <a:ext cx="3716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Xem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danh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sách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5" grpId="0"/>
      <p:bldP spid="14" grpId="0"/>
      <p:bldP spid="14" grpId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206</TotalTime>
  <Words>271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Nexa Bold</vt:lpstr>
      <vt:lpstr>Verdana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26</cp:revision>
  <dcterms:created xsi:type="dcterms:W3CDTF">2019-12-21T05:52:18Z</dcterms:created>
  <dcterms:modified xsi:type="dcterms:W3CDTF">2019-12-22T04:04:07Z</dcterms:modified>
</cp:coreProperties>
</file>