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61" r:id="rId3"/>
    <p:sldId id="258" r:id="rId4"/>
    <p:sldId id="260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49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587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879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8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51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720769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926957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133145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8359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2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4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1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0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5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8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A1915A-F54C-4C92-BDA9-C95C5B0BEE8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31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581255" y="1679651"/>
            <a:ext cx="698620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Online Mobile Store</a:t>
            </a:r>
            <a:endParaRPr lang="en-US" sz="5400" dirty="0">
              <a:solidFill>
                <a:schemeClr val="accent4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Nexa Bold" charset="0"/>
            </a:endParaRPr>
          </a:p>
        </p:txBody>
      </p:sp>
      <p:sp>
        <p:nvSpPr>
          <p:cNvPr id="20" name="Picture Placeholder 3"/>
          <p:cNvSpPr txBox="1">
            <a:spLocks noTextEdit="1"/>
          </p:cNvSpPr>
          <p:nvPr/>
        </p:nvSpPr>
        <p:spPr bwMode="auto">
          <a:xfrm>
            <a:off x="9861342" y="-202062"/>
            <a:ext cx="2338387" cy="2336800"/>
          </a:xfrm>
          <a:custGeom>
            <a:avLst/>
            <a:gdLst>
              <a:gd name="T0" fmla="*/ 0 w 2338086"/>
              <a:gd name="T1" fmla="*/ 0 h 2338086"/>
              <a:gd name="T2" fmla="*/ 2338086 w 2338086"/>
              <a:gd name="T3" fmla="*/ 0 h 2338086"/>
              <a:gd name="T4" fmla="*/ 2338086 w 2338086"/>
              <a:gd name="T5" fmla="*/ 2338086 h 2338086"/>
              <a:gd name="T6" fmla="*/ 0 w 2338086"/>
              <a:gd name="T7" fmla="*/ 2338086 h 23380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4" name="TextBox 23"/>
          <p:cNvSpPr txBox="1"/>
          <p:nvPr/>
        </p:nvSpPr>
        <p:spPr>
          <a:xfrm>
            <a:off x="4694814" y="5403751"/>
            <a:ext cx="28745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-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Nguyễn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Việt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Hoàng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Nexa Bold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94814" y="3842090"/>
            <a:ext cx="303159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-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Nguyễn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Quốc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Cường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Nexa Bold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94814" y="5042420"/>
            <a:ext cx="211365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-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Trần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 Anh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Bảo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Nexa Bold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4814" y="4642310"/>
            <a:ext cx="237757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-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Vũ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Quốc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Khánh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Nexa Bold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94814" y="4280979"/>
            <a:ext cx="247272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-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Vũ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Trọng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Dương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Nexa Bold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92323" y="5803861"/>
            <a:ext cx="235147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-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Trần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Tuấn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 Minh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Nexa 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8997" y="190777"/>
            <a:ext cx="45432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ĐẠI HỌC QUỐC GIA HÀ NỘI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Nexa Bol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457" y="671832"/>
            <a:ext cx="11233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TRƯỜNG ĐẠI HỌC CÔNG NGHỆ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Nexa Bo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9363" y="3172570"/>
            <a:ext cx="3037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NHÓM SỐ 7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5474" y="703712"/>
            <a:ext cx="51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NỘI DUNG CHÍNH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5474" y="1660440"/>
            <a:ext cx="2393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Giới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thiệu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5474" y="2210050"/>
            <a:ext cx="2274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a.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Mô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tả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5474" y="2732648"/>
            <a:ext cx="2393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b.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Mục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đích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5474" y="3966377"/>
            <a:ext cx="2910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Các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chức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năng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5475" y="3371353"/>
            <a:ext cx="4643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2.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Các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công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nghệ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được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sử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dụng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5474" y="4488975"/>
            <a:ext cx="2393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. Demo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08884" y="477078"/>
            <a:ext cx="294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Giới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thiệu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6836" y="1065422"/>
            <a:ext cx="2130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Mô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tả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884" y="1532495"/>
            <a:ext cx="11147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Hiện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nay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mua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hàng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online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đã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trở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thành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một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xu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thế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trên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thế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giới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Và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cách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mua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hàng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này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đang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ngày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càng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phổ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biến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hơn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đặc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biệt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là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đối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với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những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món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đồ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công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nghệ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 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6835" y="2381012"/>
            <a:ext cx="1114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89" y="2444621"/>
            <a:ext cx="6577717" cy="4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8884" y="405515"/>
            <a:ext cx="11449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- Online Mobile Store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cung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cấp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góc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nhìn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tổng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quan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nhất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về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các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mẫu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điện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thoại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mới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cùng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nhiều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hình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ảnh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thông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tin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đầy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đủ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về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thông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số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kỹ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thuật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giá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thành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, …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Từ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đó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khách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hàng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có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thể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có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những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lựa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chọn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phù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hợp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nhất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về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mẫu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điện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thoại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ưa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thích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75" y="1675111"/>
            <a:ext cx="8118282" cy="499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5861" y="788495"/>
            <a:ext cx="320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Mục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đích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5861" y="1342493"/>
            <a:ext cx="1065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Đáp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ứng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nhu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cầu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tìm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kiếm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thông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tin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sản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phẩm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của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khách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hàng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trước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khi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mua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hàng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trực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tuyến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hoặc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đến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trực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tiếp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cửa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hàng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861" y="2204267"/>
            <a:ext cx="1065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Mọi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thông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tin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của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sản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phẩm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đều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có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trên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website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giúp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khách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hàng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dễ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dàng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so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sánh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861" y="3066041"/>
            <a:ext cx="1065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Giúp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khách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hàng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tiết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kiệm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thời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gian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mua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sắm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4403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6036" y="572494"/>
            <a:ext cx="6732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2.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Các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công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nghệ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được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sử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dụng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24" y="1597309"/>
            <a:ext cx="4811533" cy="1647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42" y="1351473"/>
            <a:ext cx="2523925" cy="20211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15" y="4149623"/>
            <a:ext cx="6591631" cy="1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6835" y="694828"/>
            <a:ext cx="3474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Các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chức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năng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836" y="1224045"/>
            <a:ext cx="448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Đăng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nhập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/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Đăng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ký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tài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khoản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836" y="1224045"/>
            <a:ext cx="11147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Xem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danh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mục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các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sản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phẩm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906" y="2544417"/>
            <a:ext cx="4998142" cy="30355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4" y="2544417"/>
            <a:ext cx="5021707" cy="30355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6836" y="1224045"/>
            <a:ext cx="16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Mua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hàng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110" y="2249485"/>
            <a:ext cx="4567837" cy="29750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8250" y="2611703"/>
            <a:ext cx="6991347" cy="2612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33" y="1963677"/>
            <a:ext cx="7200241" cy="452969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6836" y="1224045"/>
            <a:ext cx="3716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Xem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danh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sách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sản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phẩm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1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5" grpId="0"/>
      <p:bldP spid="14" grpId="0"/>
      <p:bldP spid="14" grpId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205</TotalTime>
  <Words>275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Nexa Bold</vt:lpstr>
      <vt:lpstr>Verdana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25</cp:revision>
  <dcterms:created xsi:type="dcterms:W3CDTF">2019-12-21T05:52:18Z</dcterms:created>
  <dcterms:modified xsi:type="dcterms:W3CDTF">2019-12-21T16:50:38Z</dcterms:modified>
</cp:coreProperties>
</file>