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5EF-F841-4DF5-A25F-2F5BCAE1349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8FB2E-949E-4EA1-B4CD-EB124E45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8FB2E-949E-4EA1-B4CD-EB124E450A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9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404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9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75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3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5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0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9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99EE-0C62-4812-B7AB-2518F191517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710786-D1D8-42FC-B518-37CBFFBD9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4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8333-5E81-42F3-830B-BA96B2B22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Laptopshop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88271-90E7-4BC7-86AD-3CF98DD62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Đoàn</a:t>
            </a:r>
            <a:r>
              <a:rPr lang="en-US"/>
              <a:t> </a:t>
            </a:r>
            <a:r>
              <a:rPr lang="en-US" err="1"/>
              <a:t>Kiến</a:t>
            </a:r>
            <a:r>
              <a:rPr lang="en-US"/>
              <a:t> </a:t>
            </a:r>
            <a:r>
              <a:rPr lang="en-US" err="1"/>
              <a:t>Quốc</a:t>
            </a:r>
            <a:r>
              <a:rPr lang="en-US"/>
              <a:t> – SE1888</a:t>
            </a:r>
          </a:p>
        </p:txBody>
      </p:sp>
    </p:spTree>
    <p:extLst>
      <p:ext uri="{BB962C8B-B14F-4D97-AF65-F5344CB8AC3E}">
        <p14:creationId xmlns:p14="http://schemas.microsoft.com/office/powerpoint/2010/main" val="311443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B8F5-CBA4-4F87-9557-35365AF8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 lục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326E-C26E-4350-84A0-E42D7BB8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I. Yêu cầu của khách hàng</a:t>
            </a:r>
          </a:p>
          <a:p>
            <a:endParaRPr lang="en-US" sz="3200"/>
          </a:p>
          <a:p>
            <a:r>
              <a:rPr lang="en-US" sz="3200"/>
              <a:t>II. Phân tích, thiết kế hệ thống</a:t>
            </a:r>
          </a:p>
          <a:p>
            <a:endParaRPr lang="en-US" sz="3200"/>
          </a:p>
          <a:p>
            <a:r>
              <a:rPr lang="en-US" sz="3200"/>
              <a:t>III. Một vài hình ảnh demo website</a:t>
            </a:r>
          </a:p>
        </p:txBody>
      </p:sp>
    </p:spTree>
    <p:extLst>
      <p:ext uri="{BB962C8B-B14F-4D97-AF65-F5344CB8AC3E}">
        <p14:creationId xmlns:p14="http://schemas.microsoft.com/office/powerpoint/2010/main" val="266736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82A1-53C5-49CA-9B52-FCA100AA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Yêu cầu của khách hàng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55D0-A40F-401F-8916-B7DB5CD4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Về phía người dùng:</a:t>
            </a:r>
          </a:p>
          <a:p>
            <a:pPr lvl="1"/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Đăng nhập, đăng kí tài khoản</a:t>
            </a:r>
          </a:p>
          <a:p>
            <a:pPr lvl="1"/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Trình bày sản phẩm, xem thông tin chi tiết sản phẩm</a:t>
            </a:r>
          </a:p>
          <a:p>
            <a:pPr lvl="1"/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Lọc sản phẩm theo các tiêu chí (mức giá, nhãn hiệu, theo danh mục, sắp xếp theo mức giá, …)</a:t>
            </a:r>
          </a:p>
          <a:p>
            <a:pPr lvl="1"/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Giỏ hàng có thể truy cập bất kì lúc nào, trên bất kì thiết bị nào, có thể chọn 1 mặt hàng cụ thể trong giỏ hang để tiến hành thanh toán</a:t>
            </a:r>
          </a:p>
          <a:p>
            <a:pPr lvl="1"/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 thể theo dõi hành trình đơn hang, lựa chọn nhận hang hoặc huỷ đơn hang</a:t>
            </a:r>
          </a:p>
          <a:p>
            <a:pPr lvl="1"/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 thể gửi feedback về cho Admin</a:t>
            </a:r>
          </a:p>
        </p:txBody>
      </p:sp>
    </p:spTree>
    <p:extLst>
      <p:ext uri="{BB962C8B-B14F-4D97-AF65-F5344CB8AC3E}">
        <p14:creationId xmlns:p14="http://schemas.microsoft.com/office/powerpoint/2010/main" val="229025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82A1-53C5-49CA-9B52-FCA100AA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Yêu cầu của khách hàng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55D0-A40F-401F-8916-B7DB5CD4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Về phía Admin:</a:t>
            </a:r>
          </a:p>
          <a:p>
            <a:pPr lvl="1"/>
            <a:r>
              <a:rPr lang="vi-VN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CRUD với các đối tượng: danh mục, nhãn hiệu, đơn hàng, sản phẩm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vi-VN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ó thể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vi-VN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cả 3 loại tài khoản: Admin, User hoặc Shipper.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 thể theo dõi được tất cả các feedback</a:t>
            </a:r>
          </a:p>
          <a:p>
            <a:pPr lvl="1"/>
            <a:endParaRPr lang="en-US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Về phía Shipper ( có thể là 1 người hoặc 1 dịch vụ giao hàng):</a:t>
            </a:r>
          </a:p>
          <a:p>
            <a:pPr lvl="1"/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 thể quản lí đơn hàng đã được phân công</a:t>
            </a:r>
          </a:p>
          <a:p>
            <a:pPr lvl="1"/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 thể cập nhật tình hình đơn hàng, ghi chú thông tin chuyển về cho Admin.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2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82A1-53C5-49CA-9B52-FCA100AA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Phân tích, thiết kế hệ thống – Usecase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49CEA-8577-4814-9BB6-DB606653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65" y="1270000"/>
            <a:ext cx="6254006" cy="51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3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82A1-53C5-49CA-9B52-FCA100AA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Phân tích, thiết kế hệ thống -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12D52-970D-4B2A-B62F-DC618FD3D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84" y="1367410"/>
            <a:ext cx="7887368" cy="53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9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D56D-F749-45AE-AB2D-637AB56B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 số hình ảnh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4D47-9B3A-4EC6-B893-5657A63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*Đã demo trực tiếp trên lớp</a:t>
            </a:r>
          </a:p>
        </p:txBody>
      </p:sp>
    </p:spTree>
    <p:extLst>
      <p:ext uri="{BB962C8B-B14F-4D97-AF65-F5344CB8AC3E}">
        <p14:creationId xmlns:p14="http://schemas.microsoft.com/office/powerpoint/2010/main" val="1055276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288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Thiết kế website Laptopshop</vt:lpstr>
      <vt:lpstr>Mục lục</vt:lpstr>
      <vt:lpstr>I. Yêu cầu của khách hàng</vt:lpstr>
      <vt:lpstr>I. Yêu cầu của khách hàng</vt:lpstr>
      <vt:lpstr>II. Phân tích, thiết kế hệ thống – Usecase</vt:lpstr>
      <vt:lpstr>II. Phân tích, thiết kế hệ thống - database</vt:lpstr>
      <vt:lpstr>Một số hình ảnh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website Laptopshop</dc:title>
  <dc:creator>Quoc</dc:creator>
  <cp:lastModifiedBy>Quoc</cp:lastModifiedBy>
  <cp:revision>5</cp:revision>
  <dcterms:created xsi:type="dcterms:W3CDTF">2024-10-21T02:55:03Z</dcterms:created>
  <dcterms:modified xsi:type="dcterms:W3CDTF">2024-10-21T08:41:13Z</dcterms:modified>
</cp:coreProperties>
</file>