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65" r:id="rId14"/>
    <p:sldId id="267" r:id="rId15"/>
    <p:sldId id="264" r:id="rId16"/>
    <p:sldId id="290" r:id="rId17"/>
    <p:sldId id="276" r:id="rId18"/>
    <p:sldId id="275" r:id="rId19"/>
    <p:sldId id="268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91" r:id="rId30"/>
    <p:sldId id="287" r:id="rId31"/>
    <p:sldId id="288" r:id="rId32"/>
    <p:sldId id="274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A5F643-D73A-4F3A-AC5C-7ECEFB892681}">
          <p14:sldIdLst>
            <p14:sldId id="256"/>
            <p14:sldId id="257"/>
          </p14:sldIdLst>
        </p14:section>
        <p14:section name="Intro" id="{C800141B-9730-4772-BE8F-6389A5418FDD}">
          <p14:sldIdLst>
            <p14:sldId id="26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Housekeeping" id="{3A92BAF7-EE45-4EA7-AACF-0D0C0F5FE678}">
          <p14:sldIdLst>
            <p14:sldId id="271"/>
            <p14:sldId id="272"/>
            <p14:sldId id="273"/>
          </p14:sldIdLst>
        </p14:section>
        <p14:section name="Tutoriel" id="{5B3EC46D-4A2F-439A-A72A-6D803DE8F16F}">
          <p14:sldIdLst>
            <p14:sldId id="265"/>
            <p14:sldId id="267"/>
            <p14:sldId id="264"/>
            <p14:sldId id="290"/>
            <p14:sldId id="276"/>
            <p14:sldId id="275"/>
            <p14:sldId id="268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91"/>
            <p14:sldId id="287"/>
            <p14:sldId id="288"/>
            <p14:sldId id="274"/>
            <p14:sldId id="28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EB8B-CB12-404D-A94D-E8BAADD98627}" v="98" dt="2022-07-13T01:31:2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2695" autoAdjust="0"/>
  </p:normalViewPr>
  <p:slideViewPr>
    <p:cSldViewPr snapToGrid="0">
      <p:cViewPr varScale="1">
        <p:scale>
          <a:sx n="103" d="100"/>
          <a:sy n="103" d="100"/>
        </p:scale>
        <p:origin x="62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Dinh Nguyen" userId="16b7a7d6af99dc0b" providerId="LiveId" clId="{7C4AEB8B-CB12-404D-A94D-E8BAADD98627}"/>
    <pc:docChg chg="undo custSel addSld delSld modSld sldOrd modMainMaster addSection delSection modSection">
      <pc:chgData name="Quoc Dinh Nguyen" userId="16b7a7d6af99dc0b" providerId="LiveId" clId="{7C4AEB8B-CB12-404D-A94D-E8BAADD98627}" dt="2022-07-13T14:22:27.346" v="19032" actId="20577"/>
      <pc:docMkLst>
        <pc:docMk/>
      </pc:docMkLst>
      <pc:sldChg chg="modSp mod">
        <pc:chgData name="Quoc Dinh Nguyen" userId="16b7a7d6af99dc0b" providerId="LiveId" clId="{7C4AEB8B-CB12-404D-A94D-E8BAADD98627}" dt="2022-07-12T15:48:17.329" v="15835" actId="20577"/>
        <pc:sldMkLst>
          <pc:docMk/>
          <pc:sldMk cId="2553023193" sldId="256"/>
        </pc:sldMkLst>
        <pc:spChg chg="mod">
          <ac:chgData name="Quoc Dinh Nguyen" userId="16b7a7d6af99dc0b" providerId="LiveId" clId="{7C4AEB8B-CB12-404D-A94D-E8BAADD98627}" dt="2022-07-05T01:20:24.935" v="1075" actId="20577"/>
          <ac:spMkLst>
            <pc:docMk/>
            <pc:sldMk cId="2553023193" sldId="256"/>
            <ac:spMk id="2" creationId="{FEB89CF2-B697-41BD-9C2E-AF9532049929}"/>
          </ac:spMkLst>
        </pc:spChg>
        <pc:spChg chg="mod">
          <ac:chgData name="Quoc Dinh Nguyen" userId="16b7a7d6af99dc0b" providerId="LiveId" clId="{7C4AEB8B-CB12-404D-A94D-E8BAADD98627}" dt="2022-07-12T15:48:17.329" v="15835" actId="20577"/>
          <ac:spMkLst>
            <pc:docMk/>
            <pc:sldMk cId="2553023193" sldId="256"/>
            <ac:spMk id="3" creationId="{E5CFC2C3-4026-4F66-A28B-762B957AE782}"/>
          </ac:spMkLst>
        </pc:spChg>
      </pc:sldChg>
      <pc:sldChg chg="modSp new mod">
        <pc:chgData name="Quoc Dinh Nguyen" userId="16b7a7d6af99dc0b" providerId="LiveId" clId="{7C4AEB8B-CB12-404D-A94D-E8BAADD98627}" dt="2022-07-08T16:07:32.724" v="11868" actId="20577"/>
        <pc:sldMkLst>
          <pc:docMk/>
          <pc:sldMk cId="37527304" sldId="257"/>
        </pc:sldMkLst>
        <pc:spChg chg="mod">
          <ac:chgData name="Quoc Dinh Nguyen" userId="16b7a7d6af99dc0b" providerId="LiveId" clId="{7C4AEB8B-CB12-404D-A94D-E8BAADD98627}" dt="2022-07-05T01:18:45.534" v="793" actId="20577"/>
          <ac:spMkLst>
            <pc:docMk/>
            <pc:sldMk cId="37527304" sldId="257"/>
            <ac:spMk id="2" creationId="{771C0BA2-DD45-E8D6-CD69-8406D85C0121}"/>
          </ac:spMkLst>
        </pc:spChg>
        <pc:spChg chg="mod">
          <ac:chgData name="Quoc Dinh Nguyen" userId="16b7a7d6af99dc0b" providerId="LiveId" clId="{7C4AEB8B-CB12-404D-A94D-E8BAADD98627}" dt="2022-07-08T16:07:32.724" v="11868" actId="20577"/>
          <ac:spMkLst>
            <pc:docMk/>
            <pc:sldMk cId="37527304" sldId="257"/>
            <ac:spMk id="3" creationId="{6FF30F04-D6AD-7421-7720-BD552955E022}"/>
          </ac:spMkLst>
        </pc:spChg>
      </pc:sldChg>
      <pc:sldChg chg="modSp new mod">
        <pc:chgData name="Quoc Dinh Nguyen" userId="16b7a7d6af99dc0b" providerId="LiveId" clId="{7C4AEB8B-CB12-404D-A94D-E8BAADD98627}" dt="2022-07-05T01:19:21.832" v="921" actId="20577"/>
        <pc:sldMkLst>
          <pc:docMk/>
          <pc:sldMk cId="4190839593" sldId="258"/>
        </pc:sldMkLst>
        <pc:spChg chg="mod">
          <ac:chgData name="Quoc Dinh Nguyen" userId="16b7a7d6af99dc0b" providerId="LiveId" clId="{7C4AEB8B-CB12-404D-A94D-E8BAADD98627}" dt="2022-07-05T01:19:21.832" v="921" actId="20577"/>
          <ac:spMkLst>
            <pc:docMk/>
            <pc:sldMk cId="4190839593" sldId="258"/>
            <ac:spMk id="2" creationId="{97DB82E0-2C49-49A2-E559-07439CFF70B7}"/>
          </ac:spMkLst>
        </pc:spChg>
        <pc:spChg chg="mod">
          <ac:chgData name="Quoc Dinh Nguyen" userId="16b7a7d6af99dc0b" providerId="LiveId" clId="{7C4AEB8B-CB12-404D-A94D-E8BAADD98627}" dt="2022-07-05T01:17:30.107" v="646" actId="20577"/>
          <ac:spMkLst>
            <pc:docMk/>
            <pc:sldMk cId="4190839593" sldId="258"/>
            <ac:spMk id="3" creationId="{F9238E49-2002-75B1-E363-3DCAE95C7CC1}"/>
          </ac:spMkLst>
        </pc:spChg>
      </pc:sldChg>
      <pc:sldChg chg="modSp new mod">
        <pc:chgData name="Quoc Dinh Nguyen" userId="16b7a7d6af99dc0b" providerId="LiveId" clId="{7C4AEB8B-CB12-404D-A94D-E8BAADD98627}" dt="2022-07-06T02:40:45.525" v="8499" actId="404"/>
        <pc:sldMkLst>
          <pc:docMk/>
          <pc:sldMk cId="707729576" sldId="259"/>
        </pc:sldMkLst>
        <pc:spChg chg="mod">
          <ac:chgData name="Quoc Dinh Nguyen" userId="16b7a7d6af99dc0b" providerId="LiveId" clId="{7C4AEB8B-CB12-404D-A94D-E8BAADD98627}" dt="2022-07-05T01:17:58.611" v="685" actId="20577"/>
          <ac:spMkLst>
            <pc:docMk/>
            <pc:sldMk cId="707729576" sldId="259"/>
            <ac:spMk id="2" creationId="{18F2BC1A-7CDF-CC2F-67EE-0A478CCDD29B}"/>
          </ac:spMkLst>
        </pc:spChg>
        <pc:spChg chg="mod">
          <ac:chgData name="Quoc Dinh Nguyen" userId="16b7a7d6af99dc0b" providerId="LiveId" clId="{7C4AEB8B-CB12-404D-A94D-E8BAADD98627}" dt="2022-07-06T02:40:45.525" v="8499" actId="404"/>
          <ac:spMkLst>
            <pc:docMk/>
            <pc:sldMk cId="707729576" sldId="259"/>
            <ac:spMk id="3" creationId="{5BAEA5C7-A97F-8BB4-1142-E6A536BEA5E5}"/>
          </ac:spMkLst>
        </pc:spChg>
      </pc:sldChg>
      <pc:sldChg chg="modSp new mod modNotesTx">
        <pc:chgData name="Quoc Dinh Nguyen" userId="16b7a7d6af99dc0b" providerId="LiveId" clId="{7C4AEB8B-CB12-404D-A94D-E8BAADD98627}" dt="2022-07-05T23:32:57.404" v="3012" actId="313"/>
        <pc:sldMkLst>
          <pc:docMk/>
          <pc:sldMk cId="3329720782" sldId="260"/>
        </pc:sldMkLst>
        <pc:spChg chg="mod">
          <ac:chgData name="Quoc Dinh Nguyen" userId="16b7a7d6af99dc0b" providerId="LiveId" clId="{7C4AEB8B-CB12-404D-A94D-E8BAADD98627}" dt="2022-07-05T23:31:26.054" v="2966" actId="20577"/>
          <ac:spMkLst>
            <pc:docMk/>
            <pc:sldMk cId="3329720782" sldId="260"/>
            <ac:spMk id="2" creationId="{9CCF9827-5947-5559-36AB-EDBB0D6DAE1D}"/>
          </ac:spMkLst>
        </pc:spChg>
        <pc:spChg chg="mod">
          <ac:chgData name="Quoc Dinh Nguyen" userId="16b7a7d6af99dc0b" providerId="LiveId" clId="{7C4AEB8B-CB12-404D-A94D-E8BAADD98627}" dt="2022-07-05T23:32:57.404" v="3012" actId="313"/>
          <ac:spMkLst>
            <pc:docMk/>
            <pc:sldMk cId="3329720782" sldId="260"/>
            <ac:spMk id="3" creationId="{69D1AC48-8A4D-6061-B0A4-B7AD740E8FD4}"/>
          </ac:spMkLst>
        </pc:spChg>
      </pc:sldChg>
      <pc:sldChg chg="modSp new mod modNotesTx">
        <pc:chgData name="Quoc Dinh Nguyen" userId="16b7a7d6af99dc0b" providerId="LiveId" clId="{7C4AEB8B-CB12-404D-A94D-E8BAADD98627}" dt="2022-07-07T23:23:22.712" v="9881" actId="20577"/>
        <pc:sldMkLst>
          <pc:docMk/>
          <pc:sldMk cId="3286639400" sldId="261"/>
        </pc:sldMkLst>
        <pc:spChg chg="mod">
          <ac:chgData name="Quoc Dinh Nguyen" userId="16b7a7d6af99dc0b" providerId="LiveId" clId="{7C4AEB8B-CB12-404D-A94D-E8BAADD98627}" dt="2022-07-05T23:35:15.704" v="3218" actId="20577"/>
          <ac:spMkLst>
            <pc:docMk/>
            <pc:sldMk cId="3286639400" sldId="261"/>
            <ac:spMk id="2" creationId="{EFC8F28D-FA82-C3F2-2E3A-60DB6F04A4CD}"/>
          </ac:spMkLst>
        </pc:spChg>
        <pc:spChg chg="mod">
          <ac:chgData name="Quoc Dinh Nguyen" userId="16b7a7d6af99dc0b" providerId="LiveId" clId="{7C4AEB8B-CB12-404D-A94D-E8BAADD98627}" dt="2022-07-07T23:23:22.712" v="9881" actId="20577"/>
          <ac:spMkLst>
            <pc:docMk/>
            <pc:sldMk cId="3286639400" sldId="261"/>
            <ac:spMk id="3" creationId="{2A462956-EA9D-0A63-6F7F-94638603FABE}"/>
          </ac:spMkLst>
        </pc:spChg>
      </pc:sldChg>
      <pc:sldChg chg="addSp delSp modSp new mod">
        <pc:chgData name="Quoc Dinh Nguyen" userId="16b7a7d6af99dc0b" providerId="LiveId" clId="{7C4AEB8B-CB12-404D-A94D-E8BAADD98627}" dt="2022-07-08T15:05:21.347" v="10041" actId="404"/>
        <pc:sldMkLst>
          <pc:docMk/>
          <pc:sldMk cId="109879999" sldId="262"/>
        </pc:sldMkLst>
        <pc:spChg chg="mod">
          <ac:chgData name="Quoc Dinh Nguyen" userId="16b7a7d6af99dc0b" providerId="LiveId" clId="{7C4AEB8B-CB12-404D-A94D-E8BAADD98627}" dt="2022-07-06T02:47:04.652" v="8950" actId="6549"/>
          <ac:spMkLst>
            <pc:docMk/>
            <pc:sldMk cId="109879999" sldId="262"/>
            <ac:spMk id="2" creationId="{3BA32F77-69C8-A2E9-E1FE-BD90C7E7F746}"/>
          </ac:spMkLst>
        </pc:spChg>
        <pc:spChg chg="del">
          <ac:chgData name="Quoc Dinh Nguyen" userId="16b7a7d6af99dc0b" providerId="LiveId" clId="{7C4AEB8B-CB12-404D-A94D-E8BAADD98627}" dt="2022-07-05T23:43:56.429" v="3881" actId="1032"/>
          <ac:spMkLst>
            <pc:docMk/>
            <pc:sldMk cId="109879999" sldId="262"/>
            <ac:spMk id="3" creationId="{C7EC066E-564A-C9CD-4F9A-18DCC3ABA03F}"/>
          </ac:spMkLst>
        </pc:spChg>
        <pc:spChg chg="add mod">
          <ac:chgData name="Quoc Dinh Nguyen" userId="16b7a7d6af99dc0b" providerId="LiveId" clId="{7C4AEB8B-CB12-404D-A94D-E8BAADD98627}" dt="2022-07-06T02:33:17.847" v="8035" actId="27636"/>
          <ac:spMkLst>
            <pc:docMk/>
            <pc:sldMk cId="109879999" sldId="262"/>
            <ac:spMk id="6" creationId="{AB13B3EA-C2FC-CB82-7858-ED32F5DD1030}"/>
          </ac:spMkLst>
        </pc:spChg>
        <pc:spChg chg="add mod">
          <ac:chgData name="Quoc Dinh Nguyen" userId="16b7a7d6af99dc0b" providerId="LiveId" clId="{7C4AEB8B-CB12-404D-A94D-E8BAADD98627}" dt="2022-07-05T23:46:49.956" v="4041" actId="1035"/>
          <ac:spMkLst>
            <pc:docMk/>
            <pc:sldMk cId="109879999" sldId="262"/>
            <ac:spMk id="7" creationId="{F0C06A98-CB0E-E056-FC38-B5448C1DB8C0}"/>
          </ac:spMkLst>
        </pc:spChg>
        <pc:spChg chg="add mod">
          <ac:chgData name="Quoc Dinh Nguyen" userId="16b7a7d6af99dc0b" providerId="LiveId" clId="{7C4AEB8B-CB12-404D-A94D-E8BAADD98627}" dt="2022-07-05T23:45:49.631" v="3986" actId="164"/>
          <ac:spMkLst>
            <pc:docMk/>
            <pc:sldMk cId="109879999" sldId="262"/>
            <ac:spMk id="8" creationId="{020967C9-B2C2-5687-E88B-C55B01CD60EA}"/>
          </ac:spMkLst>
        </pc:spChg>
        <pc:spChg chg="mod">
          <ac:chgData name="Quoc Dinh Nguyen" userId="16b7a7d6af99dc0b" providerId="LiveId" clId="{7C4AEB8B-CB12-404D-A94D-E8BAADD98627}" dt="2022-07-05T23:46:53.737" v="4051" actId="1035"/>
          <ac:spMkLst>
            <pc:docMk/>
            <pc:sldMk cId="109879999" sldId="262"/>
            <ac:spMk id="11" creationId="{409E1790-E0D0-B339-2BD4-CEBFB4DFE718}"/>
          </ac:spMkLst>
        </pc:spChg>
        <pc:spChg chg="mod">
          <ac:chgData name="Quoc Dinh Nguyen" userId="16b7a7d6af99dc0b" providerId="LiveId" clId="{7C4AEB8B-CB12-404D-A94D-E8BAADD98627}" dt="2022-07-05T23:46:12.535" v="3988" actId="571"/>
          <ac:spMkLst>
            <pc:docMk/>
            <pc:sldMk cId="109879999" sldId="262"/>
            <ac:spMk id="12" creationId="{D63C0A04-09DB-032B-70D9-F16EDB31D4D3}"/>
          </ac:spMkLst>
        </pc:spChg>
        <pc:spChg chg="add mod">
          <ac:chgData name="Quoc Dinh Nguyen" userId="16b7a7d6af99dc0b" providerId="LiveId" clId="{7C4AEB8B-CB12-404D-A94D-E8BAADD98627}" dt="2022-07-05T23:53:24.957" v="4400" actId="1037"/>
          <ac:spMkLst>
            <pc:docMk/>
            <pc:sldMk cId="109879999" sldId="262"/>
            <ac:spMk id="15" creationId="{609DFBD3-AE28-D4A5-22D2-FD82F3C2C206}"/>
          </ac:spMkLst>
        </pc:spChg>
        <pc:spChg chg="add mod">
          <ac:chgData name="Quoc Dinh Nguyen" userId="16b7a7d6af99dc0b" providerId="LiveId" clId="{7C4AEB8B-CB12-404D-A94D-E8BAADD98627}" dt="2022-07-05T23:53:33.939" v="4405" actId="1037"/>
          <ac:spMkLst>
            <pc:docMk/>
            <pc:sldMk cId="109879999" sldId="262"/>
            <ac:spMk id="16" creationId="{671B1B15-D36D-79AE-82DF-AE9749603542}"/>
          </ac:spMkLst>
        </pc:spChg>
        <pc:spChg chg="mod">
          <ac:chgData name="Quoc Dinh Nguyen" userId="16b7a7d6af99dc0b" providerId="LiveId" clId="{7C4AEB8B-CB12-404D-A94D-E8BAADD98627}" dt="2022-07-08T15:05:21.347" v="10041" actId="404"/>
          <ac:spMkLst>
            <pc:docMk/>
            <pc:sldMk cId="109879999" sldId="262"/>
            <ac:spMk id="18" creationId="{D8120A67-0C2D-736E-81D4-0AC4DDB6FCD2}"/>
          </ac:spMkLst>
        </pc:spChg>
        <pc:spChg chg="mod">
          <ac:chgData name="Quoc Dinh Nguyen" userId="16b7a7d6af99dc0b" providerId="LiveId" clId="{7C4AEB8B-CB12-404D-A94D-E8BAADD98627}" dt="2022-07-05T23:47:32.926" v="4058" actId="571"/>
          <ac:spMkLst>
            <pc:docMk/>
            <pc:sldMk cId="109879999" sldId="262"/>
            <ac:spMk id="19" creationId="{7FE8CED2-7696-324D-15C2-ECF2D7A253A7}"/>
          </ac:spMkLst>
        </pc:spChg>
        <pc:spChg chg="add mod">
          <ac:chgData name="Quoc Dinh Nguyen" userId="16b7a7d6af99dc0b" providerId="LiveId" clId="{7C4AEB8B-CB12-404D-A94D-E8BAADD98627}" dt="2022-07-05T23:54:03.907" v="4425" actId="1037"/>
          <ac:spMkLst>
            <pc:docMk/>
            <pc:sldMk cId="109879999" sldId="262"/>
            <ac:spMk id="20" creationId="{0AB17247-2A86-1919-FBF4-C84F6BF5659F}"/>
          </ac:spMkLst>
        </pc:spChg>
        <pc:spChg chg="mod">
          <ac:chgData name="Quoc Dinh Nguyen" userId="16b7a7d6af99dc0b" providerId="LiveId" clId="{7C4AEB8B-CB12-404D-A94D-E8BAADD98627}" dt="2022-07-05T23:48:32.888" v="4145" actId="404"/>
          <ac:spMkLst>
            <pc:docMk/>
            <pc:sldMk cId="109879999" sldId="262"/>
            <ac:spMk id="22" creationId="{69C2D689-716B-2554-94A5-5BBF8E821B0D}"/>
          </ac:spMkLst>
        </pc:spChg>
        <pc:spChg chg="mod">
          <ac:chgData name="Quoc Dinh Nguyen" userId="16b7a7d6af99dc0b" providerId="LiveId" clId="{7C4AEB8B-CB12-404D-A94D-E8BAADD98627}" dt="2022-07-05T23:47:54.800" v="4090" actId="571"/>
          <ac:spMkLst>
            <pc:docMk/>
            <pc:sldMk cId="109879999" sldId="262"/>
            <ac:spMk id="23" creationId="{43DAD03F-4657-BF6A-33D5-949D21045B98}"/>
          </ac:spMkLst>
        </pc:spChg>
        <pc:spChg chg="add mod">
          <ac:chgData name="Quoc Dinh Nguyen" userId="16b7a7d6af99dc0b" providerId="LiveId" clId="{7C4AEB8B-CB12-404D-A94D-E8BAADD98627}" dt="2022-07-05T23:53:58.877" v="4420" actId="1037"/>
          <ac:spMkLst>
            <pc:docMk/>
            <pc:sldMk cId="109879999" sldId="262"/>
            <ac:spMk id="24" creationId="{108512B0-4810-8DA4-AB36-4ACA8E2CA1D2}"/>
          </ac:spMkLst>
        </pc:spChg>
        <pc:spChg chg="mod">
          <ac:chgData name="Quoc Dinh Nguyen" userId="16b7a7d6af99dc0b" providerId="LiveId" clId="{7C4AEB8B-CB12-404D-A94D-E8BAADD98627}" dt="2022-07-05T23:49:19.430" v="4208" actId="20577"/>
          <ac:spMkLst>
            <pc:docMk/>
            <pc:sldMk cId="109879999" sldId="262"/>
            <ac:spMk id="26" creationId="{8954C16C-B910-B44C-67F8-9E94DC66ADA7}"/>
          </ac:spMkLst>
        </pc:spChg>
        <pc:spChg chg="mod">
          <ac:chgData name="Quoc Dinh Nguyen" userId="16b7a7d6af99dc0b" providerId="LiveId" clId="{7C4AEB8B-CB12-404D-A94D-E8BAADD98627}" dt="2022-07-05T23:48:52.368" v="4146" actId="571"/>
          <ac:spMkLst>
            <pc:docMk/>
            <pc:sldMk cId="109879999" sldId="262"/>
            <ac:spMk id="27" creationId="{D38B0FDD-07CB-A43F-C13A-09C9CC261F9E}"/>
          </ac:spMkLst>
        </pc:spChg>
        <pc:spChg chg="add mod">
          <ac:chgData name="Quoc Dinh Nguyen" userId="16b7a7d6af99dc0b" providerId="LiveId" clId="{7C4AEB8B-CB12-404D-A94D-E8BAADD98627}" dt="2022-07-05T23:53:54.524" v="4415" actId="1037"/>
          <ac:spMkLst>
            <pc:docMk/>
            <pc:sldMk cId="109879999" sldId="262"/>
            <ac:spMk id="28" creationId="{6753EEE7-44A0-3B76-73BD-D20918679939}"/>
          </ac:spMkLst>
        </pc:spChg>
        <pc:spChg chg="mod">
          <ac:chgData name="Quoc Dinh Nguyen" userId="16b7a7d6af99dc0b" providerId="LiveId" clId="{7C4AEB8B-CB12-404D-A94D-E8BAADD98627}" dt="2022-07-05T23:50:50.951" v="4282" actId="6549"/>
          <ac:spMkLst>
            <pc:docMk/>
            <pc:sldMk cId="109879999" sldId="262"/>
            <ac:spMk id="30" creationId="{3D689F56-E45E-9DA3-C5D7-A7A39133D072}"/>
          </ac:spMkLst>
        </pc:spChg>
        <pc:spChg chg="mod">
          <ac:chgData name="Quoc Dinh Nguyen" userId="16b7a7d6af99dc0b" providerId="LiveId" clId="{7C4AEB8B-CB12-404D-A94D-E8BAADD98627}" dt="2022-07-05T23:50:39.865" v="4244" actId="571"/>
          <ac:spMkLst>
            <pc:docMk/>
            <pc:sldMk cId="109879999" sldId="262"/>
            <ac:spMk id="31" creationId="{D70D16C6-6896-07D1-AE11-8480961C1BBD}"/>
          </ac:spMkLst>
        </pc:spChg>
        <pc:spChg chg="add del mod">
          <ac:chgData name="Quoc Dinh Nguyen" userId="16b7a7d6af99dc0b" providerId="LiveId" clId="{7C4AEB8B-CB12-404D-A94D-E8BAADD98627}" dt="2022-07-05T23:50:42.009" v="4245" actId="478"/>
          <ac:spMkLst>
            <pc:docMk/>
            <pc:sldMk cId="109879999" sldId="262"/>
            <ac:spMk id="32" creationId="{0ACD9FAA-8137-33C8-233B-ABE7815BBF6B}"/>
          </ac:spMkLst>
        </pc:spChg>
        <pc:spChg chg="add mod">
          <ac:chgData name="Quoc Dinh Nguyen" userId="16b7a7d6af99dc0b" providerId="LiveId" clId="{7C4AEB8B-CB12-404D-A94D-E8BAADD98627}" dt="2022-07-06T02:47:46.001" v="9025" actId="1076"/>
          <ac:spMkLst>
            <pc:docMk/>
            <pc:sldMk cId="109879999" sldId="262"/>
            <ac:spMk id="32" creationId="{5D218A7E-12B0-686F-79AE-E59CDA0C6EAF}"/>
          </ac:spMkLst>
        </pc:spChg>
        <pc:spChg chg="add mod">
          <ac:chgData name="Quoc Dinh Nguyen" userId="16b7a7d6af99dc0b" providerId="LiveId" clId="{7C4AEB8B-CB12-404D-A94D-E8BAADD98627}" dt="2022-07-05T23:54:10.306" v="4430" actId="1037"/>
          <ac:spMkLst>
            <pc:docMk/>
            <pc:sldMk cId="109879999" sldId="262"/>
            <ac:spMk id="37" creationId="{09975A2B-7F2D-67CA-2BDE-F04CCF2B6B6A}"/>
          </ac:spMkLst>
        </pc:spChg>
        <pc:spChg chg="add mod">
          <ac:chgData name="Quoc Dinh Nguyen" userId="16b7a7d6af99dc0b" providerId="LiveId" clId="{7C4AEB8B-CB12-404D-A94D-E8BAADD98627}" dt="2022-07-05T23:54:07.471" v="4427" actId="1037"/>
          <ac:spMkLst>
            <pc:docMk/>
            <pc:sldMk cId="109879999" sldId="262"/>
            <ac:spMk id="38" creationId="{EEE1BCD2-6114-40E3-EEB8-615A4933D213}"/>
          </ac:spMkLst>
        </pc:spChg>
        <pc:grpChg chg="add mod">
          <ac:chgData name="Quoc Dinh Nguyen" userId="16b7a7d6af99dc0b" providerId="LiveId" clId="{7C4AEB8B-CB12-404D-A94D-E8BAADD98627}" dt="2022-07-05T23:52:58.894" v="4387" actId="1037"/>
          <ac:grpSpMkLst>
            <pc:docMk/>
            <pc:sldMk cId="109879999" sldId="262"/>
            <ac:grpSpMk id="9" creationId="{E9E37809-5469-CC29-B3CA-02578CDFB3B2}"/>
          </ac:grpSpMkLst>
        </pc:grpChg>
        <pc:grpChg chg="add mod">
          <ac:chgData name="Quoc Dinh Nguyen" userId="16b7a7d6af99dc0b" providerId="LiveId" clId="{7C4AEB8B-CB12-404D-A94D-E8BAADD98627}" dt="2022-07-05T23:53:20.783" v="4397" actId="1037"/>
          <ac:grpSpMkLst>
            <pc:docMk/>
            <pc:sldMk cId="109879999" sldId="262"/>
            <ac:grpSpMk id="10" creationId="{A0752B78-0B5B-B00B-60CE-A3E659CE68D5}"/>
          </ac:grpSpMkLst>
        </pc:grpChg>
        <pc:grpChg chg="add mod">
          <ac:chgData name="Quoc Dinh Nguyen" userId="16b7a7d6af99dc0b" providerId="LiveId" clId="{7C4AEB8B-CB12-404D-A94D-E8BAADD98627}" dt="2022-07-05T23:53:31.434" v="4403" actId="1037"/>
          <ac:grpSpMkLst>
            <pc:docMk/>
            <pc:sldMk cId="109879999" sldId="262"/>
            <ac:grpSpMk id="17" creationId="{D923A9C3-2A1C-5FFC-105B-3FCADA6C5AAC}"/>
          </ac:grpSpMkLst>
        </pc:grpChg>
        <pc:grpChg chg="add mod">
          <ac:chgData name="Quoc Dinh Nguyen" userId="16b7a7d6af99dc0b" providerId="LiveId" clId="{7C4AEB8B-CB12-404D-A94D-E8BAADD98627}" dt="2022-07-05T23:54:02.530" v="4424" actId="1037"/>
          <ac:grpSpMkLst>
            <pc:docMk/>
            <pc:sldMk cId="109879999" sldId="262"/>
            <ac:grpSpMk id="21" creationId="{AF6B02AB-9363-AF68-3586-CD26301C5E6F}"/>
          </ac:grpSpMkLst>
        </pc:grpChg>
        <pc:grpChg chg="add mod">
          <ac:chgData name="Quoc Dinh Nguyen" userId="16b7a7d6af99dc0b" providerId="LiveId" clId="{7C4AEB8B-CB12-404D-A94D-E8BAADD98627}" dt="2022-07-05T23:54:00.794" v="4422" actId="1037"/>
          <ac:grpSpMkLst>
            <pc:docMk/>
            <pc:sldMk cId="109879999" sldId="262"/>
            <ac:grpSpMk id="25" creationId="{90711E13-8262-9B34-7E3A-87CA85A55C3B}"/>
          </ac:grpSpMkLst>
        </pc:grpChg>
        <pc:grpChg chg="add mod">
          <ac:chgData name="Quoc Dinh Nguyen" userId="16b7a7d6af99dc0b" providerId="LiveId" clId="{7C4AEB8B-CB12-404D-A94D-E8BAADD98627}" dt="2022-07-05T23:53:56.863" v="4418" actId="1037"/>
          <ac:grpSpMkLst>
            <pc:docMk/>
            <pc:sldMk cId="109879999" sldId="262"/>
            <ac:grpSpMk id="29" creationId="{0E47C58F-B7B9-193B-9283-A12571F84FB7}"/>
          </ac:grpSpMkLst>
        </pc:grpChg>
        <pc:graphicFrameChg chg="add del modGraphic">
          <ac:chgData name="Quoc Dinh Nguyen" userId="16b7a7d6af99dc0b" providerId="LiveId" clId="{7C4AEB8B-CB12-404D-A94D-E8BAADD98627}" dt="2022-07-05T23:44:00.750" v="3882" actId="478"/>
          <ac:graphicFrameMkLst>
            <pc:docMk/>
            <pc:sldMk cId="109879999" sldId="262"/>
            <ac:graphicFrameMk id="4" creationId="{3E984720-261A-0093-110D-425D0D5E226D}"/>
          </ac:graphicFrameMkLst>
        </pc:graphicFrameChg>
        <pc:picChg chg="add del">
          <ac:chgData name="Quoc Dinh Nguyen" userId="16b7a7d6af99dc0b" providerId="LiveId" clId="{7C4AEB8B-CB12-404D-A94D-E8BAADD98627}" dt="2022-07-05T23:51:26.954" v="4289" actId="22"/>
          <ac:picMkLst>
            <pc:docMk/>
            <pc:sldMk cId="109879999" sldId="262"/>
            <ac:picMk id="34" creationId="{BDC158BF-6409-CBD2-A4F0-53C78A491B6F}"/>
          </ac:picMkLst>
        </pc:picChg>
        <pc:picChg chg="add del">
          <ac:chgData name="Quoc Dinh Nguyen" userId="16b7a7d6af99dc0b" providerId="LiveId" clId="{7C4AEB8B-CB12-404D-A94D-E8BAADD98627}" dt="2022-07-05T23:51:31.748" v="4291" actId="478"/>
          <ac:picMkLst>
            <pc:docMk/>
            <pc:sldMk cId="109879999" sldId="262"/>
            <ac:picMk id="36" creationId="{E380BD89-0BD4-27EC-3E4F-745020308E2D}"/>
          </ac:picMkLst>
        </pc:picChg>
        <pc:cxnChg chg="add del mod">
          <ac:chgData name="Quoc Dinh Nguyen" userId="16b7a7d6af99dc0b" providerId="LiveId" clId="{7C4AEB8B-CB12-404D-A94D-E8BAADD98627}" dt="2022-07-05T23:47:05.556" v="4053" actId="11529"/>
          <ac:cxnSpMkLst>
            <pc:docMk/>
            <pc:sldMk cId="109879999" sldId="262"/>
            <ac:cxnSpMk id="14" creationId="{87629BF6-5CAB-2CC2-BEED-CBC52D46E78D}"/>
          </ac:cxnSpMkLst>
        </pc:cxnChg>
      </pc:sldChg>
      <pc:sldChg chg="modSp new mod">
        <pc:chgData name="Quoc Dinh Nguyen" userId="16b7a7d6af99dc0b" providerId="LiveId" clId="{7C4AEB8B-CB12-404D-A94D-E8BAADD98627}" dt="2022-07-06T02:40:13.228" v="8416" actId="20577"/>
        <pc:sldMkLst>
          <pc:docMk/>
          <pc:sldMk cId="1557857963" sldId="263"/>
        </pc:sldMkLst>
        <pc:spChg chg="mod">
          <ac:chgData name="Quoc Dinh Nguyen" userId="16b7a7d6af99dc0b" providerId="LiveId" clId="{7C4AEB8B-CB12-404D-A94D-E8BAADD98627}" dt="2022-07-05T01:20:07.598" v="1058" actId="20577"/>
          <ac:spMkLst>
            <pc:docMk/>
            <pc:sldMk cId="1557857963" sldId="263"/>
            <ac:spMk id="2" creationId="{8B4444F2-21FE-7CAB-6636-46E3735C57B2}"/>
          </ac:spMkLst>
        </pc:spChg>
        <pc:spChg chg="mod">
          <ac:chgData name="Quoc Dinh Nguyen" userId="16b7a7d6af99dc0b" providerId="LiveId" clId="{7C4AEB8B-CB12-404D-A94D-E8BAADD98627}" dt="2022-07-06T02:40:13.228" v="8416" actId="20577"/>
          <ac:spMkLst>
            <pc:docMk/>
            <pc:sldMk cId="1557857963" sldId="263"/>
            <ac:spMk id="3" creationId="{B1C386DA-11D6-39C6-1D89-A435C7C9A78C}"/>
          </ac:spMkLst>
        </pc:spChg>
      </pc:sldChg>
      <pc:sldChg chg="modSp new mod">
        <pc:chgData name="Quoc Dinh Nguyen" userId="16b7a7d6af99dc0b" providerId="LiveId" clId="{7C4AEB8B-CB12-404D-A94D-E8BAADD98627}" dt="2022-07-08T16:17:02.872" v="12302" actId="20577"/>
        <pc:sldMkLst>
          <pc:docMk/>
          <pc:sldMk cId="231551450" sldId="264"/>
        </pc:sldMkLst>
        <pc:spChg chg="mod">
          <ac:chgData name="Quoc Dinh Nguyen" userId="16b7a7d6af99dc0b" providerId="LiveId" clId="{7C4AEB8B-CB12-404D-A94D-E8BAADD98627}" dt="2022-07-05T01:22:21.577" v="1224" actId="20577"/>
          <ac:spMkLst>
            <pc:docMk/>
            <pc:sldMk cId="231551450" sldId="264"/>
            <ac:spMk id="2" creationId="{12153F19-EB10-33A8-E95E-0D7B126673DB}"/>
          </ac:spMkLst>
        </pc:spChg>
        <pc:spChg chg="mod">
          <ac:chgData name="Quoc Dinh Nguyen" userId="16b7a7d6af99dc0b" providerId="LiveId" clId="{7C4AEB8B-CB12-404D-A94D-E8BAADD98627}" dt="2022-07-08T16:17:02.872" v="12302" actId="20577"/>
          <ac:spMkLst>
            <pc:docMk/>
            <pc:sldMk cId="231551450" sldId="264"/>
            <ac:spMk id="3" creationId="{F1F5DD6A-60CD-540F-CD59-B60A988B5F24}"/>
          </ac:spMkLst>
        </pc:spChg>
      </pc:sldChg>
      <pc:sldChg chg="modSp new mod modNotesTx">
        <pc:chgData name="Quoc Dinh Nguyen" userId="16b7a7d6af99dc0b" providerId="LiveId" clId="{7C4AEB8B-CB12-404D-A94D-E8BAADD98627}" dt="2022-07-05T23:38:41.166" v="3727" actId="5793"/>
        <pc:sldMkLst>
          <pc:docMk/>
          <pc:sldMk cId="4198343793" sldId="265"/>
        </pc:sldMkLst>
        <pc:spChg chg="mod">
          <ac:chgData name="Quoc Dinh Nguyen" userId="16b7a7d6af99dc0b" providerId="LiveId" clId="{7C4AEB8B-CB12-404D-A94D-E8BAADD98627}" dt="2022-07-05T23:38:22.836" v="3651" actId="20577"/>
          <ac:spMkLst>
            <pc:docMk/>
            <pc:sldMk cId="4198343793" sldId="265"/>
            <ac:spMk id="2" creationId="{05ECB5A1-5BED-D77D-F201-A7AC175F27E9}"/>
          </ac:spMkLst>
        </pc:spChg>
      </pc:sldChg>
      <pc:sldChg chg="modSp new mod">
        <pc:chgData name="Quoc Dinh Nguyen" userId="16b7a7d6af99dc0b" providerId="LiveId" clId="{7C4AEB8B-CB12-404D-A94D-E8BAADD98627}" dt="2022-07-05T01:21:58.025" v="1172" actId="20577"/>
        <pc:sldMkLst>
          <pc:docMk/>
          <pc:sldMk cId="791476894" sldId="266"/>
        </pc:sldMkLst>
        <pc:spChg chg="mod">
          <ac:chgData name="Quoc Dinh Nguyen" userId="16b7a7d6af99dc0b" providerId="LiveId" clId="{7C4AEB8B-CB12-404D-A94D-E8BAADD98627}" dt="2022-07-05T01:21:58.025" v="1172" actId="20577"/>
          <ac:spMkLst>
            <pc:docMk/>
            <pc:sldMk cId="791476894" sldId="266"/>
            <ac:spMk id="2" creationId="{D246BEA0-C6E3-E012-73FA-0C7FA620A056}"/>
          </ac:spMkLst>
        </pc:spChg>
      </pc:sldChg>
      <pc:sldChg chg="new del">
        <pc:chgData name="Quoc Dinh Nguyen" userId="16b7a7d6af99dc0b" providerId="LiveId" clId="{7C4AEB8B-CB12-404D-A94D-E8BAADD98627}" dt="2022-07-05T01:21:31.996" v="1113" actId="680"/>
        <pc:sldMkLst>
          <pc:docMk/>
          <pc:sldMk cId="3877651196" sldId="266"/>
        </pc:sldMkLst>
      </pc:sldChg>
      <pc:sldChg chg="modSp new mod ord">
        <pc:chgData name="Quoc Dinh Nguyen" userId="16b7a7d6af99dc0b" providerId="LiveId" clId="{7C4AEB8B-CB12-404D-A94D-E8BAADD98627}" dt="2022-07-06T02:41:36.655" v="8552" actId="20577"/>
        <pc:sldMkLst>
          <pc:docMk/>
          <pc:sldMk cId="1282470231" sldId="267"/>
        </pc:sldMkLst>
        <pc:spChg chg="mod">
          <ac:chgData name="Quoc Dinh Nguyen" userId="16b7a7d6af99dc0b" providerId="LiveId" clId="{7C4AEB8B-CB12-404D-A94D-E8BAADD98627}" dt="2022-07-06T02:41:36.655" v="8552" actId="20577"/>
          <ac:spMkLst>
            <pc:docMk/>
            <pc:sldMk cId="1282470231" sldId="267"/>
            <ac:spMk id="2" creationId="{9A41E026-D474-AE37-106E-2F994DF6358C}"/>
          </ac:spMkLst>
        </pc:spChg>
        <pc:spChg chg="mod">
          <ac:chgData name="Quoc Dinh Nguyen" userId="16b7a7d6af99dc0b" providerId="LiveId" clId="{7C4AEB8B-CB12-404D-A94D-E8BAADD98627}" dt="2022-07-05T23:23:27.678" v="2151" actId="20577"/>
          <ac:spMkLst>
            <pc:docMk/>
            <pc:sldMk cId="1282470231" sldId="267"/>
            <ac:spMk id="3" creationId="{C1D50487-008F-C8FC-E461-B7361866797E}"/>
          </ac:spMkLst>
        </pc:spChg>
      </pc:sldChg>
      <pc:sldChg chg="addSp delSp modSp new mod">
        <pc:chgData name="Quoc Dinh Nguyen" userId="16b7a7d6af99dc0b" providerId="LiveId" clId="{7C4AEB8B-CB12-404D-A94D-E8BAADD98627}" dt="2022-07-13T14:01:03.921" v="18959" actId="1076"/>
        <pc:sldMkLst>
          <pc:docMk/>
          <pc:sldMk cId="331513348" sldId="268"/>
        </pc:sldMkLst>
        <pc:spChg chg="mod">
          <ac:chgData name="Quoc Dinh Nguyen" userId="16b7a7d6af99dc0b" providerId="LiveId" clId="{7C4AEB8B-CB12-404D-A94D-E8BAADD98627}" dt="2022-07-08T15:00:39.189" v="9982" actId="20577"/>
          <ac:spMkLst>
            <pc:docMk/>
            <pc:sldMk cId="331513348" sldId="268"/>
            <ac:spMk id="2" creationId="{0ABDDD96-5EE7-671F-29DE-213FEA6245B1}"/>
          </ac:spMkLst>
        </pc:spChg>
        <pc:spChg chg="del">
          <ac:chgData name="Quoc Dinh Nguyen" userId="16b7a7d6af99dc0b" providerId="LiveId" clId="{7C4AEB8B-CB12-404D-A94D-E8BAADD98627}" dt="2022-07-05T23:23:44.589" v="2171" actId="3680"/>
          <ac:spMkLst>
            <pc:docMk/>
            <pc:sldMk cId="331513348" sldId="268"/>
            <ac:spMk id="3" creationId="{8FAA001B-6C0C-8B97-9736-99A676D1BA76}"/>
          </ac:spMkLst>
        </pc:spChg>
        <pc:spChg chg="add del mod">
          <ac:chgData name="Quoc Dinh Nguyen" userId="16b7a7d6af99dc0b" providerId="LiveId" clId="{7C4AEB8B-CB12-404D-A94D-E8BAADD98627}" dt="2022-07-06T02:37:54.223" v="8310" actId="478"/>
          <ac:spMkLst>
            <pc:docMk/>
            <pc:sldMk cId="331513348" sldId="268"/>
            <ac:spMk id="3" creationId="{BC5613C9-056D-8CAF-72FD-945E7B9D7965}"/>
          </ac:spMkLst>
        </pc:spChg>
        <pc:spChg chg="add mod">
          <ac:chgData name="Quoc Dinh Nguyen" userId="16b7a7d6af99dc0b" providerId="LiveId" clId="{7C4AEB8B-CB12-404D-A94D-E8BAADD98627}" dt="2022-07-06T02:17:38.429" v="7079" actId="6549"/>
          <ac:spMkLst>
            <pc:docMk/>
            <pc:sldMk cId="331513348" sldId="268"/>
            <ac:spMk id="6" creationId="{47988090-DAFD-4957-1364-75DB62D6553C}"/>
          </ac:spMkLst>
        </pc:spChg>
        <pc:spChg chg="add mod">
          <ac:chgData name="Quoc Dinh Nguyen" userId="16b7a7d6af99dc0b" providerId="LiveId" clId="{7C4AEB8B-CB12-404D-A94D-E8BAADD98627}" dt="2022-07-10T21:06:21.937" v="14274" actId="20577"/>
          <ac:spMkLst>
            <pc:docMk/>
            <pc:sldMk cId="331513348" sldId="268"/>
            <ac:spMk id="7" creationId="{1B1C7A2A-36F8-28CB-4755-4F7CEA3E44EA}"/>
          </ac:spMkLst>
        </pc:spChg>
        <pc:spChg chg="add del mod">
          <ac:chgData name="Quoc Dinh Nguyen" userId="16b7a7d6af99dc0b" providerId="LiveId" clId="{7C4AEB8B-CB12-404D-A94D-E8BAADD98627}" dt="2022-07-06T02:41:46.260" v="8553" actId="478"/>
          <ac:spMkLst>
            <pc:docMk/>
            <pc:sldMk cId="331513348" sldId="268"/>
            <ac:spMk id="9" creationId="{6387447C-CF3B-7422-7423-2F5357EB047D}"/>
          </ac:spMkLst>
        </pc:spChg>
        <pc:graphicFrameChg chg="add del mod ord modGraphic">
          <ac:chgData name="Quoc Dinh Nguyen" userId="16b7a7d6af99dc0b" providerId="LiveId" clId="{7C4AEB8B-CB12-404D-A94D-E8BAADD98627}" dt="2022-07-06T02:38:39.905" v="8344" actId="478"/>
          <ac:graphicFrameMkLst>
            <pc:docMk/>
            <pc:sldMk cId="331513348" sldId="268"/>
            <ac:graphicFrameMk id="4" creationId="{19238041-9B89-1387-6EA5-9129E9F3541F}"/>
          </ac:graphicFrameMkLst>
        </pc:graphicFrameChg>
        <pc:graphicFrameChg chg="add del mod modGraphic">
          <ac:chgData name="Quoc Dinh Nguyen" userId="16b7a7d6af99dc0b" providerId="LiveId" clId="{7C4AEB8B-CB12-404D-A94D-E8BAADD98627}" dt="2022-07-05T23:26:04.478" v="2305" actId="478"/>
          <ac:graphicFrameMkLst>
            <pc:docMk/>
            <pc:sldMk cId="331513348" sldId="268"/>
            <ac:graphicFrameMk id="5" creationId="{CD962F8A-8F48-33F2-D6DD-DE265ADB1AB7}"/>
          </ac:graphicFrameMkLst>
        </pc:graphicFrameChg>
        <pc:graphicFrameChg chg="add mod modGraphic">
          <ac:chgData name="Quoc Dinh Nguyen" userId="16b7a7d6af99dc0b" providerId="LiveId" clId="{7C4AEB8B-CB12-404D-A94D-E8BAADD98627}" dt="2022-07-13T14:01:03.921" v="18959" actId="1076"/>
          <ac:graphicFrameMkLst>
            <pc:docMk/>
            <pc:sldMk cId="331513348" sldId="268"/>
            <ac:graphicFrameMk id="8" creationId="{D1EACF46-F1D1-BABA-52ED-F3BD71A58139}"/>
          </ac:graphicFrameMkLst>
        </pc:graphicFrameChg>
      </pc:sldChg>
      <pc:sldChg chg="modSp new del mod">
        <pc:chgData name="Quoc Dinh Nguyen" userId="16b7a7d6af99dc0b" providerId="LiveId" clId="{7C4AEB8B-CB12-404D-A94D-E8BAADD98627}" dt="2022-07-08T16:27:30.729" v="12990" actId="47"/>
        <pc:sldMkLst>
          <pc:docMk/>
          <pc:sldMk cId="4029753535" sldId="269"/>
        </pc:sldMkLst>
        <pc:spChg chg="mod">
          <ac:chgData name="Quoc Dinh Nguyen" userId="16b7a7d6af99dc0b" providerId="LiveId" clId="{7C4AEB8B-CB12-404D-A94D-E8BAADD98627}" dt="2022-07-06T02:45:24.381" v="8802" actId="20577"/>
          <ac:spMkLst>
            <pc:docMk/>
            <pc:sldMk cId="4029753535" sldId="269"/>
            <ac:spMk id="2" creationId="{325B5171-7013-4DB1-F168-44476E082570}"/>
          </ac:spMkLst>
        </pc:spChg>
        <pc:spChg chg="mod">
          <ac:chgData name="Quoc Dinh Nguyen" userId="16b7a7d6af99dc0b" providerId="LiveId" clId="{7C4AEB8B-CB12-404D-A94D-E8BAADD98627}" dt="2022-07-08T16:26:13.206" v="12844" actId="20577"/>
          <ac:spMkLst>
            <pc:docMk/>
            <pc:sldMk cId="4029753535" sldId="269"/>
            <ac:spMk id="3" creationId="{5A6264E3-E87C-E492-4E2B-377823BED996}"/>
          </ac:spMkLst>
        </pc:spChg>
      </pc:sldChg>
      <pc:sldChg chg="modSp new mod">
        <pc:chgData name="Quoc Dinh Nguyen" userId="16b7a7d6af99dc0b" providerId="LiveId" clId="{7C4AEB8B-CB12-404D-A94D-E8BAADD98627}" dt="2022-07-13T02:11:48" v="18951" actId="20577"/>
        <pc:sldMkLst>
          <pc:docMk/>
          <pc:sldMk cId="2647282195" sldId="270"/>
        </pc:sldMkLst>
        <pc:spChg chg="mod">
          <ac:chgData name="Quoc Dinh Nguyen" userId="16b7a7d6af99dc0b" providerId="LiveId" clId="{7C4AEB8B-CB12-404D-A94D-E8BAADD98627}" dt="2022-07-13T02:11:48" v="18951" actId="20577"/>
          <ac:spMkLst>
            <pc:docMk/>
            <pc:sldMk cId="2647282195" sldId="270"/>
            <ac:spMk id="2" creationId="{1D60E95A-9017-F0BA-DBB2-2562660C90A1}"/>
          </ac:spMkLst>
        </pc:spChg>
        <pc:spChg chg="mod">
          <ac:chgData name="Quoc Dinh Nguyen" userId="16b7a7d6af99dc0b" providerId="LiveId" clId="{7C4AEB8B-CB12-404D-A94D-E8BAADD98627}" dt="2022-07-05T23:59:10.777" v="4714" actId="15"/>
          <ac:spMkLst>
            <pc:docMk/>
            <pc:sldMk cId="2647282195" sldId="270"/>
            <ac:spMk id="3" creationId="{38E5CAFB-2B3A-E2D2-CFE8-9817C9F4AA8F}"/>
          </ac:spMkLst>
        </pc:spChg>
      </pc:sldChg>
      <pc:sldChg chg="modSp new mod">
        <pc:chgData name="Quoc Dinh Nguyen" userId="16b7a7d6af99dc0b" providerId="LiveId" clId="{7C4AEB8B-CB12-404D-A94D-E8BAADD98627}" dt="2022-07-06T01:51:56.726" v="5301" actId="20577"/>
        <pc:sldMkLst>
          <pc:docMk/>
          <pc:sldMk cId="4032484247" sldId="271"/>
        </pc:sldMkLst>
        <pc:spChg chg="mod">
          <ac:chgData name="Quoc Dinh Nguyen" userId="16b7a7d6af99dc0b" providerId="LiveId" clId="{7C4AEB8B-CB12-404D-A94D-E8BAADD98627}" dt="2022-07-06T01:49:35.705" v="5056" actId="20577"/>
          <ac:spMkLst>
            <pc:docMk/>
            <pc:sldMk cId="4032484247" sldId="271"/>
            <ac:spMk id="2" creationId="{668F489B-867E-4EFF-38BB-FC9C7363A49A}"/>
          </ac:spMkLst>
        </pc:spChg>
        <pc:spChg chg="mod">
          <ac:chgData name="Quoc Dinh Nguyen" userId="16b7a7d6af99dc0b" providerId="LiveId" clId="{7C4AEB8B-CB12-404D-A94D-E8BAADD98627}" dt="2022-07-06T01:51:56.726" v="5301" actId="20577"/>
          <ac:spMkLst>
            <pc:docMk/>
            <pc:sldMk cId="4032484247" sldId="271"/>
            <ac:spMk id="3" creationId="{7CDA6015-4C96-1B4F-4B38-D101A2BB487F}"/>
          </ac:spMkLst>
        </pc:spChg>
      </pc:sldChg>
      <pc:sldChg chg="modSp new mod">
        <pc:chgData name="Quoc Dinh Nguyen" userId="16b7a7d6af99dc0b" providerId="LiveId" clId="{7C4AEB8B-CB12-404D-A94D-E8BAADD98627}" dt="2022-07-06T02:16:47.872" v="7057" actId="20577"/>
        <pc:sldMkLst>
          <pc:docMk/>
          <pc:sldMk cId="2673078868" sldId="272"/>
        </pc:sldMkLst>
        <pc:spChg chg="mod">
          <ac:chgData name="Quoc Dinh Nguyen" userId="16b7a7d6af99dc0b" providerId="LiveId" clId="{7C4AEB8B-CB12-404D-A94D-E8BAADD98627}" dt="2022-07-06T01:51:03.141" v="5158" actId="20577"/>
          <ac:spMkLst>
            <pc:docMk/>
            <pc:sldMk cId="2673078868" sldId="272"/>
            <ac:spMk id="2" creationId="{148552D3-D9A4-5144-FBD1-AFBF73E5A03C}"/>
          </ac:spMkLst>
        </pc:spChg>
        <pc:spChg chg="mod">
          <ac:chgData name="Quoc Dinh Nguyen" userId="16b7a7d6af99dc0b" providerId="LiveId" clId="{7C4AEB8B-CB12-404D-A94D-E8BAADD98627}" dt="2022-07-06T02:16:47.872" v="7057" actId="20577"/>
          <ac:spMkLst>
            <pc:docMk/>
            <pc:sldMk cId="2673078868" sldId="272"/>
            <ac:spMk id="3" creationId="{194C9FB7-8B05-1C66-55C4-648DCA1B482B}"/>
          </ac:spMkLst>
        </pc:spChg>
      </pc:sldChg>
      <pc:sldChg chg="modSp new mod">
        <pc:chgData name="Quoc Dinh Nguyen" userId="16b7a7d6af99dc0b" providerId="LiveId" clId="{7C4AEB8B-CB12-404D-A94D-E8BAADD98627}" dt="2022-07-06T02:52:57.701" v="9273" actId="20577"/>
        <pc:sldMkLst>
          <pc:docMk/>
          <pc:sldMk cId="3822666708" sldId="273"/>
        </pc:sldMkLst>
        <pc:spChg chg="mod">
          <ac:chgData name="Quoc Dinh Nguyen" userId="16b7a7d6af99dc0b" providerId="LiveId" clId="{7C4AEB8B-CB12-404D-A94D-E8BAADD98627}" dt="2022-07-06T01:59:58.385" v="5644" actId="20577"/>
          <ac:spMkLst>
            <pc:docMk/>
            <pc:sldMk cId="3822666708" sldId="273"/>
            <ac:spMk id="2" creationId="{5BFF1E21-2729-CB75-4B53-88D6AF626ED5}"/>
          </ac:spMkLst>
        </pc:spChg>
        <pc:spChg chg="mod">
          <ac:chgData name="Quoc Dinh Nguyen" userId="16b7a7d6af99dc0b" providerId="LiveId" clId="{7C4AEB8B-CB12-404D-A94D-E8BAADD98627}" dt="2022-07-06T02:52:57.701" v="9273" actId="20577"/>
          <ac:spMkLst>
            <pc:docMk/>
            <pc:sldMk cId="3822666708" sldId="273"/>
            <ac:spMk id="3" creationId="{90A6B4B9-F260-BF23-A12A-6F21FFC186CD}"/>
          </ac:spMkLst>
        </pc:spChg>
      </pc:sldChg>
      <pc:sldChg chg="addSp modSp new mod ord">
        <pc:chgData name="Quoc Dinh Nguyen" userId="16b7a7d6af99dc0b" providerId="LiveId" clId="{7C4AEB8B-CB12-404D-A94D-E8BAADD98627}" dt="2022-07-13T01:23:20.117" v="18119" actId="20577"/>
        <pc:sldMkLst>
          <pc:docMk/>
          <pc:sldMk cId="818376293" sldId="274"/>
        </pc:sldMkLst>
        <pc:spChg chg="mod">
          <ac:chgData name="Quoc Dinh Nguyen" userId="16b7a7d6af99dc0b" providerId="LiveId" clId="{7C4AEB8B-CB12-404D-A94D-E8BAADD98627}" dt="2022-07-06T02:07:25.476" v="6339" actId="20577"/>
          <ac:spMkLst>
            <pc:docMk/>
            <pc:sldMk cId="818376293" sldId="274"/>
            <ac:spMk id="2" creationId="{E90DD169-5942-28B7-15FC-C91E10CCCD3C}"/>
          </ac:spMkLst>
        </pc:spChg>
        <pc:spChg chg="mod">
          <ac:chgData name="Quoc Dinh Nguyen" userId="16b7a7d6af99dc0b" providerId="LiveId" clId="{7C4AEB8B-CB12-404D-A94D-E8BAADD98627}" dt="2022-07-06T02:16:03.398" v="7029" actId="114"/>
          <ac:spMkLst>
            <pc:docMk/>
            <pc:sldMk cId="818376293" sldId="274"/>
            <ac:spMk id="3" creationId="{C668FA5B-83E4-D2D3-47FC-4E48CF77A092}"/>
          </ac:spMkLst>
        </pc:spChg>
        <pc:graphicFrameChg chg="add mod modGraphic">
          <ac:chgData name="Quoc Dinh Nguyen" userId="16b7a7d6af99dc0b" providerId="LiveId" clId="{7C4AEB8B-CB12-404D-A94D-E8BAADD98627}" dt="2022-07-13T01:23:20.117" v="18119" actId="20577"/>
          <ac:graphicFrameMkLst>
            <pc:docMk/>
            <pc:sldMk cId="818376293" sldId="274"/>
            <ac:graphicFrameMk id="4" creationId="{1B25257E-56E7-EE9D-F717-3CB55C28F162}"/>
          </ac:graphicFrameMkLst>
        </pc:graphicFrameChg>
      </pc:sldChg>
      <pc:sldChg chg="addSp delSp modSp new mod ord">
        <pc:chgData name="Quoc Dinh Nguyen" userId="16b7a7d6af99dc0b" providerId="LiveId" clId="{7C4AEB8B-CB12-404D-A94D-E8BAADD98627}" dt="2022-07-08T16:18:23.591" v="12387" actId="20577"/>
        <pc:sldMkLst>
          <pc:docMk/>
          <pc:sldMk cId="181122348" sldId="275"/>
        </pc:sldMkLst>
        <pc:spChg chg="mod">
          <ac:chgData name="Quoc Dinh Nguyen" userId="16b7a7d6af99dc0b" providerId="LiveId" clId="{7C4AEB8B-CB12-404D-A94D-E8BAADD98627}" dt="2022-07-08T15:01:11.155" v="9985" actId="20577"/>
          <ac:spMkLst>
            <pc:docMk/>
            <pc:sldMk cId="181122348" sldId="275"/>
            <ac:spMk id="2" creationId="{D53B35DD-A057-4A10-18A5-D8DF3D3CB5F0}"/>
          </ac:spMkLst>
        </pc:spChg>
        <pc:spChg chg="mod">
          <ac:chgData name="Quoc Dinh Nguyen" userId="16b7a7d6af99dc0b" providerId="LiveId" clId="{7C4AEB8B-CB12-404D-A94D-E8BAADD98627}" dt="2022-07-08T16:18:23.591" v="12387" actId="20577"/>
          <ac:spMkLst>
            <pc:docMk/>
            <pc:sldMk cId="181122348" sldId="275"/>
            <ac:spMk id="3" creationId="{F1022259-78A4-C860-6D5F-FD5A1CEF2091}"/>
          </ac:spMkLst>
        </pc:spChg>
        <pc:spChg chg="add del mod">
          <ac:chgData name="Quoc Dinh Nguyen" userId="16b7a7d6af99dc0b" providerId="LiveId" clId="{7C4AEB8B-CB12-404D-A94D-E8BAADD98627}" dt="2022-07-06T02:25:51.089" v="7451" actId="478"/>
          <ac:spMkLst>
            <pc:docMk/>
            <pc:sldMk cId="181122348" sldId="275"/>
            <ac:spMk id="5" creationId="{D285BB8E-4D59-C831-CEBC-49EF60298180}"/>
          </ac:spMkLst>
        </pc:spChg>
        <pc:graphicFrameChg chg="add del mod modGraphic">
          <ac:chgData name="Quoc Dinh Nguyen" userId="16b7a7d6af99dc0b" providerId="LiveId" clId="{7C4AEB8B-CB12-404D-A94D-E8BAADD98627}" dt="2022-07-06T02:52:03.812" v="9166" actId="478"/>
          <ac:graphicFrameMkLst>
            <pc:docMk/>
            <pc:sldMk cId="181122348" sldId="275"/>
            <ac:graphicFrameMk id="4" creationId="{58D43AF5-65AF-2075-1EB2-3B873881ABCA}"/>
          </ac:graphicFrameMkLst>
        </pc:graphicFrameChg>
        <pc:graphicFrameChg chg="add mod modGraphic">
          <ac:chgData name="Quoc Dinh Nguyen" userId="16b7a7d6af99dc0b" providerId="LiveId" clId="{7C4AEB8B-CB12-404D-A94D-E8BAADD98627}" dt="2022-07-08T16:17:17.734" v="12311" actId="20577"/>
          <ac:graphicFrameMkLst>
            <pc:docMk/>
            <pc:sldMk cId="181122348" sldId="275"/>
            <ac:graphicFrameMk id="6" creationId="{F32593B7-85D5-82DF-8B33-D8C3F2129A85}"/>
          </ac:graphicFrameMkLst>
        </pc:graphicFrameChg>
      </pc:sldChg>
      <pc:sldChg chg="modSp new mod">
        <pc:chgData name="Quoc Dinh Nguyen" userId="16b7a7d6af99dc0b" providerId="LiveId" clId="{7C4AEB8B-CB12-404D-A94D-E8BAADD98627}" dt="2022-07-08T14:59:54.559" v="9975" actId="20577"/>
        <pc:sldMkLst>
          <pc:docMk/>
          <pc:sldMk cId="1071342482" sldId="276"/>
        </pc:sldMkLst>
        <pc:spChg chg="mod">
          <ac:chgData name="Quoc Dinh Nguyen" userId="16b7a7d6af99dc0b" providerId="LiveId" clId="{7C4AEB8B-CB12-404D-A94D-E8BAADD98627}" dt="2022-07-06T02:30:02.542" v="7601" actId="20577"/>
          <ac:spMkLst>
            <pc:docMk/>
            <pc:sldMk cId="1071342482" sldId="276"/>
            <ac:spMk id="2" creationId="{A01B4F20-9C5C-DEF4-CD7A-075D7C1F548C}"/>
          </ac:spMkLst>
        </pc:spChg>
        <pc:spChg chg="mod">
          <ac:chgData name="Quoc Dinh Nguyen" userId="16b7a7d6af99dc0b" providerId="LiveId" clId="{7C4AEB8B-CB12-404D-A94D-E8BAADD98627}" dt="2022-07-08T14:59:54.559" v="9975" actId="20577"/>
          <ac:spMkLst>
            <pc:docMk/>
            <pc:sldMk cId="1071342482" sldId="276"/>
            <ac:spMk id="3" creationId="{BBE5366E-A0B1-DC66-0E58-ABF579D0848E}"/>
          </ac:spMkLst>
        </pc:spChg>
      </pc:sldChg>
      <pc:sldChg chg="modSp add mod">
        <pc:chgData name="Quoc Dinh Nguyen" userId="16b7a7d6af99dc0b" providerId="LiveId" clId="{7C4AEB8B-CB12-404D-A94D-E8BAADD98627}" dt="2022-07-13T01:38:52.035" v="18347" actId="20577"/>
        <pc:sldMkLst>
          <pc:docMk/>
          <pc:sldMk cId="3264228635" sldId="277"/>
        </pc:sldMkLst>
        <pc:spChg chg="mod">
          <ac:chgData name="Quoc Dinh Nguyen" userId="16b7a7d6af99dc0b" providerId="LiveId" clId="{7C4AEB8B-CB12-404D-A94D-E8BAADD98627}" dt="2022-07-08T15:12:36.586" v="10098" actId="20577"/>
          <ac:spMkLst>
            <pc:docMk/>
            <pc:sldMk cId="3264228635" sldId="277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0T21:05:44.873" v="14216" actId="27636"/>
          <ac:spMkLst>
            <pc:docMk/>
            <pc:sldMk cId="3264228635" sldId="277"/>
            <ac:spMk id="7" creationId="{1B1C7A2A-36F8-28CB-4755-4F7CEA3E44EA}"/>
          </ac:spMkLst>
        </pc:spChg>
        <pc:graphicFrameChg chg="modGraphic">
          <ac:chgData name="Quoc Dinh Nguyen" userId="16b7a7d6af99dc0b" providerId="LiveId" clId="{7C4AEB8B-CB12-404D-A94D-E8BAADD98627}" dt="2022-07-13T01:38:52.035" v="18347" actId="20577"/>
          <ac:graphicFrameMkLst>
            <pc:docMk/>
            <pc:sldMk cId="3264228635" sldId="277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31:30.825" v="18257" actId="6549"/>
        <pc:sldMkLst>
          <pc:docMk/>
          <pc:sldMk cId="348924670" sldId="278"/>
        </pc:sldMkLst>
        <pc:spChg chg="mod">
          <ac:chgData name="Quoc Dinh Nguyen" userId="16b7a7d6af99dc0b" providerId="LiveId" clId="{7C4AEB8B-CB12-404D-A94D-E8BAADD98627}" dt="2022-07-08T16:10:40.503" v="11976" actId="404"/>
          <ac:spMkLst>
            <pc:docMk/>
            <pc:sldMk cId="348924670" sldId="278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48924670" sldId="278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31:30.825" v="18257" actId="6549"/>
          <ac:graphicFrameMkLst>
            <pc:docMk/>
            <pc:sldMk cId="348924670" sldId="278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41:34.914" v="18411" actId="20577"/>
        <pc:sldMkLst>
          <pc:docMk/>
          <pc:sldMk cId="3804204756" sldId="279"/>
        </pc:sldMkLst>
        <pc:spChg chg="mod">
          <ac:chgData name="Quoc Dinh Nguyen" userId="16b7a7d6af99dc0b" providerId="LiveId" clId="{7C4AEB8B-CB12-404D-A94D-E8BAADD98627}" dt="2022-07-08T16:10:48.213" v="11980" actId="404"/>
          <ac:spMkLst>
            <pc:docMk/>
            <pc:sldMk cId="3804204756" sldId="279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41:19.168" v="18396" actId="20577"/>
          <ac:spMkLst>
            <pc:docMk/>
            <pc:sldMk cId="3804204756" sldId="279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41:34.914" v="18411" actId="20577"/>
          <ac:graphicFrameMkLst>
            <pc:docMk/>
            <pc:sldMk cId="3804204756" sldId="279"/>
            <ac:graphicFrameMk id="8" creationId="{D1EACF46-F1D1-BABA-52ED-F3BD71A58139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4070753077" sldId="279"/>
        </pc:sldMkLst>
      </pc:sldChg>
      <pc:sldChg chg="addSp delSp modSp new add del mod">
        <pc:chgData name="Quoc Dinh Nguyen" userId="16b7a7d6af99dc0b" providerId="LiveId" clId="{7C4AEB8B-CB12-404D-A94D-E8BAADD98627}" dt="2022-07-13T01:37:10.780" v="18313" actId="20577"/>
        <pc:sldMkLst>
          <pc:docMk/>
          <pc:sldMk cId="299468964" sldId="280"/>
        </pc:sldMkLst>
        <pc:spChg chg="mod">
          <ac:chgData name="Quoc Dinh Nguyen" userId="16b7a7d6af99dc0b" providerId="LiveId" clId="{7C4AEB8B-CB12-404D-A94D-E8BAADD98627}" dt="2022-07-08T16:10:53.103" v="11984" actId="404"/>
          <ac:spMkLst>
            <pc:docMk/>
            <pc:sldMk cId="299468964" sldId="280"/>
            <ac:spMk id="2" creationId="{DD303817-43ED-89DA-D148-F3F9A2820CFA}"/>
          </ac:spMkLst>
        </pc:spChg>
        <pc:spChg chg="del">
          <ac:chgData name="Quoc Dinh Nguyen" userId="16b7a7d6af99dc0b" providerId="LiveId" clId="{7C4AEB8B-CB12-404D-A94D-E8BAADD98627}" dt="2022-07-08T16:08:42.014" v="11878" actId="478"/>
          <ac:spMkLst>
            <pc:docMk/>
            <pc:sldMk cId="299468964" sldId="280"/>
            <ac:spMk id="3" creationId="{18D53323-6EDB-0903-0C68-512F97D3DABD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5" creationId="{CED89D4C-832E-935B-9ECB-B24BF45C8180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6" creationId="{26DC6BE5-E4AF-AFDE-DA55-FCCF7CC86519}"/>
          </ac:spMkLst>
        </pc:spChg>
        <pc:spChg chg="add del mod">
          <ac:chgData name="Quoc Dinh Nguyen" userId="16b7a7d6af99dc0b" providerId="LiveId" clId="{7C4AEB8B-CB12-404D-A94D-E8BAADD98627}" dt="2022-07-08T16:08:58.655" v="11893" actId="478"/>
          <ac:spMkLst>
            <pc:docMk/>
            <pc:sldMk cId="299468964" sldId="280"/>
            <ac:spMk id="8" creationId="{79235915-771D-5459-FA64-D87A6AE0416D}"/>
          </ac:spMkLst>
        </pc:spChg>
        <pc:spChg chg="add del mod">
          <ac:chgData name="Quoc Dinh Nguyen" userId="16b7a7d6af99dc0b" providerId="LiveId" clId="{7C4AEB8B-CB12-404D-A94D-E8BAADD98627}" dt="2022-07-08T16:08:57.363" v="11891" actId="478"/>
          <ac:spMkLst>
            <pc:docMk/>
            <pc:sldMk cId="299468964" sldId="280"/>
            <ac:spMk id="9" creationId="{A6B3B266-A5DB-E0D6-2B30-DF760E880AD5}"/>
          </ac:spMkLst>
        </pc:spChg>
        <pc:spChg chg="add mod">
          <ac:chgData name="Quoc Dinh Nguyen" userId="16b7a7d6af99dc0b" providerId="LiveId" clId="{7C4AEB8B-CB12-404D-A94D-E8BAADD98627}" dt="2022-07-13T01:06:48.071" v="17116"/>
          <ac:spMkLst>
            <pc:docMk/>
            <pc:sldMk cId="299468964" sldId="280"/>
            <ac:spMk id="11" creationId="{542944C8-B59D-80BA-A790-CA7590E6E2D0}"/>
          </ac:spMkLst>
        </pc:spChg>
        <pc:graphicFrameChg chg="add del mod">
          <ac:chgData name="Quoc Dinh Nguyen" userId="16b7a7d6af99dc0b" providerId="LiveId" clId="{7C4AEB8B-CB12-404D-A94D-E8BAADD98627}" dt="2022-07-08T16:08:40.413" v="11877"/>
          <ac:graphicFrameMkLst>
            <pc:docMk/>
            <pc:sldMk cId="299468964" sldId="280"/>
            <ac:graphicFrameMk id="7" creationId="{1535EB21-2A31-FE42-0F73-469CD6667320}"/>
          </ac:graphicFrameMkLst>
        </pc:graphicFrameChg>
        <pc:graphicFrameChg chg="add mod modGraphic">
          <ac:chgData name="Quoc Dinh Nguyen" userId="16b7a7d6af99dc0b" providerId="LiveId" clId="{7C4AEB8B-CB12-404D-A94D-E8BAADD98627}" dt="2022-07-13T01:37:10.780" v="18313" actId="20577"/>
          <ac:graphicFrameMkLst>
            <pc:docMk/>
            <pc:sldMk cId="299468964" sldId="280"/>
            <ac:graphicFrameMk id="10" creationId="{855C9D8A-11AA-18A4-A909-B60D777A43C7}"/>
          </ac:graphicFrameMkLst>
        </pc:graphicFrameChg>
      </pc:sldChg>
      <pc:sldChg chg="new del">
        <pc:chgData name="Quoc Dinh Nguyen" userId="16b7a7d6af99dc0b" providerId="LiveId" clId="{7C4AEB8B-CB12-404D-A94D-E8BAADD98627}" dt="2022-07-08T15:22:32.784" v="10866" actId="680"/>
        <pc:sldMkLst>
          <pc:docMk/>
          <pc:sldMk cId="552179645" sldId="280"/>
        </pc:sldMkLst>
      </pc:sldChg>
      <pc:sldChg chg="new del">
        <pc:chgData name="Quoc Dinh Nguyen" userId="16b7a7d6af99dc0b" providerId="LiveId" clId="{7C4AEB8B-CB12-404D-A94D-E8BAADD98627}" dt="2022-07-08T15:35:27.601" v="11122" actId="680"/>
        <pc:sldMkLst>
          <pc:docMk/>
          <pc:sldMk cId="696138584" sldId="280"/>
        </pc:sldMkLst>
      </pc:sldChg>
      <pc:sldChg chg="new del">
        <pc:chgData name="Quoc Dinh Nguyen" userId="16b7a7d6af99dc0b" providerId="LiveId" clId="{7C4AEB8B-CB12-404D-A94D-E8BAADD98627}" dt="2022-07-08T15:22:35.350" v="10868" actId="680"/>
        <pc:sldMkLst>
          <pc:docMk/>
          <pc:sldMk cId="2249730641" sldId="280"/>
        </pc:sldMkLst>
      </pc:sldChg>
      <pc:sldChg chg="new del">
        <pc:chgData name="Quoc Dinh Nguyen" userId="16b7a7d6af99dc0b" providerId="LiveId" clId="{7C4AEB8B-CB12-404D-A94D-E8BAADD98627}" dt="2022-07-08T15:57:06.046" v="11614" actId="680"/>
        <pc:sldMkLst>
          <pc:docMk/>
          <pc:sldMk cId="2975676812" sldId="280"/>
        </pc:sldMkLst>
      </pc:sldChg>
      <pc:sldChg chg="new del">
        <pc:chgData name="Quoc Dinh Nguyen" userId="16b7a7d6af99dc0b" providerId="LiveId" clId="{7C4AEB8B-CB12-404D-A94D-E8BAADD98627}" dt="2022-07-08T15:47:52.652" v="11418" actId="680"/>
        <pc:sldMkLst>
          <pc:docMk/>
          <pc:sldMk cId="3811172040" sldId="280"/>
        </pc:sldMkLst>
      </pc:sldChg>
      <pc:sldChg chg="new del">
        <pc:chgData name="Quoc Dinh Nguyen" userId="16b7a7d6af99dc0b" providerId="LiveId" clId="{7C4AEB8B-CB12-404D-A94D-E8BAADD98627}" dt="2022-07-08T15:34:38.831" v="11062" actId="680"/>
        <pc:sldMkLst>
          <pc:docMk/>
          <pc:sldMk cId="4010256516" sldId="280"/>
        </pc:sldMkLst>
      </pc:sldChg>
      <pc:sldChg chg="add del">
        <pc:chgData name="Quoc Dinh Nguyen" userId="16b7a7d6af99dc0b" providerId="LiveId" clId="{7C4AEB8B-CB12-404D-A94D-E8BAADD98627}" dt="2022-07-08T16:11:16.593" v="11989" actId="47"/>
        <pc:sldMkLst>
          <pc:docMk/>
          <pc:sldMk cId="2531116936" sldId="281"/>
        </pc:sldMkLst>
      </pc:sldChg>
      <pc:sldChg chg="modSp add mod">
        <pc:chgData name="Quoc Dinh Nguyen" userId="16b7a7d6af99dc0b" providerId="LiveId" clId="{7C4AEB8B-CB12-404D-A94D-E8BAADD98627}" dt="2022-07-13T01:32:55.954" v="18275" actId="20577"/>
        <pc:sldMkLst>
          <pc:docMk/>
          <pc:sldMk cId="3720569497" sldId="282"/>
        </pc:sldMkLst>
        <pc:spChg chg="mod">
          <ac:chgData name="Quoc Dinh Nguyen" userId="16b7a7d6af99dc0b" providerId="LiveId" clId="{7C4AEB8B-CB12-404D-A94D-E8BAADD98627}" dt="2022-07-08T16:10:26.266" v="11974" actId="404"/>
          <ac:spMkLst>
            <pc:docMk/>
            <pc:sldMk cId="3720569497" sldId="282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720569497" sldId="282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32:55.954" v="18275" actId="20577"/>
          <ac:graphicFrameMkLst>
            <pc:docMk/>
            <pc:sldMk cId="3720569497" sldId="282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0:23.595" v="16958" actId="20577"/>
        <pc:sldMkLst>
          <pc:docMk/>
          <pc:sldMk cId="49562359" sldId="283"/>
        </pc:sldMkLst>
        <pc:spChg chg="mod">
          <ac:chgData name="Quoc Dinh Nguyen" userId="16b7a7d6af99dc0b" providerId="LiveId" clId="{7C4AEB8B-CB12-404D-A94D-E8BAADD98627}" dt="2022-07-08T16:13:24.542" v="12050" actId="404"/>
          <ac:spMkLst>
            <pc:docMk/>
            <pc:sldMk cId="49562359" sldId="283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5:52:48.861" v="15939"/>
          <ac:spMkLst>
            <pc:docMk/>
            <pc:sldMk cId="49562359" sldId="283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20:23.595" v="16958" actId="20577"/>
          <ac:graphicFrameMkLst>
            <pc:docMk/>
            <pc:sldMk cId="49562359" sldId="283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06:48.071" v="17116"/>
        <pc:sldMkLst>
          <pc:docMk/>
          <pc:sldMk cId="3565953943" sldId="284"/>
        </pc:sldMkLst>
        <pc:spChg chg="mod">
          <ac:chgData name="Quoc Dinh Nguyen" userId="16b7a7d6af99dc0b" providerId="LiveId" clId="{7C4AEB8B-CB12-404D-A94D-E8BAADD98627}" dt="2022-07-08T16:14:20.903" v="12126" actId="20577"/>
          <ac:spMkLst>
            <pc:docMk/>
            <pc:sldMk cId="3565953943" sldId="284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565953943" sldId="284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19:35.419" v="16784" actId="20577"/>
          <ac:graphicFrameMkLst>
            <pc:docMk/>
            <pc:sldMk cId="3565953943" sldId="284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1:40.275" v="17104" actId="20577"/>
        <pc:sldMkLst>
          <pc:docMk/>
          <pc:sldMk cId="361830992" sldId="285"/>
        </pc:sldMkLst>
        <pc:spChg chg="mod">
          <ac:chgData name="Quoc Dinh Nguyen" userId="16b7a7d6af99dc0b" providerId="LiveId" clId="{7C4AEB8B-CB12-404D-A94D-E8BAADD98627}" dt="2022-07-08T16:15:28.372" v="12177" actId="20577"/>
          <ac:spMkLst>
            <pc:docMk/>
            <pc:sldMk cId="361830992" sldId="285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7:18:30.727" v="16662" actId="20577"/>
          <ac:spMkLst>
            <pc:docMk/>
            <pc:sldMk cId="361830992" sldId="285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2T17:21:40.275" v="17104" actId="20577"/>
          <ac:graphicFrameMkLst>
            <pc:docMk/>
            <pc:sldMk cId="361830992" sldId="285"/>
            <ac:graphicFrameMk id="10" creationId="{855C9D8A-11AA-18A4-A909-B60D777A43C7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056284471" sldId="285"/>
        </pc:sldMkLst>
      </pc:sldChg>
      <pc:sldChg chg="modSp add mod">
        <pc:chgData name="Quoc Dinh Nguyen" userId="16b7a7d6af99dc0b" providerId="LiveId" clId="{7C4AEB8B-CB12-404D-A94D-E8BAADD98627}" dt="2022-07-13T01:39:51.479" v="18367" actId="20577"/>
        <pc:sldMkLst>
          <pc:docMk/>
          <pc:sldMk cId="3105368768" sldId="286"/>
        </pc:sldMkLst>
        <pc:spChg chg="mod">
          <ac:chgData name="Quoc Dinh Nguyen" userId="16b7a7d6af99dc0b" providerId="LiveId" clId="{7C4AEB8B-CB12-404D-A94D-E8BAADD98627}" dt="2022-07-08T16:20:27.452" v="12486" actId="404"/>
          <ac:spMkLst>
            <pc:docMk/>
            <pc:sldMk cId="3105368768" sldId="286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10:30.423" v="17484" actId="20577"/>
          <ac:spMkLst>
            <pc:docMk/>
            <pc:sldMk cId="3105368768" sldId="286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3T01:39:51.479" v="18367" actId="20577"/>
          <ac:graphicFrameMkLst>
            <pc:docMk/>
            <pc:sldMk cId="3105368768" sldId="286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33.908" v="18092" actId="207"/>
        <pc:sldMkLst>
          <pc:docMk/>
          <pc:sldMk cId="3163158320" sldId="287"/>
        </pc:sldMkLst>
        <pc:spChg chg="mod">
          <ac:chgData name="Quoc Dinh Nguyen" userId="16b7a7d6af99dc0b" providerId="LiveId" clId="{7C4AEB8B-CB12-404D-A94D-E8BAADD98627}" dt="2022-07-13T01:22:33.908" v="18092" actId="207"/>
          <ac:spMkLst>
            <pc:docMk/>
            <pc:sldMk cId="3163158320" sldId="287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2:30.222" v="18091" actId="13926"/>
          <ac:spMkLst>
            <pc:docMk/>
            <pc:sldMk cId="3163158320" sldId="287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21.239" v="18090" actId="207"/>
          <ac:graphicFrameMkLst>
            <pc:docMk/>
            <pc:sldMk cId="3163158320" sldId="287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07.094" v="18086" actId="207"/>
        <pc:sldMkLst>
          <pc:docMk/>
          <pc:sldMk cId="1289148736" sldId="288"/>
        </pc:sldMkLst>
        <pc:spChg chg="mod">
          <ac:chgData name="Quoc Dinh Nguyen" userId="16b7a7d6af99dc0b" providerId="LiveId" clId="{7C4AEB8B-CB12-404D-A94D-E8BAADD98627}" dt="2022-07-13T01:21:20.647" v="18076" actId="207"/>
          <ac:spMkLst>
            <pc:docMk/>
            <pc:sldMk cId="1289148736" sldId="288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1:36.448" v="18078" actId="13926"/>
          <ac:spMkLst>
            <pc:docMk/>
            <pc:sldMk cId="1289148736" sldId="288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07.094" v="18086" actId="207"/>
          <ac:graphicFrameMkLst>
            <pc:docMk/>
            <pc:sldMk cId="1289148736" sldId="288"/>
            <ac:graphicFrameMk id="10" creationId="{855C9D8A-11AA-18A4-A909-B60D777A43C7}"/>
          </ac:graphicFrameMkLst>
        </pc:graphicFrameChg>
      </pc:sldChg>
      <pc:sldChg chg="addSp delSp modSp new mod">
        <pc:chgData name="Quoc Dinh Nguyen" userId="16b7a7d6af99dc0b" providerId="LiveId" clId="{7C4AEB8B-CB12-404D-A94D-E8BAADD98627}" dt="2022-07-13T01:26:04.429" v="18169" actId="20577"/>
        <pc:sldMkLst>
          <pc:docMk/>
          <pc:sldMk cId="3081448537" sldId="289"/>
        </pc:sldMkLst>
        <pc:spChg chg="mod">
          <ac:chgData name="Quoc Dinh Nguyen" userId="16b7a7d6af99dc0b" providerId="LiveId" clId="{7C4AEB8B-CB12-404D-A94D-E8BAADD98627}" dt="2022-07-08T16:24:26.467" v="12627" actId="27636"/>
          <ac:spMkLst>
            <pc:docMk/>
            <pc:sldMk cId="3081448537" sldId="289"/>
            <ac:spMk id="2" creationId="{E1AEF99A-ED3A-2B55-A5CE-E670093CCCFE}"/>
          </ac:spMkLst>
        </pc:spChg>
        <pc:spChg chg="del">
          <ac:chgData name="Quoc Dinh Nguyen" userId="16b7a7d6af99dc0b" providerId="LiveId" clId="{7C4AEB8B-CB12-404D-A94D-E8BAADD98627}" dt="2022-07-08T16:22:50.380" v="12521" actId="478"/>
          <ac:spMkLst>
            <pc:docMk/>
            <pc:sldMk cId="3081448537" sldId="289"/>
            <ac:spMk id="3" creationId="{866B0652-8CE0-4D07-B959-802E05A727EA}"/>
          </ac:spMkLst>
        </pc:spChg>
        <pc:graphicFrameChg chg="add mod modGraphic">
          <ac:chgData name="Quoc Dinh Nguyen" userId="16b7a7d6af99dc0b" providerId="LiveId" clId="{7C4AEB8B-CB12-404D-A94D-E8BAADD98627}" dt="2022-07-13T01:26:04.429" v="18169" actId="20577"/>
          <ac:graphicFrameMkLst>
            <pc:docMk/>
            <pc:sldMk cId="3081448537" sldId="289"/>
            <ac:graphicFrameMk id="5" creationId="{AA1DD8B2-1814-EFAA-B722-33246E2195D4}"/>
          </ac:graphicFrameMkLst>
        </pc:graphicFrameChg>
      </pc:sldChg>
      <pc:sldChg chg="addSp modSp new mod">
        <pc:chgData name="Quoc Dinh Nguyen" userId="16b7a7d6af99dc0b" providerId="LiveId" clId="{7C4AEB8B-CB12-404D-A94D-E8BAADD98627}" dt="2022-07-13T14:22:27.346" v="19032" actId="20577"/>
        <pc:sldMkLst>
          <pc:docMk/>
          <pc:sldMk cId="3837207228" sldId="290"/>
        </pc:sldMkLst>
        <pc:spChg chg="mod">
          <ac:chgData name="Quoc Dinh Nguyen" userId="16b7a7d6af99dc0b" providerId="LiveId" clId="{7C4AEB8B-CB12-404D-A94D-E8BAADD98627}" dt="2022-07-08T18:31:11.619" v="13114" actId="20577"/>
          <ac:spMkLst>
            <pc:docMk/>
            <pc:sldMk cId="3837207228" sldId="290"/>
            <ac:spMk id="2" creationId="{2F356628-6652-468A-8116-36132203A05B}"/>
          </ac:spMkLst>
        </pc:spChg>
        <pc:spChg chg="mod">
          <ac:chgData name="Quoc Dinh Nguyen" userId="16b7a7d6af99dc0b" providerId="LiveId" clId="{7C4AEB8B-CB12-404D-A94D-E8BAADD98627}" dt="2022-07-13T14:22:27.346" v="19032" actId="20577"/>
          <ac:spMkLst>
            <pc:docMk/>
            <pc:sldMk cId="3837207228" sldId="290"/>
            <ac:spMk id="3" creationId="{7FB065D5-C473-B937-8913-D97A422DC399}"/>
          </ac:spMkLst>
        </pc:spChg>
        <pc:picChg chg="add mod">
          <ac:chgData name="Quoc Dinh Nguyen" userId="16b7a7d6af99dc0b" providerId="LiveId" clId="{7C4AEB8B-CB12-404D-A94D-E8BAADD98627}" dt="2022-07-12T01:44:59.310" v="14428" actId="1076"/>
          <ac:picMkLst>
            <pc:docMk/>
            <pc:sldMk cId="3837207228" sldId="290"/>
            <ac:picMk id="6" creationId="{FA4CDC76-78D1-E3C3-A970-811A0FF12BF6}"/>
          </ac:picMkLst>
        </pc:picChg>
      </pc:sldChg>
      <pc:sldChg chg="modSp new mod ord">
        <pc:chgData name="Quoc Dinh Nguyen" userId="16b7a7d6af99dc0b" providerId="LiveId" clId="{7C4AEB8B-CB12-404D-A94D-E8BAADD98627}" dt="2022-07-13T02:11:36.259" v="18947" actId="5793"/>
        <pc:sldMkLst>
          <pc:docMk/>
          <pc:sldMk cId="808700212" sldId="291"/>
        </pc:sldMkLst>
        <pc:spChg chg="mod">
          <ac:chgData name="Quoc Dinh Nguyen" userId="16b7a7d6af99dc0b" providerId="LiveId" clId="{7C4AEB8B-CB12-404D-A94D-E8BAADD98627}" dt="2022-07-13T02:10:02.779" v="18607" actId="20577"/>
          <ac:spMkLst>
            <pc:docMk/>
            <pc:sldMk cId="808700212" sldId="291"/>
            <ac:spMk id="2" creationId="{E7368C4E-84A1-9289-D13B-3A49449B3FD8}"/>
          </ac:spMkLst>
        </pc:spChg>
        <pc:spChg chg="mod">
          <ac:chgData name="Quoc Dinh Nguyen" userId="16b7a7d6af99dc0b" providerId="LiveId" clId="{7C4AEB8B-CB12-404D-A94D-E8BAADD98627}" dt="2022-07-13T02:11:36.259" v="18947" actId="5793"/>
          <ac:spMkLst>
            <pc:docMk/>
            <pc:sldMk cId="808700212" sldId="291"/>
            <ac:spMk id="3" creationId="{93F57396-3704-B941-49DE-19568224E4BE}"/>
          </ac:spMkLst>
        </pc:spChg>
      </pc:sldChg>
      <pc:sldChg chg="modSp new del mod">
        <pc:chgData name="Quoc Dinh Nguyen" userId="16b7a7d6af99dc0b" providerId="LiveId" clId="{7C4AEB8B-CB12-404D-A94D-E8BAADD98627}" dt="2022-07-12T17:08:24.337" v="16246" actId="47"/>
        <pc:sldMkLst>
          <pc:docMk/>
          <pc:sldMk cId="1245873171" sldId="291"/>
        </pc:sldMkLst>
        <pc:spChg chg="mod">
          <ac:chgData name="Quoc Dinh Nguyen" userId="16b7a7d6af99dc0b" providerId="LiveId" clId="{7C4AEB8B-CB12-404D-A94D-E8BAADD98627}" dt="2022-07-12T17:08:20.553" v="16245" actId="20577"/>
          <ac:spMkLst>
            <pc:docMk/>
            <pc:sldMk cId="1245873171" sldId="291"/>
            <ac:spMk id="2" creationId="{1FAC5D51-3D78-2013-31D2-0E8EED53D0FE}"/>
          </ac:spMkLst>
        </pc:spChg>
      </pc:sldChg>
      <pc:sldChg chg="new del">
        <pc:chgData name="Quoc Dinh Nguyen" userId="16b7a7d6af99dc0b" providerId="LiveId" clId="{7C4AEB8B-CB12-404D-A94D-E8BAADD98627}" dt="2022-07-12T17:08:55.845" v="16337" actId="680"/>
        <pc:sldMkLst>
          <pc:docMk/>
          <pc:sldMk cId="1632051260" sldId="291"/>
        </pc:sldMkLst>
      </pc:sldChg>
      <pc:sldChg chg="new del">
        <pc:chgData name="Quoc Dinh Nguyen" userId="16b7a7d6af99dc0b" providerId="LiveId" clId="{7C4AEB8B-CB12-404D-A94D-E8BAADD98627}" dt="2022-07-12T01:56:29.913" v="15122" actId="47"/>
        <pc:sldMkLst>
          <pc:docMk/>
          <pc:sldMk cId="1805385189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205015335" sldId="291"/>
        </pc:sldMkLst>
      </pc:sldChg>
      <pc:sldChg chg="new del">
        <pc:chgData name="Quoc Dinh Nguyen" userId="16b7a7d6af99dc0b" providerId="LiveId" clId="{7C4AEB8B-CB12-404D-A94D-E8BAADD98627}" dt="2022-07-12T01:53:07.627" v="14609" actId="47"/>
        <pc:sldMkLst>
          <pc:docMk/>
          <pc:sldMk cId="3899890572" sldId="291"/>
        </pc:sldMkLst>
      </pc:sldChg>
      <pc:sldChg chg="new del">
        <pc:chgData name="Quoc Dinh Nguyen" userId="16b7a7d6af99dc0b" providerId="LiveId" clId="{7C4AEB8B-CB12-404D-A94D-E8BAADD98627}" dt="2022-07-12T02:04:01.277" v="15677" actId="47"/>
        <pc:sldMkLst>
          <pc:docMk/>
          <pc:sldMk cId="4212395920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684842650" sldId="295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994698268" sldId="296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466092614" sldId="297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924742351" sldId="298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992962792" sldId="300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516878714" sldId="301"/>
        </pc:sldMkLst>
      </pc:sldChg>
      <pc:sldMasterChg chg="modSp modSldLayout">
        <pc:chgData name="Quoc Dinh Nguyen" userId="16b7a7d6af99dc0b" providerId="LiveId" clId="{7C4AEB8B-CB12-404D-A94D-E8BAADD98627}" dt="2022-07-05T23:43:31.072" v="3880" actId="2711"/>
        <pc:sldMasterMkLst>
          <pc:docMk/>
          <pc:sldMasterMk cId="1113808375" sldId="2147483648"/>
        </pc:sldMasterMkLst>
        <pc:spChg chg="mod">
          <ac:chgData name="Quoc Dinh Nguyen" userId="16b7a7d6af99dc0b" providerId="LiveId" clId="{7C4AEB8B-CB12-404D-A94D-E8BAADD98627}" dt="2022-07-05T23:40:06.561" v="3803" actId="2711"/>
          <ac:spMkLst>
            <pc:docMk/>
            <pc:sldMasterMk cId="1113808375" sldId="2147483648"/>
            <ac:spMk id="3" creationId="{3F6CF137-A546-4758-90F4-F1C14D39DBB8}"/>
          </ac:spMkLst>
        </pc:spChg>
        <pc:sldLayoutChg chg="modSp">
          <pc:chgData name="Quoc Dinh Nguyen" userId="16b7a7d6af99dc0b" providerId="LiveId" clId="{7C4AEB8B-CB12-404D-A94D-E8BAADD98627}" dt="2022-07-05T23:43:31.072" v="3880" actId="2711"/>
          <pc:sldLayoutMkLst>
            <pc:docMk/>
            <pc:sldMasterMk cId="1113808375" sldId="2147483648"/>
            <pc:sldLayoutMk cId="2616216552" sldId="2147483650"/>
          </pc:sldLayoutMkLst>
          <pc:spChg chg="mod">
            <ac:chgData name="Quoc Dinh Nguyen" userId="16b7a7d6af99dc0b" providerId="LiveId" clId="{7C4AEB8B-CB12-404D-A94D-E8BAADD98627}" dt="2022-07-05T23:43:31.072" v="3880" actId="2711"/>
            <ac:spMkLst>
              <pc:docMk/>
              <pc:sldMasterMk cId="1113808375" sldId="2147483648"/>
              <pc:sldLayoutMk cId="2616216552" sldId="2147483650"/>
              <ac:spMk id="2" creationId="{6CA78221-850F-4A5F-854D-1B3D206A173B}"/>
            </ac:spMkLst>
          </pc:spChg>
          <pc:spChg chg="mod">
            <ac:chgData name="Quoc Dinh Nguyen" userId="16b7a7d6af99dc0b" providerId="LiveId" clId="{7C4AEB8B-CB12-404D-A94D-E8BAADD98627}" dt="2022-07-05T23:42:48.575" v="3879" actId="2711"/>
            <ac:spMkLst>
              <pc:docMk/>
              <pc:sldMasterMk cId="1113808375" sldId="2147483648"/>
              <pc:sldLayoutMk cId="2616216552" sldId="2147483650"/>
              <ac:spMk id="3" creationId="{712F5A87-3142-44F4-9A94-7003B9808AD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2135-A3FF-4F13-9687-0553B3780A54}" type="datetimeFigureOut">
              <a:rPr lang="en-CA" smtClean="0"/>
              <a:t>2022-07-13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D8BF-7CBC-48BF-A995-90B43BED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46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Déluge données – CHSLD 1</a:t>
            </a:r>
            <a:r>
              <a:rPr lang="fr-CA" baseline="30000" dirty="0"/>
              <a:t>re</a:t>
            </a:r>
            <a:r>
              <a:rPr lang="fr-CA" dirty="0"/>
              <a:t> vague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 free lunch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4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ne pas retomber dans ses mauvaises habitudes Excel ou GUI…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CDF-DCEF-4ED6-9923-57F870D0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E381-6124-4B5D-85AD-CC9E193D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DA40-5591-4880-BB99-F657CEF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43F-EEC3-405F-ACEA-6682A000795D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0E79-CFC7-49E9-9611-6C6FDA8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D25-6E10-4D23-A9F4-F1D75BD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2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09A-B782-4692-B90F-ED63567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CA02-828B-4250-A2BD-78FB98DB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3775-A1D1-4F7A-8EBF-1CFEEFFA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D3AB-7AA6-477E-A667-4C1A73238F1A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AC98-306C-4251-AF83-F04AD3E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41B4-2F5D-4D16-A29A-D9A25DD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184C-842B-40A8-AD2B-D6C713F8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488C-12FC-406E-AED9-CDA3A09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34DA-7753-423C-9999-C4EC72F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5C51-D225-492E-8E9F-26C266EF6F96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4D65-4F9D-4413-B8E2-CB381C7F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855E-373B-4689-B8A3-B0CC4EB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221-850F-4A5F-854D-1B3D206A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A87-3142-44F4-9A94-7003B9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B291-3B82-4489-9208-D647D29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DA7-B272-44EE-89C7-4735500118E1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D60B-2FB8-4019-842E-BB9180D2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A64D-DA7E-4E59-AAFE-2C56CE1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D88E-1E8C-4194-9EE5-82B374E2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C20B-E1EE-42A1-93C4-4916F840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433-2A35-4E85-B204-5D2D9F7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406-3771-4C43-9510-D5F36FBEF752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610-7627-48B3-9000-4818D6C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A581-4DC6-436A-A001-8441076F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F0D2-D02F-40BA-A46A-6A41849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716-1282-48A8-9170-48F7BA1A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8E840-6C58-4823-AE02-D0C05588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708E-77A2-459E-8C13-41BC954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081D-1F02-46B9-B363-62AAFD7191F7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3BD9-5D6A-4750-B502-0E4E6FA2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5933-F9D7-4BA8-A1C3-5BF8C1D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420-D664-47C8-914B-8B661DC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67A8-63DB-465E-B7FA-1DA38D17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888B-ED6A-4F0F-B7C3-3B3E0E0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414-E87C-4F1D-A86B-83C3C246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528-4606-4083-83C1-739425FA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2A70F-8ECB-426B-ADC4-6DE00719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53D-6D2C-4478-86EA-010579BA7E63}" type="datetime1">
              <a:rPr lang="en-CA" smtClean="0"/>
              <a:t>2022-07-13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26453-7177-4CBF-A854-6EBAC016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7F344-4D34-4140-94D5-1AA19E9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FF2B-25C4-4536-849C-946AE7E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095-1E36-49AF-88AC-3E4769CC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5C-C552-4780-922B-C868F9F6C77A}" type="datetime1">
              <a:rPr lang="en-CA" smtClean="0"/>
              <a:t>2022-07-13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9318-6E09-48B4-9A82-55EE6BB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880-9B4F-4D14-A818-A2D0C77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DDEB6-3693-435C-BD47-C8B4BD6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9AD0-1604-42AE-AB52-60C04753F55C}" type="datetime1">
              <a:rPr lang="en-CA" smtClean="0"/>
              <a:t>2022-07-13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119BA-5C33-4399-A800-C475D71F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BD8A-4FF4-4F94-A8B1-3B236DF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068-32CD-426E-B6B7-CF944A7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1372-4FB6-4A8F-909A-517D34F9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E891-5BD5-46F0-8B7E-A538404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800F-0FFD-4362-9DDF-DB31015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D4F-A44F-4186-8EB8-BBC7F0572582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D9B1-21EF-4555-B0BD-7A06DDFB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7661-9561-443D-83FF-6EACCFA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01C-089A-4814-86F9-A6A8AC1B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F41B-BEC3-45AE-AE93-2F150D77D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09AF-90F5-428E-82F9-D7C51DED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E93A-AB12-4899-8CBF-EAF4A32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9A4D-3DD9-4FDA-8453-9992FE61B273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BD7-CF03-44B2-9764-FE31A2A7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96F4-2C68-45CE-8045-E3F4BA1E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BEE9-8F45-48BE-B60C-36B8FB0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F137-A546-4758-90F4-F1C14D39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855-488B-41EE-AF07-C2CEABC4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EAD5-6319-43FA-8D56-280B43D085FC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F3BA-8F13-4715-8551-83464CBD9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5CC-937A-4DB8-816E-5380E25E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8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CF2-B697-41BD-9C2E-AF953204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 </a:t>
            </a:r>
            <a:r>
              <a:rPr lang="fr-CA" dirty="0" err="1"/>
              <a:t>NG_Lab</a:t>
            </a:r>
            <a:r>
              <a:rPr lang="fr-CA" dirty="0"/>
              <a:t> – Intro et tutoriel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C2C3-4026-4F66-A28B-762B957AE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Juillet 2022</a:t>
            </a:r>
          </a:p>
          <a:p>
            <a:r>
              <a:rPr lang="fr-CA" sz="1600" dirty="0"/>
              <a:t>Quoc Dinh Nguyen</a:t>
            </a:r>
            <a:br>
              <a:rPr lang="fr-CA" sz="1600" dirty="0"/>
            </a:br>
            <a:r>
              <a:rPr lang="fr-CA" sz="1600" dirty="0"/>
              <a:t>Gériatre, épidémiologiste et chercheur au CHUM/CRCHUM</a:t>
            </a:r>
            <a:br>
              <a:rPr lang="fr-CA" sz="1600" dirty="0"/>
            </a:br>
            <a:r>
              <a:rPr lang="fr-CA" sz="1600" dirty="0"/>
              <a:t>@quocdngu quoc.dinh.nguyen@umontreal.ca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BD2A-9EB0-F4D5-E952-5D2E9FF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02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89B-867E-4EFF-38BB-FC9C7363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15-4C96-1B4F-4B38-D101A2BB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développé par des statisticiens</a:t>
            </a:r>
          </a:p>
          <a:p>
            <a:r>
              <a:rPr lang="fr-CA" dirty="0"/>
              <a:t>Télécharger R (R </a:t>
            </a:r>
            <a:r>
              <a:rPr lang="fr-CA" dirty="0" err="1"/>
              <a:t>Foundation</a:t>
            </a:r>
            <a:r>
              <a:rPr lang="fr-CA" dirty="0"/>
              <a:t>): </a:t>
            </a:r>
            <a:r>
              <a:rPr lang="fr-CA" dirty="0">
                <a:hlinkClick r:id="rId2"/>
              </a:rPr>
              <a:t>https://www.r-project.org/</a:t>
            </a:r>
            <a:r>
              <a:rPr lang="fr-CA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C9B6-53C4-417E-CBA1-F626C7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2D3-D9A4-5144-FBD1-AFBF73E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RStudio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FB7-8B05-1C66-55C4-648DCA1B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IDE : </a:t>
            </a:r>
            <a:r>
              <a:rPr lang="fr-CA" dirty="0" err="1"/>
              <a:t>integrated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 </a:t>
            </a:r>
            <a:r>
              <a:rPr lang="fr-CA" dirty="0" err="1"/>
              <a:t>environment</a:t>
            </a:r>
            <a:endParaRPr lang="fr-CA" dirty="0"/>
          </a:p>
          <a:p>
            <a:pPr lvl="1"/>
            <a:r>
              <a:rPr lang="fr-CA" dirty="0"/>
              <a:t>Pas nécessaire, mais quasi indispensable</a:t>
            </a:r>
          </a:p>
          <a:p>
            <a:r>
              <a:rPr lang="fr-CA" dirty="0"/>
              <a:t>Télécharger </a:t>
            </a:r>
            <a:r>
              <a:rPr lang="fr-CA" dirty="0" err="1"/>
              <a:t>RStudio</a:t>
            </a:r>
            <a:r>
              <a:rPr lang="fr-CA" dirty="0"/>
              <a:t> Desktop : </a:t>
            </a:r>
            <a:r>
              <a:rPr lang="fr-CA" dirty="0">
                <a:hlinkClick r:id="rId2"/>
              </a:rPr>
              <a:t>https://www.rstudio.com/products/rstudio/</a:t>
            </a:r>
            <a:r>
              <a:rPr lang="fr-CA" dirty="0"/>
              <a:t> </a:t>
            </a:r>
          </a:p>
          <a:p>
            <a:r>
              <a:rPr lang="fr-CA" dirty="0"/>
              <a:t>Par </a:t>
            </a:r>
            <a:r>
              <a:rPr lang="fr-CA" dirty="0" err="1"/>
              <a:t>RStudio</a:t>
            </a:r>
            <a:r>
              <a:rPr lang="fr-CA" dirty="0"/>
              <a:t> (compagnie privée)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88BD-11FF-DAC3-BB70-9F09B0FC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21-2729-CB75-4B53-88D6AF6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projet et R </a:t>
            </a:r>
            <a:r>
              <a:rPr lang="fr-CA" dirty="0" err="1"/>
              <a:t>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B4B9-F260-BF23-A12A-6F21FFC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  <a:p>
            <a:pPr lvl="1"/>
            <a:r>
              <a:rPr lang="fr-CA" dirty="0"/>
              <a:t>Créer un nouveau projet dans un dossier de votre ordinateur</a:t>
            </a:r>
          </a:p>
          <a:p>
            <a:pPr lvl="2"/>
            <a:r>
              <a:rPr lang="fr-CA" dirty="0"/>
              <a:t>Y mettre les fichiers liés au projet (dont les .csv, etc.)</a:t>
            </a:r>
          </a:p>
          <a:p>
            <a:pPr lvl="1"/>
            <a:r>
              <a:rPr lang="fr-CA" dirty="0"/>
              <a:t>Créer un fichier R </a:t>
            </a:r>
            <a:r>
              <a:rPr lang="fr-CA" dirty="0" err="1"/>
              <a:t>Markdown</a:t>
            </a:r>
            <a:endParaRPr lang="fr-CA" dirty="0"/>
          </a:p>
          <a:p>
            <a:pPr lvl="2"/>
            <a:r>
              <a:rPr lang="fr-CA" dirty="0"/>
              <a:t>File | New File | R </a:t>
            </a:r>
            <a:r>
              <a:rPr lang="fr-CA" dirty="0" err="1"/>
              <a:t>Markdown</a:t>
            </a:r>
            <a:endParaRPr lang="fr-CA" dirty="0"/>
          </a:p>
          <a:p>
            <a:r>
              <a:rPr lang="fr-CA" dirty="0"/>
              <a:t>R </a:t>
            </a:r>
            <a:r>
              <a:rPr lang="fr-CA" dirty="0" err="1"/>
              <a:t>Markdown</a:t>
            </a:r>
            <a:endParaRPr lang="fr-CA" dirty="0"/>
          </a:p>
          <a:p>
            <a:pPr lvl="1"/>
            <a:r>
              <a:rPr lang="fr-CA" dirty="0"/>
              <a:t>Pas obligatoire, mais plus pratique que le </a:t>
            </a:r>
            <a:r>
              <a:rPr lang="fr-CA" i="1" dirty="0"/>
              <a:t>R Script </a:t>
            </a:r>
            <a:r>
              <a:rPr lang="fr-CA" dirty="0"/>
              <a:t>standard (que du texte)</a:t>
            </a:r>
            <a:endParaRPr lang="fr-CA" i="1" dirty="0"/>
          </a:p>
          <a:p>
            <a:pPr lvl="1"/>
            <a:r>
              <a:rPr lang="fr-CA" dirty="0"/>
              <a:t>Le code R est dans un </a:t>
            </a:r>
            <a:r>
              <a:rPr lang="fr-CA" dirty="0" err="1"/>
              <a:t>chunk</a:t>
            </a:r>
            <a:r>
              <a:rPr lang="fr-CA" dirty="0"/>
              <a:t> délimité par  </a:t>
            </a:r>
            <a:r>
              <a:rPr lang="fr-CA" dirty="0">
                <a:latin typeface="Consolas" panose="020B0609020204030204" pitchFamily="49" charset="0"/>
              </a:rPr>
              <a:t>```{r</a:t>
            </a:r>
            <a:r>
              <a:rPr lang="en-CA" dirty="0">
                <a:latin typeface="Consolas" panose="020B0609020204030204" pitchFamily="49" charset="0"/>
              </a:rPr>
              <a:t>} </a:t>
            </a:r>
            <a:r>
              <a:rPr lang="en-CA" i="1" dirty="0">
                <a:latin typeface="Consolas" panose="020B0609020204030204" pitchFamily="49" charset="0"/>
              </a:rPr>
              <a:t>code</a:t>
            </a:r>
            <a:r>
              <a:rPr lang="en-CA" dirty="0">
                <a:latin typeface="Consolas" panose="020B0609020204030204" pitchFamily="49" charset="0"/>
              </a:rPr>
              <a:t> ```</a:t>
            </a:r>
          </a:p>
          <a:p>
            <a:pPr lvl="2"/>
            <a:r>
              <a:rPr lang="fr-CA" dirty="0"/>
              <a:t>Si vous utilisez R Script, alors tout le fichier sera du code</a:t>
            </a:r>
          </a:p>
          <a:p>
            <a:pPr lvl="1"/>
            <a:r>
              <a:rPr lang="fr-CA" dirty="0"/>
              <a:t>Permet, notamment</a:t>
            </a:r>
          </a:p>
          <a:p>
            <a:pPr lvl="2"/>
            <a:r>
              <a:rPr lang="fr-CA" dirty="0"/>
              <a:t>D’exporter le code et son résultat facilement (</a:t>
            </a:r>
            <a:r>
              <a:rPr lang="fr-CA" i="1" dirty="0" err="1"/>
              <a:t>knit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Et donc d’écrire du texte qui n’est pas du code dans le fichier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2F5E5-C96C-035C-61F4-006A9E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6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5A1-5BED-D77D-F201-A7AC175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Tutoriel minimal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26-4634-6442-4FF2-0C9773D9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E99A-A379-3452-F706-78FCE69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E026-D474-AE37-106E-2F994DF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Avant de commencer : </a:t>
            </a:r>
            <a:br>
              <a:rPr lang="fr-CA" i="1" dirty="0"/>
            </a:br>
            <a:r>
              <a:rPr lang="fr-CA" i="1" dirty="0"/>
              <a:t>C</a:t>
            </a:r>
            <a:r>
              <a:rPr lang="fr-CA" dirty="0"/>
              <a:t>omme du vin ou du café…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0487-008F-C8FC-E461-B736186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Avant de comparer des chablis, ça vaut la peine de connaître ses cépages</a:t>
            </a:r>
          </a:p>
          <a:p>
            <a:r>
              <a:rPr lang="fr-CA" dirty="0"/>
              <a:t>Pour éviter de n’apprendre que superficiellement</a:t>
            </a:r>
          </a:p>
          <a:p>
            <a:r>
              <a:rPr lang="fr-CA" dirty="0"/>
              <a:t>Sans base solide sur laquelle construire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 L’objectif du tutoriel est de vous donner cette base,</a:t>
            </a:r>
            <a:r>
              <a:rPr lang="fr-CA" i="1" dirty="0">
                <a:sym typeface="Wingdings" panose="05000000000000000000" pitchFamily="2" charset="2"/>
              </a:rPr>
              <a:t> sans aller plus loin</a:t>
            </a:r>
            <a:r>
              <a:rPr lang="fr-CA" dirty="0">
                <a:sym typeface="Wingdings" panose="05000000000000000000" pitchFamily="2" charset="2"/>
              </a:rPr>
              <a:t>! </a:t>
            </a:r>
            <a:r>
              <a:rPr lang="fr-CA" b="1" dirty="0">
                <a:sym typeface="Wingdings" panose="05000000000000000000" pitchFamily="2" charset="2"/>
              </a:rPr>
              <a:t>C’est donc le contenu et la maîtrise minimum nécessaires à mon avis</a:t>
            </a:r>
            <a:r>
              <a:rPr lang="fr-CA" dirty="0">
                <a:sym typeface="Wingdings" panose="05000000000000000000" pitchFamily="2" charset="2"/>
              </a:rPr>
              <a:t>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A4E2-B98C-7FF1-4BEE-F1A10E7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7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F19-EB10-33A8-E95E-0D7B1266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Contenu du tutoriel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D6A-60CD-540F-CD59-B60A988B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fr-CA" dirty="0"/>
          </a:p>
          <a:p>
            <a:r>
              <a:rPr lang="fr-CA" dirty="0"/>
              <a:t>Faire l’ensemble de la séquence d’analyse quantitative</a:t>
            </a:r>
          </a:p>
          <a:p>
            <a:pPr marL="457200" lvl="1" indent="0">
              <a:buNone/>
            </a:pPr>
            <a:r>
              <a:rPr lang="fr-CA" dirty="0"/>
              <a:t>0.     Préparer son environnement R</a:t>
            </a:r>
          </a:p>
          <a:p>
            <a:pPr marL="914400" lvl="1" indent="-457200">
              <a:buAutoNum type="arabicPeriod"/>
            </a:pPr>
            <a:r>
              <a:rPr lang="fr-CA" dirty="0"/>
              <a:t>Lire les données</a:t>
            </a:r>
          </a:p>
          <a:p>
            <a:pPr marL="914400" lvl="1" indent="-457200">
              <a:buAutoNum type="arabicPeriod"/>
            </a:pPr>
            <a:r>
              <a:rPr lang="fr-CA" dirty="0"/>
              <a:t>Explorer et comprendre les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Nettoyer et créer des variables et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et résumer descriptivement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inférentiellement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Générer des figures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Le tout avec 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L’idée est d’en savoir assez sur R </a:t>
            </a:r>
            <a:r>
              <a:rPr lang="fr-CA" b="1" dirty="0">
                <a:sym typeface="Wingdings" panose="05000000000000000000" pitchFamily="2" charset="2"/>
              </a:rPr>
              <a:t>et sur comment utiliser R</a:t>
            </a:r>
            <a:r>
              <a:rPr lang="fr-CA" dirty="0">
                <a:sym typeface="Wingdings" panose="05000000000000000000" pitchFamily="2" charset="2"/>
              </a:rPr>
              <a:t> pour continuer à apprendre par soi-même, au fur et à mesure de notre utilisation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CA" b="1" dirty="0"/>
              <a:t> Pas</a:t>
            </a:r>
            <a:r>
              <a:rPr lang="en-CA" dirty="0"/>
              <a:t> </a:t>
            </a:r>
            <a:r>
              <a:rPr lang="en-CA" b="1" dirty="0"/>
              <a:t>tout </a:t>
            </a:r>
            <a:r>
              <a:rPr lang="en-CA" b="1" dirty="0" err="1"/>
              <a:t>cuit</a:t>
            </a:r>
            <a:r>
              <a:rPr lang="en-CA" b="1" dirty="0"/>
              <a:t> </a:t>
            </a:r>
            <a:r>
              <a:rPr lang="en-CA" dirty="0"/>
              <a:t>dans le </a:t>
            </a:r>
            <a:r>
              <a:rPr lang="en-CA" dirty="0" err="1"/>
              <a:t>bec</a:t>
            </a:r>
            <a:r>
              <a:rPr lang="en-CA" dirty="0"/>
              <a:t>…</a:t>
            </a:r>
            <a:r>
              <a:rPr lang="en-CA" sz="1800" dirty="0"/>
              <a:t> [</a:t>
            </a:r>
            <a:r>
              <a:rPr lang="en-CA" sz="1800" dirty="0" err="1"/>
              <a:t>concentrez-vous</a:t>
            </a:r>
            <a:r>
              <a:rPr lang="en-CA" sz="1800" dirty="0"/>
              <a:t> pas de multitasking; pas de Ctrl + C/V; difficile </a:t>
            </a:r>
            <a:r>
              <a:rPr lang="en-CA" sz="1800" dirty="0" err="1"/>
              <a:t>mais</a:t>
            </a:r>
            <a:r>
              <a:rPr lang="en-CA" sz="1800" dirty="0"/>
              <a:t> </a:t>
            </a:r>
            <a:r>
              <a:rPr lang="en-CA" sz="1800" dirty="0" err="1"/>
              <a:t>faisable</a:t>
            </a:r>
            <a:r>
              <a:rPr lang="en-CA" sz="1800" dirty="0"/>
              <a:t>]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6145-1892-55B0-8856-A3EAA7BD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628-6652-468A-8116-36132203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L’objectif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65D5-C473-B937-8913-D97A422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29" cy="4351338"/>
          </a:xfrm>
        </p:spPr>
        <p:txBody>
          <a:bodyPr>
            <a:normAutofit/>
          </a:bodyPr>
          <a:lstStyle/>
          <a:p>
            <a:r>
              <a:rPr lang="fr-CA" sz="2400" dirty="0"/>
              <a:t>Faire les analyses quantitatives ayant mené à la publication suivante</a:t>
            </a:r>
          </a:p>
          <a:p>
            <a:pPr lvl="1"/>
            <a:r>
              <a:rPr lang="fr-CA" sz="2000" dirty="0"/>
              <a:t>LIEN</a:t>
            </a:r>
          </a:p>
          <a:p>
            <a:r>
              <a:rPr lang="fr-CA" sz="2400" dirty="0"/>
              <a:t>Les instructions sont dans le HTML</a:t>
            </a:r>
          </a:p>
          <a:p>
            <a:r>
              <a:rPr lang="fr-CA" sz="2400" dirty="0"/>
              <a:t>Les données (simulées!) sont </a:t>
            </a:r>
            <a:r>
              <a:rPr lang="fr-CA" sz="2400"/>
              <a:t>en CSV</a:t>
            </a:r>
            <a:endParaRPr lang="fr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397A-903C-3703-41AC-FEEAB323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CDC76-78D1-E3C3-A970-811A0FF1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50" y="1773714"/>
            <a:ext cx="6452699" cy="35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4F20-9C5C-DEF4-CD7A-075D7C1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366E-A0B1-DC66-0E58-ABF579D0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dans tout langage, plusieurs façons de faire la même chose</a:t>
            </a:r>
          </a:p>
          <a:p>
            <a:r>
              <a:rPr lang="fr-CA" dirty="0"/>
              <a:t>Base</a:t>
            </a:r>
          </a:p>
          <a:p>
            <a:pPr lvl="1"/>
            <a:r>
              <a:rPr lang="fr-CA" dirty="0"/>
              <a:t>R dans sa forme « pure » (ou </a:t>
            </a:r>
            <a:r>
              <a:rPr lang="fr-CA" dirty="0" err="1"/>
              <a:t>old-school</a:t>
            </a:r>
            <a:r>
              <a:rPr lang="fr-CA" dirty="0"/>
              <a:t>)</a:t>
            </a:r>
          </a:p>
          <a:p>
            <a:r>
              <a:rPr lang="fr-CA" dirty="0" err="1"/>
              <a:t>Tidyverse</a:t>
            </a:r>
            <a:endParaRPr lang="fr-CA" dirty="0"/>
          </a:p>
          <a:p>
            <a:pPr lvl="1"/>
            <a:r>
              <a:rPr lang="fr-CA" dirty="0"/>
              <a:t>« </a:t>
            </a:r>
            <a:r>
              <a:rPr lang="fr-CA" i="1" dirty="0" err="1"/>
              <a:t>Opinionated</a:t>
            </a:r>
            <a:r>
              <a:rPr lang="fr-CA" i="1" dirty="0"/>
              <a:t> </a:t>
            </a:r>
            <a:r>
              <a:rPr lang="fr-CA" b="1" i="1" dirty="0"/>
              <a:t>collection of R packages </a:t>
            </a:r>
            <a:r>
              <a:rPr lang="fr-CA" i="1" dirty="0" err="1"/>
              <a:t>designed</a:t>
            </a:r>
            <a:r>
              <a:rPr lang="fr-CA" i="1" dirty="0"/>
              <a:t> for data science </a:t>
            </a:r>
            <a:r>
              <a:rPr lang="fr-CA" dirty="0"/>
              <a:t>»</a:t>
            </a:r>
          </a:p>
          <a:p>
            <a:pPr lvl="1"/>
            <a:r>
              <a:rPr lang="fr-CA" dirty="0"/>
              <a:t>Simplifie nettement l’analyse de données quantitatives</a:t>
            </a:r>
          </a:p>
          <a:p>
            <a:pPr lvl="2"/>
            <a:r>
              <a:rPr lang="fr-CA" dirty="0"/>
              <a:t>Pas parfait, mais je favorise et réduit la courbe d’apprentissage (d’une certaine façon)</a:t>
            </a:r>
          </a:p>
          <a:p>
            <a:pPr lvl="1"/>
            <a:r>
              <a:rPr lang="fr-CA" dirty="0"/>
              <a:t>Mais il </a:t>
            </a:r>
            <a:r>
              <a:rPr lang="fr-CA" b="1" dirty="0"/>
              <a:t>faut </a:t>
            </a:r>
            <a:r>
              <a:rPr lang="fr-CA" dirty="0"/>
              <a:t>comprendre un minimum de </a:t>
            </a:r>
            <a:r>
              <a:rPr lang="fr-CA" b="1" dirty="0"/>
              <a:t>base R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3C1E-94BB-9D7E-4166-7482313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5DD-A057-4A10-18A5-D8DF3D3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0. Préparer son environnement et sa session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259-78A4-C860-6D5F-FD5A1CEF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591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# Install and load package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Consolas" panose="020B0609020204030204" pitchFamily="49" charset="0"/>
              </a:rPr>
              <a:t>install.packages</a:t>
            </a:r>
            <a:r>
              <a:rPr lang="en-CA" sz="1800" dirty="0">
                <a:latin typeface="Consolas" panose="020B0609020204030204" pitchFamily="49" charset="0"/>
              </a:rPr>
              <a:t>(“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library(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[Ctrl + Enter, Ctrl + Shift + Enter </a:t>
            </a:r>
            <a:r>
              <a:rPr lang="en-CA" sz="1800" dirty="0" err="1">
                <a:latin typeface="Consolas" panose="020B0609020204030204" pitchFamily="49" charset="0"/>
              </a:rPr>
              <a:t>ou</a:t>
            </a:r>
            <a:r>
              <a:rPr lang="en-CA" sz="1800" dirty="0">
                <a:latin typeface="Consolas" panose="020B0609020204030204" pitchFamily="49" charset="0"/>
              </a:rPr>
              <a:t> Run current chunk avec triangle vert]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2593B7-85D5-82DF-8B33-D8C3F212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82267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Packages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Comment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Run code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(et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attached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packages)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F1BA-ACB0-443C-6794-C060B2B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 Lire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data &lt;- </a:t>
            </a:r>
            <a:r>
              <a:rPr lang="en-CA" sz="2000" dirty="0" err="1">
                <a:latin typeface="Consolas" panose="020B0609020204030204" pitchFamily="49" charset="0"/>
              </a:rPr>
              <a:t>read_csv</a:t>
            </a:r>
            <a:r>
              <a:rPr lang="en-CA" sz="2000" dirty="0">
                <a:latin typeface="Consolas" panose="020B0609020204030204" pitchFamily="49" charset="0"/>
              </a:rPr>
              <a:t>(file = “sae3d.csv”)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 Under the hood (UTH)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“1”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class(“TRUE”)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TRUE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2,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temp[2:3]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temp[2] + temp[3]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“2”)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807365"/>
              </p:ext>
            </p:extLst>
          </p:nvPr>
        </p:nvGraphicFramePr>
        <p:xfrm>
          <a:off x="9167802" y="1318115"/>
          <a:ext cx="2661488" cy="5120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Importer des données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Assignation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Concatenation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Vector</a:t>
                      </a: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Subscripting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class()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latin typeface="Consolas" panose="020B0609020204030204" pitchFamily="49" charset="0"/>
                        </a:rPr>
                        <a:t>“ ”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read_csv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(inclus dans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Readxl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haven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E2235-E3D1-E469-196C-B82BC00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BA2-DD45-E8D6-CD69-8406D85C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des diapositives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0F04-D6AD-7421-7720-BD552955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Introduction – pourquoi R en recherche?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Housekeeping</a:t>
            </a:r>
            <a:r>
              <a:rPr lang="fr-CA" dirty="0"/>
              <a:t> R, </a:t>
            </a:r>
            <a:r>
              <a:rPr lang="fr-CA" dirty="0" err="1"/>
              <a:t>Rstudio</a:t>
            </a:r>
            <a:r>
              <a:rPr lang="fr-CA" dirty="0"/>
              <a:t> et R </a:t>
            </a:r>
            <a:r>
              <a:rPr lang="fr-CA" dirty="0" err="1"/>
              <a:t>Markdown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Tutoriel d’introduction à R et à la programmation sous-jacente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0381-2A0A-A2FB-2450-DA3E1C49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 Explorer et comprendre sommairement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head(data,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head(data,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dim(data)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length(data)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class(data)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as.data.frame</a:t>
            </a:r>
            <a:r>
              <a:rPr lang="en-CA" sz="2100" dirty="0">
                <a:latin typeface="Consolas" panose="020B0609020204030204" pitchFamily="49" charset="0"/>
              </a:rPr>
              <a:t>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class(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data_df$DOSE1[1:6]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data_a_creer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c(3,8,9)]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d_e_copie</a:t>
            </a:r>
            <a:r>
              <a:rPr lang="en-CA" sz="2100" dirty="0">
                <a:latin typeface="Consolas" panose="020B0609020204030204" pitchFamily="49" charset="0"/>
              </a:rPr>
              <a:t> &lt;- list(Type1 = c("Pfizer", "Pfizer", "Pfizer", "Pfizer", "Pfizer", "Pfizer"),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Âge</a:t>
            </a:r>
            <a:r>
              <a:rPr lang="en-CA" sz="2100" dirty="0">
                <a:latin typeface="Consolas" panose="020B0609020204030204" pitchFamily="49" charset="0"/>
              </a:rPr>
              <a:t>   = c(83, 81, 76, 75, 79, 77),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Sexe</a:t>
            </a:r>
            <a:r>
              <a:rPr lang="en-CA" sz="2100" dirty="0">
                <a:latin typeface="Consolas" panose="020B0609020204030204" pitchFamily="49" charset="0"/>
              </a:rPr>
              <a:t>  = c(rep("H", 2), "F", rep("H", 3)))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rep("Pfizer",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?rep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 &lt;- as.data.frame(d_e_copie)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  <a:endParaRPr lang="en-CA" sz="21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52696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Class: data frame as a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arguments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Subsetting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slice_sample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8B375-039B-07E5-B9C9-0691744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2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3.1. Nettoyer et renommer les colonnes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 %&gt;% janitor::</a:t>
            </a:r>
            <a:r>
              <a:rPr lang="en-CA" sz="1800" dirty="0" err="1">
                <a:latin typeface="Consolas" panose="020B0609020204030204" pitchFamily="49" charset="0"/>
              </a:rPr>
              <a:t>clean_names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data2 %&gt;% rename(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date_dose1 = dose1,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date_dose2 = dose2,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date_dose3 = dose3)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 &lt;- c("type1", "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", "age")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names()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&lt;- rename(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date_dose1 = dose1,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date_dose2 = dose2,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date_dose3 = dose3)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88988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Access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from package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Names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clean_names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%&gt;% (pipe)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EDC0-29C3-E0BF-18DC-7D78E66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3.2. Sélectionner les participants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filter(date_dose1 &gt;= “2021-01-13)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d_e2 %&gt;%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filter(date_dose2 - date_dose1 &gt; 45,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!is.na(</a:t>
            </a:r>
            <a:r>
              <a:rPr lang="en-CA" sz="1800" dirty="0" err="1">
                <a:latin typeface="Consolas" panose="020B0609020204030204" pitchFamily="49" charset="0"/>
              </a:rPr>
              <a:t>deces</a:t>
            </a:r>
            <a:r>
              <a:rPr lang="en-CA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data2 %&gt;% select(age,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data2[ ,c("age", "type1")]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data2[ ,c(8, 3)]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data2$age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pull(age)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filter(age &gt;= 80)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# ! &amp; | &lt; &gt; == %in% %%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 &amp;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1:5 ==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</a:t>
            </a:r>
            <a:r>
              <a:rPr lang="de-DE" sz="1800" dirty="0">
                <a:latin typeface="Consolas" panose="020B0609020204030204" pitchFamily="49" charset="0"/>
              </a:rPr>
              <a:t> c(</a:t>
            </a:r>
            <a:r>
              <a:rPr lang="it-IT" sz="1800" dirty="0">
                <a:latin typeface="Consolas" panose="020B0609020204030204" pitchFamily="49" charset="0"/>
              </a:rPr>
              <a:t>"b", "a", "c")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 c("allo", "bal", "calculatrice")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[41:50,"date_covid"])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 %&gt;% is.na</a:t>
            </a: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55466"/>
              </p:ext>
            </p:extLst>
          </p:nvPr>
        </p:nvGraphicFramePr>
        <p:xfrm>
          <a:off x="9159564" y="1800029"/>
          <a:ext cx="2661488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pull()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! &amp; | &lt; &gt; == %in% 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na.omit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F61AB-EB31-C2F1-BC22-A3D2A60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0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3.3. </a:t>
            </a:r>
            <a:r>
              <a:rPr lang="fr-FR" sz="3600" dirty="0"/>
              <a:t>Nettoyer/transformer/créer variables requises</a:t>
            </a:r>
            <a:r>
              <a:rPr lang="fr-CA" sz="3600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51960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Conditionnel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String collation</a:t>
                      </a:r>
                      <a:br>
                        <a:rPr lang="fr-CA" sz="1200" b="0" dirty="0">
                          <a:latin typeface="Consolas" panose="020B0609020204030204" pitchFamily="49" charset="0"/>
                        </a:rPr>
                      </a:b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Appliquer une fonction sur colonnes; par rangée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ifelse()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paste()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across()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rowwise(); ungroup()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~ function(.)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relocate()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paste0()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arrange()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633786"/>
            <a:ext cx="8259108" cy="512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(is.na(var), 0, 1))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mutate(sequence = paste(element1, element2, element3, element4,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“-”)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intervalle</a:t>
            </a:r>
            <a:r>
              <a:rPr lang="en-CA" sz="1000" dirty="0">
                <a:latin typeface="Consolas" panose="020B0609020204030204" pitchFamily="49" charset="0"/>
              </a:rPr>
              <a:t> = date2 – date1)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mutate(across(</a:t>
            </a:r>
            <a:r>
              <a:rPr lang="en-CA" sz="1000" dirty="0" err="1">
                <a:latin typeface="Consolas" panose="020B0609020204030204" pitchFamily="49" charset="0"/>
              </a:rPr>
              <a:t>a:c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(. == “NON”, 0, 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(sum(across(</a:t>
            </a:r>
            <a:r>
              <a:rPr lang="en-CA" sz="1000" dirty="0" err="1">
                <a:latin typeface="Consolas" panose="020B0609020204030204" pitchFamily="49" charset="0"/>
              </a:rPr>
              <a:t>var_a:var_e</a:t>
            </a:r>
            <a:r>
              <a:rPr lang="en-CA" sz="1000" dirty="0">
                <a:latin typeface="Consolas" panose="020B0609020204030204" pitchFamily="49" charset="0"/>
              </a:rPr>
              <a:t>)) &gt;= 1, 1, 0)) %&gt;% ungroup()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%&gt;% relocate(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, .before = </a:t>
            </a:r>
            <a:r>
              <a:rPr lang="en-CA" sz="1000" dirty="0" err="1">
                <a:latin typeface="Consolas" panose="020B0609020204030204" pitchFamily="49" charset="0"/>
              </a:rPr>
              <a:t>deces</a:t>
            </a:r>
            <a:r>
              <a:rPr lang="en-CA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age_plus_5 = age + 5)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d_e_copie$age_plus_5 &lt;- </a:t>
            </a: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"a"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"b"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1:3 *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(1:3 * 3) %%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(1:6 %% 2 == 0, "pair", "impair")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 &lt;- "YOLO"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"2", </a:t>
            </a: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"-")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(.))) # ~ et 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</a:t>
            </a:r>
            <a:r>
              <a:rPr lang="en-CA" sz="1000" dirty="0" err="1">
                <a:latin typeface="Consolas" panose="020B0609020204030204" pitchFamily="49" charset="0"/>
              </a:rPr>
              <a:t>age_double</a:t>
            </a:r>
            <a:r>
              <a:rPr lang="en-CA" sz="1000" dirty="0">
                <a:latin typeface="Consolas" panose="020B0609020204030204" pitchFamily="49" charset="0"/>
              </a:rPr>
              <a:t> = age +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## </a:t>
            </a:r>
            <a:r>
              <a:rPr lang="en-CA" sz="1000" dirty="0" err="1">
                <a:latin typeface="Consolas" panose="020B0609020204030204" pitchFamily="49" charset="0"/>
              </a:rPr>
              <a:t>Problème</a:t>
            </a:r>
            <a:r>
              <a:rPr lang="en-CA" sz="1000" dirty="0">
                <a:latin typeface="Consolas" panose="020B0609020204030204" pitchFamily="49" charset="0"/>
              </a:rPr>
              <a:t> avec age_double2, car </a:t>
            </a:r>
            <a:r>
              <a:rPr lang="en-CA" sz="1000" dirty="0" err="1">
                <a:latin typeface="Consolas" panose="020B0609020204030204" pitchFamily="49" charset="0"/>
              </a:rPr>
              <a:t>somme</a:t>
            </a:r>
            <a:r>
              <a:rPr lang="en-CA" sz="1000" dirty="0">
                <a:latin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</a:rPr>
              <a:t>verticale</a:t>
            </a:r>
            <a:r>
              <a:rPr lang="en-CA" sz="1000" dirty="0">
                <a:latin typeface="Consolas" panose="020B0609020204030204" pitchFamily="49" charset="0"/>
              </a:rPr>
              <a:t> et non </a:t>
            </a:r>
            <a:r>
              <a:rPr lang="en-CA" sz="1000" dirty="0" err="1">
                <a:latin typeface="Consolas" panose="020B0609020204030204" pitchFamily="49" charset="0"/>
              </a:rPr>
              <a:t>horizontale</a:t>
            </a: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ungroup()</a:t>
            </a:r>
            <a:endParaRPr lang="en-CA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600" dirty="0"/>
              <a:t>4.1. Manuellement avec </a:t>
            </a:r>
            <a:r>
              <a:rPr lang="fr-FR" sz="3600" dirty="0" err="1"/>
              <a:t>summary</a:t>
            </a:r>
            <a:r>
              <a:rPr lang="fr-FR" sz="3600" dirty="0"/>
              <a:t>, </a:t>
            </a:r>
            <a:r>
              <a:rPr lang="fr-FR" sz="3600" dirty="0" err="1"/>
              <a:t>summarise</a:t>
            </a:r>
            <a:r>
              <a:rPr lang="fr-FR" sz="3600" dirty="0"/>
              <a:t> et count, pour début de tableau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33609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Analyses groupées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Décrire des distributions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median()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quantile()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sd()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summarise()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count()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group_by()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table()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max()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IQR()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tabyl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summary</a:t>
            </a:r>
            <a:r>
              <a:rPr lang="fr-CA" sz="1400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data %&gt;% </a:t>
            </a:r>
            <a:r>
              <a:rPr lang="fr-CA" sz="1400" dirty="0" err="1">
                <a:latin typeface="Consolas" panose="020B0609020204030204" pitchFamily="49" charset="0"/>
              </a:rPr>
              <a:t>summarise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moy_age</a:t>
            </a:r>
            <a:r>
              <a:rPr lang="fr-CA" sz="1400" dirty="0">
                <a:latin typeface="Consolas" panose="020B0609020204030204" pitchFamily="49" charset="0"/>
              </a:rPr>
              <a:t>  = </a:t>
            </a: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age</a:t>
            </a:r>
            <a:r>
              <a:rPr lang="fr-CA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                   </a:t>
            </a:r>
            <a:r>
              <a:rPr lang="fr-CA" sz="1400" dirty="0" err="1">
                <a:latin typeface="Consolas" panose="020B0609020204030204" pitchFamily="49" charset="0"/>
              </a:rPr>
              <a:t>median_x</a:t>
            </a:r>
            <a:r>
              <a:rPr lang="fr-CA" sz="1400" dirty="0">
                <a:latin typeface="Consolas" panose="020B0609020204030204" pitchFamily="49" charset="0"/>
              </a:rPr>
              <a:t> = </a:t>
            </a:r>
            <a:r>
              <a:rPr lang="fr-CA" sz="1400" dirty="0" err="1">
                <a:latin typeface="Consolas" panose="020B0609020204030204" pitchFamily="49" charset="0"/>
              </a:rPr>
              <a:t>median</a:t>
            </a:r>
            <a:r>
              <a:rPr lang="fr-CA" sz="1400" dirty="0">
                <a:latin typeface="Consolas" panose="020B0609020204030204" pitchFamily="49" charset="0"/>
              </a:rPr>
              <a:t>(intervalle, na.rm = T),</a:t>
            </a: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        </a:t>
            </a:r>
            <a:r>
              <a:rPr lang="en-CA" sz="1400" dirty="0" err="1">
                <a:latin typeface="Consolas" panose="020B0609020204030204" pitchFamily="49" charset="0"/>
              </a:rPr>
              <a:t>iqr</a:t>
            </a:r>
            <a:r>
              <a:rPr lang="en-CA" sz="1400" dirty="0">
                <a:latin typeface="Consolas" panose="020B0609020204030204" pitchFamily="49" charset="0"/>
              </a:rPr>
              <a:t>      =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0.75, na.rm = T) –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0.25,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summarise(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</a:rPr>
              <a:t>var_b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mutate(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max()</a:t>
            </a:r>
            <a:br>
              <a:rPr lang="fr-CA" sz="1400" dirty="0">
                <a:latin typeface="Consolas" panose="020B0609020204030204" pitchFamily="49" charset="0"/>
              </a:rPr>
            </a:br>
            <a:r>
              <a:rPr lang="fr-CA" sz="1400" dirty="0">
                <a:latin typeface="Consolas" panose="020B0609020204030204" pitchFamily="49" charset="0"/>
              </a:rPr>
              <a:t>min()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quantile(var, c(0.75, 0.25)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table(data$var1, data$var2, data$var3)</a:t>
            </a:r>
          </a:p>
        </p:txBody>
      </p:sp>
    </p:spTree>
    <p:extLst>
      <p:ext uri="{BB962C8B-B14F-4D97-AF65-F5344CB8AC3E}">
        <p14:creationId xmlns:p14="http://schemas.microsoft.com/office/powerpoint/2010/main" val="372056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200" dirty="0"/>
              <a:t>4.2. Faire tableau 1 avec </a:t>
            </a:r>
            <a:r>
              <a:rPr lang="fr-FR" sz="3200" dirty="0" err="1"/>
              <a:t>tbl_summary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15230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Utiliser des packages et les apprendre en utilisant help, tutoriels sur site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Exporter les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tbl_summary()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write.csv()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utils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tableone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i="1" dirty="0" err="1">
                <a:latin typeface="Consolas" panose="020B0609020204030204" pitchFamily="49" charset="0"/>
              </a:rPr>
              <a:t>Cette</a:t>
            </a:r>
            <a:r>
              <a:rPr lang="en-CA" sz="1200" i="1" dirty="0">
                <a:latin typeface="Consolas" panose="020B0609020204030204" pitchFamily="49" charset="0"/>
              </a:rPr>
              <a:t> page </a:t>
            </a:r>
            <a:r>
              <a:rPr lang="en-CA" sz="1200" i="1" dirty="0" err="1">
                <a:latin typeface="Consolas" panose="020B0609020204030204" pitchFamily="49" charset="0"/>
              </a:rPr>
              <a:t>est</a:t>
            </a:r>
            <a:r>
              <a:rPr lang="en-CA" sz="1200" i="1" dirty="0">
                <a:latin typeface="Consolas" panose="020B0609020204030204" pitchFamily="49" charset="0"/>
              </a:rPr>
              <a:t> </a:t>
            </a:r>
            <a:r>
              <a:rPr lang="en-CA" sz="1200" i="1" dirty="0" err="1">
                <a:latin typeface="Consolas" panose="020B0609020204030204" pitchFamily="49" charset="0"/>
              </a:rPr>
              <a:t>aidante</a:t>
            </a:r>
            <a:r>
              <a:rPr lang="en-CA" sz="1200" i="1" dirty="0">
                <a:latin typeface="Consolas" panose="020B0609020204030204" pitchFamily="49" charset="0"/>
              </a:rPr>
              <a:t> : https://www.danieldsjoberg.com/gtsummary/articles/tbl_summary.html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?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tbl1_seq &lt;- 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d_h</a:t>
            </a:r>
            <a:r>
              <a:rPr lang="en-CA" sz="1800" dirty="0">
                <a:latin typeface="Consolas" panose="020B0609020204030204" pitchFamily="49" charset="0"/>
              </a:rPr>
              <a:t> %&gt;% select(age,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atcd_covid</a:t>
            </a:r>
            <a:r>
              <a:rPr lang="en-CA" sz="1800" dirty="0">
                <a:latin typeface="Consolas" panose="020B0609020204030204" pitchFamily="49" charset="0"/>
              </a:rPr>
              <a:t>, interv_0_1, interv_1_2, interv_2_3,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by =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missing = "no",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statistic = list(age ~ "{mean} ({</a:t>
            </a:r>
            <a:r>
              <a:rPr lang="en-CA" sz="1800" dirty="0" err="1">
                <a:latin typeface="Consolas" panose="020B0609020204030204" pitchFamily="49" charset="0"/>
              </a:rPr>
              <a:t>sd</a:t>
            </a:r>
            <a:r>
              <a:rPr lang="en-CA" sz="1800" dirty="0">
                <a:latin typeface="Consolas" panose="020B0609020204030204" pitchFamily="49" charset="0"/>
              </a:rPr>
              <a:t>})"),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digits = list(everything() ~ 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write.csv(</a:t>
            </a:r>
            <a:r>
              <a:rPr lang="en-CA" sz="1800" dirty="0" err="1">
                <a:latin typeface="Consolas" panose="020B0609020204030204" pitchFamily="49" charset="0"/>
              </a:rPr>
              <a:t>as_tibble</a:t>
            </a:r>
            <a:r>
              <a:rPr lang="en-CA" sz="1800" dirty="0">
                <a:latin typeface="Consolas" panose="020B0609020204030204" pitchFamily="49" charset="0"/>
              </a:rPr>
              <a:t>(tbl1_seq), "Tbl1_seq.csv", </a:t>
            </a:r>
            <a:r>
              <a:rPr lang="en-CA" sz="1800" dirty="0" err="1">
                <a:latin typeface="Consolas" panose="020B0609020204030204" pitchFamily="49" charset="0"/>
              </a:rPr>
              <a:t>row.names</a:t>
            </a:r>
            <a:r>
              <a:rPr lang="en-CA" sz="1800" dirty="0">
                <a:latin typeface="Consolas" panose="020B0609020204030204" pitchFamily="49" charset="0"/>
              </a:rPr>
              <a:t> = F)</a:t>
            </a:r>
          </a:p>
        </p:txBody>
      </p:sp>
    </p:spTree>
    <p:extLst>
      <p:ext uri="{BB962C8B-B14F-4D97-AF65-F5344CB8AC3E}">
        <p14:creationId xmlns:p14="http://schemas.microsoft.com/office/powerpoint/2010/main" val="495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5.1. Faire un tableau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187563"/>
              </p:ext>
            </p:extLst>
          </p:nvPr>
        </p:nvGraphicFramePr>
        <p:xfrm>
          <a:off x="9159564" y="1800029"/>
          <a:ext cx="266148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Dénombrer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Arrondir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ceiling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(var)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</a:t>
            </a:r>
            <a:r>
              <a:rPr lang="fr-CA" sz="1800" dirty="0" err="1">
                <a:latin typeface="Consolas" panose="020B0609020204030204" pitchFamily="49" charset="0"/>
              </a:rPr>
              <a:t>sum</a:t>
            </a:r>
            <a:r>
              <a:rPr lang="fr-CA" sz="1800" dirty="0">
                <a:latin typeface="Consolas" panose="020B0609020204030204" pitchFamily="49" charset="0"/>
              </a:rPr>
              <a:t>(.) / n</a:t>
            </a:r>
            <a:r>
              <a:rPr lang="en-CA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round(. * 100), 1)))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count(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(nombre = n())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5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5.2. Faire des régressions (ici logistiques)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291900"/>
              </p:ext>
            </p:extLst>
          </p:nvPr>
        </p:nvGraphicFramePr>
        <p:xfrm>
          <a:off x="9159564" y="1800029"/>
          <a:ext cx="2661488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Régression logistique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Exponentielle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Intervalle de confiance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fct_relevel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summary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confint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tbl_regression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&lt;- </a:t>
            </a:r>
            <a:r>
              <a:rPr lang="en-CA" sz="1800" dirty="0" err="1">
                <a:latin typeface="Consolas" panose="020B0609020204030204" pitchFamily="49" charset="0"/>
              </a:rPr>
              <a:t>glm</a:t>
            </a:r>
            <a:r>
              <a:rPr lang="en-CA" sz="1800" dirty="0">
                <a:latin typeface="Consolas" panose="020B0609020204030204" pitchFamily="49" charset="0"/>
              </a:rPr>
              <a:t>(sae ~ age +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 + </a:t>
            </a:r>
            <a:r>
              <a:rPr lang="en-CA" sz="1800" dirty="0" err="1">
                <a:latin typeface="Consolas" panose="020B0609020204030204" pitchFamily="49" charset="0"/>
              </a:rPr>
              <a:t>forcats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fct_relevel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 "Moderna-Pfizer-Moderna-0"), family = binomial,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summary(fit)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str(fit)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coef</a:t>
            </a:r>
            <a:r>
              <a:rPr lang="en-CA" sz="1800" dirty="0">
                <a:latin typeface="Consolas" panose="020B0609020204030204" pitchFamily="49" charset="0"/>
              </a:rPr>
              <a:t>(fit))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confint</a:t>
            </a:r>
            <a:r>
              <a:rPr lang="en-CA" sz="1800" dirty="0">
                <a:latin typeface="Consolas" panose="020B0609020204030204" pitchFamily="49" charset="0"/>
              </a:rPr>
              <a:t>(fit) %&gt;% exp()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%&gt;% 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tbl_regression</a:t>
            </a:r>
            <a:r>
              <a:rPr lang="en-CA" sz="1800" dirty="0">
                <a:latin typeface="Consolas" panose="020B0609020204030204" pitchFamily="49" charset="0"/>
              </a:rPr>
              <a:t>(exponentiate = T)</a:t>
            </a:r>
          </a:p>
        </p:txBody>
      </p:sp>
    </p:spTree>
    <p:extLst>
      <p:ext uri="{BB962C8B-B14F-4D97-AF65-F5344CB8AC3E}">
        <p14:creationId xmlns:p14="http://schemas.microsoft.com/office/powerpoint/2010/main" val="36183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6. Générer des figures (initiation basique)</a:t>
            </a:r>
            <a:br>
              <a:rPr lang="fr-CA" dirty="0"/>
            </a:br>
            <a:r>
              <a:rPr lang="fr-FR" sz="3600" dirty="0"/>
              <a:t>6.1. Figure 0 simple pour comparer SAE selon séquence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28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1447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Renommer factor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Figures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(basique)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fct_recode()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`` [backticks]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ggplot(aes())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geom_col()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labs()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Autres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geom_X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ggsave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 = </a:t>
            </a:r>
            <a:r>
              <a:rPr lang="fr-CA" sz="1800" dirty="0" err="1">
                <a:latin typeface="Consolas" panose="020B0609020204030204" pitchFamily="49" charset="0"/>
              </a:rPr>
              <a:t>fct_recode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old_var</a:t>
            </a:r>
            <a:r>
              <a:rPr lang="fr-CA" sz="1800" dirty="0">
                <a:latin typeface="Consolas" panose="020B0609020204030204" pitchFamily="49" charset="0"/>
              </a:rPr>
              <a:t>,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`MMP-` = “Moderna-Moderna-Pfizer-0”,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`MPM-` = “Moderna-Pfizer-Moderna-0”,</a:t>
            </a: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`MPM+` = "Moderna-Pfizer-Moderna-1",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`PPP-` = "Pfizer-Pfizer-Pfizer-0"))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ggplot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aes</a:t>
            </a:r>
            <a:r>
              <a:rPr lang="fr-CA" sz="1800" dirty="0">
                <a:latin typeface="Consolas" panose="020B0609020204030204" pitchFamily="49" charset="0"/>
              </a:rPr>
              <a:t>(x = 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, y = </a:t>
            </a:r>
            <a:r>
              <a:rPr lang="fr-CA" sz="1800" dirty="0" err="1">
                <a:latin typeface="Consolas" panose="020B0609020204030204" pitchFamily="49" charset="0"/>
              </a:rPr>
              <a:t>sae</a:t>
            </a:r>
            <a:r>
              <a:rPr lang="fr-CA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geom_col</a:t>
            </a:r>
            <a:r>
              <a:rPr lang="fr-CA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labs</a:t>
            </a:r>
            <a:r>
              <a:rPr lang="fr-CA" sz="1800" dirty="0">
                <a:latin typeface="Consolas" panose="020B0609020204030204" pitchFamily="49" charset="0"/>
              </a:rPr>
              <a:t>(x = "Vaccine and COVID combination",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 y = "</a:t>
            </a:r>
            <a:r>
              <a:rPr lang="fr-CA" sz="1800" dirty="0" err="1">
                <a:latin typeface="Consolas" panose="020B0609020204030204" pitchFamily="49" charset="0"/>
              </a:rPr>
              <a:t>Systemic</a:t>
            </a:r>
            <a:r>
              <a:rPr lang="fr-CA" sz="1800" dirty="0">
                <a:latin typeface="Consolas" panose="020B0609020204030204" pitchFamily="49" charset="0"/>
              </a:rPr>
              <a:t> adverse </a:t>
            </a:r>
            <a:r>
              <a:rPr lang="fr-CA" sz="1800" dirty="0" err="1">
                <a:latin typeface="Consolas" panose="020B0609020204030204" pitchFamily="49" charset="0"/>
              </a:rPr>
              <a:t>events</a:t>
            </a:r>
            <a:r>
              <a:rPr lang="fr-CA" sz="1800" dirty="0">
                <a:latin typeface="Consolas" panose="020B0609020204030204" pitchFamily="49" charset="0"/>
              </a:rPr>
              <a:t> (%)")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8C4E-84A1-9289-D13B-3A49449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Félicitations!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7396-3704-B941-49DE-1956822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à la fin du tutoriel </a:t>
            </a:r>
            <a:r>
              <a:rPr lang="fr-CA" i="1" dirty="0"/>
              <a:t>minimal</a:t>
            </a:r>
            <a:r>
              <a:rPr lang="fr-CA" dirty="0"/>
              <a:t> pour R</a:t>
            </a:r>
            <a:endParaRPr lang="fr-CA" i="1" dirty="0"/>
          </a:p>
          <a:p>
            <a:r>
              <a:rPr lang="fr-CA" dirty="0"/>
              <a:t>Comme une langue, il faut la pratiquer</a:t>
            </a:r>
          </a:p>
          <a:p>
            <a:pPr lvl="1"/>
            <a:r>
              <a:rPr lang="fr-CA" dirty="0"/>
              <a:t>En oublier une partie et la réapprendre</a:t>
            </a:r>
          </a:p>
          <a:p>
            <a:r>
              <a:rPr lang="fr-CA" dirty="0"/>
              <a:t>Reprenez ce même exercice et tenter de le reproduire </a:t>
            </a:r>
            <a:r>
              <a:rPr lang="fr-CA" i="1" dirty="0"/>
              <a:t>sans regarder le code fourni!</a:t>
            </a:r>
          </a:p>
          <a:p>
            <a:pPr lvl="1"/>
            <a:r>
              <a:rPr lang="fr-CA" dirty="0"/>
              <a:t>Ou faites d’autres analyses similaires </a:t>
            </a:r>
            <a:r>
              <a:rPr lang="fr-CA" i="1" dirty="0"/>
              <a:t>sans regarder trop rapidement le code disponible ici</a:t>
            </a:r>
          </a:p>
          <a:p>
            <a:r>
              <a:rPr lang="fr-CA" dirty="0"/>
              <a:t>Diapos suivantes pour inspiration et prochaines étapes…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2357-893A-9A95-76D5-EF72C5C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7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EA0-C6E3-E012-73FA-0C7FA62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– Pourquoi R en recherche?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EE08-411F-944A-FCC5-F7054405C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71AF-1CC8-6CBC-DCEC-7EF2ED7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7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6.2.1. Figure 1 comparant statuts COVID chez MPM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30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998924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Wide data and long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pivot_longer()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fct_reorder()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desc()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fct_rev()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scale_y_continuous()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theme()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dirty="0"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d_j</a:t>
            </a:r>
            <a:r>
              <a:rPr lang="en-US" sz="1800" dirty="0">
                <a:latin typeface="Consolas" panose="020B0609020204030204" pitchFamily="49" charset="0"/>
              </a:rPr>
              <a:t> &lt;- data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group_by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seq_vax_covid</a:t>
            </a:r>
            <a:r>
              <a:rPr lang="en-US" sz="18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summarise</a:t>
            </a:r>
            <a:r>
              <a:rPr lang="en-US" sz="1800" dirty="0">
                <a:latin typeface="Consolas" panose="020B0609020204030204" pitchFamily="49" charset="0"/>
              </a:rPr>
              <a:t>(across(</a:t>
            </a:r>
            <a:r>
              <a:rPr lang="en-US" sz="1800" dirty="0" err="1">
                <a:latin typeface="Consolas" panose="020B0609020204030204" pitchFamily="49" charset="0"/>
              </a:rPr>
              <a:t>sae:detresse</a:t>
            </a:r>
            <a:r>
              <a:rPr lang="en-US" sz="1800" dirty="0">
                <a:latin typeface="Consolas" panose="020B0609020204030204" pitchFamily="49" charset="0"/>
              </a:rPr>
              <a:t>, ~ sum(.) / n()))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&lt;- </a:t>
            </a:r>
            <a:r>
              <a:rPr lang="en-CA" sz="1800" dirty="0" err="1">
                <a:latin typeface="Consolas" panose="020B0609020204030204" pitchFamily="49" charset="0"/>
              </a:rPr>
              <a:t>d_j</a:t>
            </a:r>
            <a:r>
              <a:rPr lang="en-CA" sz="1800" dirty="0">
                <a:latin typeface="Consolas" panose="020B0609020204030204" pitchFamily="49" charset="0"/>
              </a:rPr>
              <a:t> %&gt;% </a:t>
            </a:r>
            <a:r>
              <a:rPr lang="en-CA" sz="1800" dirty="0" err="1">
                <a:latin typeface="Consolas" panose="020B0609020204030204" pitchFamily="49" charset="0"/>
              </a:rPr>
              <a:t>pivot_longer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sae:detresse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names_to</a:t>
            </a:r>
            <a:r>
              <a:rPr lang="en-CA" sz="1800" dirty="0">
                <a:latin typeface="Consolas" panose="020B0609020204030204" pitchFamily="49" charset="0"/>
              </a:rPr>
              <a:t> = "sae", </a:t>
            </a:r>
            <a:r>
              <a:rPr lang="en-CA" sz="1800" dirty="0" err="1">
                <a:latin typeface="Consolas" panose="020B0609020204030204" pitchFamily="49" charset="0"/>
              </a:rPr>
              <a:t>values_to</a:t>
            </a:r>
            <a:r>
              <a:rPr lang="en-CA" sz="1800" dirty="0">
                <a:latin typeface="Consolas" panose="020B0609020204030204" pitchFamily="49" charset="0"/>
              </a:rPr>
              <a:t> = "proportion")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%&gt;% filter(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 %in% c("Moderna-Pfizer-Moderna-0", "Moderna-Pfizer-Moderna-1"))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ggplot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aes</a:t>
            </a:r>
            <a:r>
              <a:rPr lang="en-CA" sz="1800" dirty="0">
                <a:latin typeface="Consolas" panose="020B0609020204030204" pitchFamily="49" charset="0"/>
              </a:rPr>
              <a:t>(x = </a:t>
            </a:r>
            <a:r>
              <a:rPr lang="en-CA" sz="1800" dirty="0" err="1">
                <a:latin typeface="Consolas" panose="020B0609020204030204" pitchFamily="49" charset="0"/>
              </a:rPr>
              <a:t>fct_reorder</a:t>
            </a:r>
            <a:r>
              <a:rPr lang="en-CA" sz="1800" dirty="0">
                <a:latin typeface="Consolas" panose="020B0609020204030204" pitchFamily="49" charset="0"/>
              </a:rPr>
              <a:t>(sae, desc(proportion)), y = proportion, fill = </a:t>
            </a:r>
            <a:r>
              <a:rPr lang="en-CA" sz="1800" dirty="0" err="1">
                <a:latin typeface="Consolas" panose="020B0609020204030204" pitchFamily="49" charset="0"/>
              </a:rPr>
              <a:t>fct_rev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geom_col</a:t>
            </a:r>
            <a:r>
              <a:rPr lang="en-CA" sz="1800" dirty="0"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scale_y_continuous</a:t>
            </a:r>
            <a:r>
              <a:rPr lang="en-CA" sz="1800" dirty="0">
                <a:latin typeface="Consolas" panose="020B0609020204030204" pitchFamily="49" charset="0"/>
              </a:rPr>
              <a:t>(labels = scales::</a:t>
            </a:r>
            <a:r>
              <a:rPr lang="en-CA" sz="1800" dirty="0" err="1">
                <a:latin typeface="Consolas" panose="020B0609020204030204" pitchFamily="49" charset="0"/>
              </a:rPr>
              <a:t>percent_format</a:t>
            </a:r>
            <a:r>
              <a:rPr lang="en-CA" sz="1800" dirty="0"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theme(</a:t>
            </a:r>
            <a:r>
              <a:rPr lang="en-CA" sz="1800" dirty="0" err="1">
                <a:latin typeface="Consolas" panose="020B0609020204030204" pitchFamily="49" charset="0"/>
              </a:rPr>
              <a:t>axis.text.x</a:t>
            </a:r>
            <a:r>
              <a:rPr lang="en-CA" sz="1800" dirty="0">
                <a:latin typeface="Consolas" panose="020B0609020204030204" pitchFamily="49" charset="0"/>
              </a:rPr>
              <a:t> = </a:t>
            </a:r>
            <a:r>
              <a:rPr lang="en-CA" sz="1800" dirty="0" err="1">
                <a:latin typeface="Consolas" panose="020B0609020204030204" pitchFamily="49" charset="0"/>
              </a:rPr>
              <a:t>element_text</a:t>
            </a:r>
            <a:r>
              <a:rPr lang="en-CA" sz="1800" dirty="0">
                <a:latin typeface="Consolas" panose="020B0609020204030204" pitchFamily="49" charset="0"/>
              </a:rPr>
              <a:t>(angle = 45, </a:t>
            </a:r>
            <a:r>
              <a:rPr lang="en-CA" sz="1800" dirty="0" err="1">
                <a:latin typeface="Consolas" panose="020B0609020204030204" pitchFamily="49" charset="0"/>
              </a:rPr>
              <a:t>hjust</a:t>
            </a:r>
            <a:r>
              <a:rPr lang="en-CA" sz="1800" dirty="0"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</a:t>
            </a:r>
            <a:r>
              <a:rPr lang="en-CA" sz="1800" dirty="0" err="1">
                <a:latin typeface="Consolas" panose="020B0609020204030204" pitchFamily="49" charset="0"/>
              </a:rPr>
              <a:t>legend.position</a:t>
            </a:r>
            <a:r>
              <a:rPr lang="en-CA" sz="1800" dirty="0"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scale_fill_viridis</a:t>
            </a:r>
            <a:r>
              <a:rPr lang="en-CA" sz="1800" dirty="0">
                <a:latin typeface="Consolas" panose="020B0609020204030204" pitchFamily="49" charset="0"/>
              </a:rPr>
              <a:t>(discrete = T, option = "D")</a:t>
            </a:r>
          </a:p>
        </p:txBody>
      </p:sp>
    </p:spTree>
    <p:extLst>
      <p:ext uri="{BB962C8B-B14F-4D97-AF65-F5344CB8AC3E}">
        <p14:creationId xmlns:p14="http://schemas.microsoft.com/office/powerpoint/2010/main" val="316315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6.2.2. Figure 2 comparant séquences sans COVID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31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796299"/>
              </p:ext>
            </p:extLst>
          </p:nvPr>
        </p:nvGraphicFramePr>
        <p:xfrm>
          <a:off x="9159564" y="1800029"/>
          <a:ext cx="2661488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Figures par sous-groupes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facet_wrap()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facet_grid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d_l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%&gt;% filter(!(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%in% c("Moderna-Pfizer-Moderna-1")))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fct_reorder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(sae, desc(proportion)), y = proportion))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geom_col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scale_y_continuous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(labels = scales::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percent_format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theme(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axis.text.x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element_text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(angle = 45,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hjust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legend.position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scale_fill_viridis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(discrete = T, option = "D")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facet_wrap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(~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14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169-5942-28B7-15FC-C91E10C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raccourcis claviers essentiels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FA5B-83E4-D2D3-47FC-4E48CF7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383"/>
            <a:ext cx="10515600" cy="1118580"/>
          </a:xfrm>
        </p:spPr>
        <p:txBody>
          <a:bodyPr>
            <a:normAutofit/>
          </a:bodyPr>
          <a:lstStyle/>
          <a:p>
            <a:r>
              <a:rPr lang="fr-CA" sz="2400" dirty="0"/>
              <a:t>Un à créer : Tools | Keyboard </a:t>
            </a:r>
            <a:r>
              <a:rPr lang="fr-CA" sz="2400" dirty="0" err="1"/>
              <a:t>Shortcuts</a:t>
            </a:r>
            <a:r>
              <a:rPr lang="fr-CA" sz="2400" dirty="0"/>
              <a:t> | </a:t>
            </a:r>
            <a:r>
              <a:rPr lang="fr-CA" sz="2400" i="1" dirty="0"/>
              <a:t>Notebook Clear All Output</a:t>
            </a:r>
          </a:p>
          <a:p>
            <a:pPr lvl="1"/>
            <a:r>
              <a:rPr lang="fr-CA" sz="2000" dirty="0"/>
              <a:t>Je suggère </a:t>
            </a:r>
            <a:r>
              <a:rPr lang="fr-CA" sz="1400" dirty="0">
                <a:latin typeface="Consolas" panose="020B0609020204030204" pitchFamily="49" charset="0"/>
              </a:rPr>
              <a:t>Ctrl + Shift + Q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25257E-56E7-EE9D-F717-3CB55C28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7437"/>
              </p:ext>
            </p:extLst>
          </p:nvPr>
        </p:nvGraphicFramePr>
        <p:xfrm>
          <a:off x="923047" y="182861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170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5879830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Alt + I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+mj-lt"/>
                        </a:rPr>
                        <a:t>Crée un nouveau </a:t>
                      </a:r>
                      <a:r>
                        <a:rPr lang="fr-CA" sz="1400" dirty="0" err="1">
                          <a:latin typeface="+mj-lt"/>
                        </a:rPr>
                        <a:t>chunk</a:t>
                      </a:r>
                      <a:r>
                        <a:rPr lang="fr-CA" sz="1400" dirty="0">
                          <a:latin typeface="+mj-lt"/>
                        </a:rPr>
                        <a:t> R dans R </a:t>
                      </a:r>
                      <a:r>
                        <a:rPr lang="fr-CA" sz="1400" dirty="0" err="1">
                          <a:latin typeface="+mj-lt"/>
                        </a:rPr>
                        <a:t>Markdown</a:t>
                      </a:r>
                      <a:endParaRPr lang="en-CA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M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Consolas" panose="020B0609020204030204" pitchFamily="49" charset="0"/>
                        </a:rPr>
                        <a:t>%&gt;% [pipe]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Shift + Alt + clic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Curseur sur plusieurs lignes à la fois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+ 1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au panneau fichier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+ 2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à la console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code line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comment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957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33B9-3F48-6EDE-E958-8F5E2D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7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99A-ED3A-2B55-A5CE-E670093C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Concepts importants</a:t>
            </a:r>
            <a:br>
              <a:rPr lang="fr-CA" dirty="0"/>
            </a:br>
            <a:r>
              <a:rPr lang="fr-CA" dirty="0"/>
              <a:t>non couverts ou seulement effleurés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0C25B-EF33-BAA8-F591-E67381A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1DD8B2-1814-EFAA-B722-33246E21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13375"/>
              </p:ext>
            </p:extLst>
          </p:nvPr>
        </p:nvGraphicFramePr>
        <p:xfrm>
          <a:off x="972473" y="1808024"/>
          <a:ext cx="93495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012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6841526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Concepts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Code, fonction, package ou concept de programmation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lubridate</a:t>
                      </a:r>
                      <a:r>
                        <a:rPr lang="fr-CA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posix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/>
                        <a:t>Strings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grep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regex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factor,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levels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frame manipulation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 ses variantes,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pivot_longer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Créer sa fonction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 {x}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Flow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loops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visualization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ggplot2, plot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Reporting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knit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Version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et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github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4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95A-9017-F0BA-DBB2-2562660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Commentaires ou </a:t>
            </a:r>
            <a:r>
              <a:rPr lang="fr-CA" dirty="0"/>
              <a:t>suggestions?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AFB-2B3A-E2D2-CFE8-9817C9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N’hésitez pas</a:t>
            </a:r>
            <a:endParaRPr lang="en-CA" dirty="0"/>
          </a:p>
          <a:p>
            <a:pPr lvl="1"/>
            <a:r>
              <a:rPr lang="en-CA" dirty="0"/>
              <a:t>@quocdngu</a:t>
            </a:r>
          </a:p>
          <a:p>
            <a:pPr lvl="1"/>
            <a:r>
              <a:rPr lang="en-CA" dirty="0"/>
              <a:t>quoc.dinh.nguyen@umontreal.ca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14466-EEF9-6185-E413-D3F79367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2E0-2C49-49A2-E559-07439CFF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- Pourquoi se taper tout ça?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8E49-2002-75B1-E363-3DCAE95C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Importance des </a:t>
            </a:r>
            <a:r>
              <a:rPr lang="fr-CA" b="1" dirty="0"/>
              <a:t>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Utilité d’un logiciel avancé et </a:t>
            </a:r>
            <a:r>
              <a:rPr lang="fr-CA" b="1" dirty="0"/>
              <a:t>programmatique</a:t>
            </a:r>
            <a:r>
              <a:rPr lang="fr-CA" dirty="0"/>
              <a:t> de 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Séquence d’</a:t>
            </a:r>
            <a:r>
              <a:rPr lang="fr-CA" b="1" dirty="0"/>
              <a:t>analyse </a:t>
            </a:r>
            <a:r>
              <a:rPr lang="fr-CA" dirty="0"/>
              <a:t>quantitative en recherche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/>
              <a:t>Cours aura deux séquences qui combine ces 3 éléments : </a:t>
            </a:r>
          </a:p>
          <a:p>
            <a:pPr lvl="1"/>
            <a:r>
              <a:rPr lang="fr-CA" dirty="0"/>
              <a:t>Tâche à accomplir (produire des analyses pour un manuscrit scientifique)</a:t>
            </a:r>
          </a:p>
          <a:p>
            <a:pPr lvl="1"/>
            <a:r>
              <a:rPr lang="fr-CA" dirty="0"/>
              <a:t>La programmation utilisée et sous-jacente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4B6F-DE25-F284-E10D-9EEE8BB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8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C1A-7CDF-CC2F-67EE-0A478CCD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d’encouragement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A5C7-A97F-8BB4-1142-E6A536BE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459" cy="4351338"/>
          </a:xfrm>
        </p:spPr>
        <p:txBody>
          <a:bodyPr/>
          <a:lstStyle/>
          <a:p>
            <a:r>
              <a:rPr lang="fr-CA" dirty="0"/>
              <a:t>Courbe d’apprentissage</a:t>
            </a:r>
          </a:p>
          <a:p>
            <a:pPr lvl="1"/>
            <a:r>
              <a:rPr lang="fr-CA" sz="1800" dirty="0"/>
              <a:t>Une virgule ou un data type peut tout bousiller</a:t>
            </a:r>
          </a:p>
          <a:p>
            <a:r>
              <a:rPr lang="fr-CA" dirty="0"/>
              <a:t>Une des meilleures décisions de ma vie (de chercheur, mais +)</a:t>
            </a:r>
          </a:p>
          <a:p>
            <a:r>
              <a:rPr lang="fr-CA" dirty="0"/>
              <a:t>Rigueur, précision de la pensée</a:t>
            </a:r>
          </a:p>
          <a:p>
            <a:r>
              <a:rPr lang="fr-CA" dirty="0"/>
              <a:t>C’est une langue</a:t>
            </a:r>
          </a:p>
          <a:p>
            <a:pPr lvl="1"/>
            <a:r>
              <a:rPr lang="fr-CA" dirty="0"/>
              <a:t>La pratiquer</a:t>
            </a:r>
          </a:p>
          <a:p>
            <a:pPr lvl="1"/>
            <a:r>
              <a:rPr lang="fr-CA" dirty="0"/>
              <a:t>La communauté, petite et grande échelles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C6632-5410-D863-9540-D19B9E6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9827-5947-5559-36AB-EDBB0D6D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les stats? Les 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AC48-8A4D-6061-B0A4-B7AD740E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D</a:t>
            </a:r>
            <a:r>
              <a:rPr lang="fr-CA" dirty="0"/>
              <a:t>éluge de données</a:t>
            </a:r>
          </a:p>
          <a:p>
            <a:r>
              <a:rPr lang="fr-CA" b="1" dirty="0"/>
              <a:t>D</a:t>
            </a:r>
            <a:r>
              <a:rPr lang="fr-CA" dirty="0"/>
              <a:t>onner un sens aux… données</a:t>
            </a:r>
          </a:p>
          <a:p>
            <a:r>
              <a:rPr lang="fr-CA" dirty="0"/>
              <a:t>Inférence stats comme épistémologie </a:t>
            </a:r>
            <a:r>
              <a:rPr lang="fr-CA" b="1" dirty="0"/>
              <a:t>d</a:t>
            </a:r>
            <a:r>
              <a:rPr lang="fr-CA" dirty="0"/>
              <a:t>ominante du 20-21</a:t>
            </a:r>
            <a:r>
              <a:rPr lang="fr-CA" baseline="30000" dirty="0"/>
              <a:t>e</a:t>
            </a:r>
            <a:r>
              <a:rPr lang="fr-CA" dirty="0"/>
              <a:t> siècle</a:t>
            </a:r>
          </a:p>
          <a:p>
            <a:pPr lvl="1"/>
            <a:r>
              <a:rPr lang="fr-CA" dirty="0"/>
              <a:t>Pas qu’en science</a:t>
            </a:r>
          </a:p>
          <a:p>
            <a:pPr lvl="1"/>
            <a:r>
              <a:rPr lang="fr-CA" dirty="0"/>
              <a:t>« Objectivité »</a:t>
            </a:r>
          </a:p>
          <a:p>
            <a:pPr lvl="1"/>
            <a:r>
              <a:rPr lang="fr-CA" dirty="0"/>
              <a:t>Rien comme faire pour comprendre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1B99-C505-85BB-B472-9BBF2F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7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F28D-FA82-C3F2-2E3A-60DB6F0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un logiciel </a:t>
            </a:r>
            <a:r>
              <a:rPr lang="fr-CA" b="1" dirty="0"/>
              <a:t>avancé et programmatique </a:t>
            </a:r>
            <a:r>
              <a:rPr lang="fr-CA" dirty="0"/>
              <a:t>de stats :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956-EA9D-0A63-6F7F-94638603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GUI vs command-line interface</a:t>
            </a:r>
          </a:p>
          <a:p>
            <a:pPr lvl="1"/>
            <a:r>
              <a:rPr lang="fr-CA" dirty="0"/>
              <a:t>Reproductibilité</a:t>
            </a:r>
          </a:p>
          <a:p>
            <a:pPr lvl="1"/>
            <a:r>
              <a:rPr lang="fr-CA" dirty="0"/>
              <a:t>Communicabilité et clarté</a:t>
            </a:r>
          </a:p>
          <a:p>
            <a:pPr lvl="1"/>
            <a:r>
              <a:rPr lang="fr-CA" dirty="0"/>
              <a:t>Flexibilité</a:t>
            </a:r>
          </a:p>
          <a:p>
            <a:pPr lvl="1"/>
            <a:r>
              <a:rPr lang="fr-CA" dirty="0"/>
              <a:t>Rapidité</a:t>
            </a:r>
          </a:p>
          <a:p>
            <a:r>
              <a:rPr lang="fr-CA" dirty="0"/>
              <a:t>Adaptable, personnalisable</a:t>
            </a:r>
          </a:p>
          <a:p>
            <a:r>
              <a:rPr lang="fr-CA" dirty="0"/>
              <a:t>R</a:t>
            </a:r>
          </a:p>
          <a:p>
            <a:pPr lvl="1"/>
            <a:r>
              <a:rPr lang="fr-CA" dirty="0"/>
              <a:t>Communauté et packages (stats ++) : open source</a:t>
            </a:r>
          </a:p>
          <a:p>
            <a:pPr lvl="1"/>
            <a:r>
              <a:rPr lang="fr-CA" dirty="0"/>
              <a:t>Graphiques</a:t>
            </a:r>
          </a:p>
          <a:p>
            <a:pPr lvl="1"/>
            <a:r>
              <a:rPr lang="fr-CA" dirty="0"/>
              <a:t>L’ensemble de la séquence de recherche quantitative</a:t>
            </a:r>
          </a:p>
          <a:p>
            <a:r>
              <a:rPr lang="fr-CA" dirty="0"/>
              <a:t>Coût : courbe d’apprentissage significative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3C30-C711-E835-3D74-D3636C97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2F77-69C8-A2E9-E1FE-BD90C7E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Séquence d’</a:t>
            </a:r>
            <a:r>
              <a:rPr lang="fr-CA" u="sng" dirty="0"/>
              <a:t>analyse</a:t>
            </a:r>
            <a:r>
              <a:rPr lang="fr-CA" dirty="0"/>
              <a:t> quantitative en recherche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B3EA-C2FC-CB82-7858-ED32F5DD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633"/>
            <a:ext cx="10515600" cy="92333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Loin d’être uniquement l’aspect analyses descriptives et inférentielles!</a:t>
            </a:r>
          </a:p>
          <a:p>
            <a:r>
              <a:rPr lang="fr-CA" dirty="0"/>
              <a:t>Rarement linéaire </a:t>
            </a:r>
            <a:r>
              <a:rPr lang="fr-CA" sz="1600" dirty="0"/>
              <a:t>(comme tout dans la vie)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37809-5469-CC29-B3CA-02578CDFB3B2}"/>
              </a:ext>
            </a:extLst>
          </p:cNvPr>
          <p:cNvGrpSpPr/>
          <p:nvPr/>
        </p:nvGrpSpPr>
        <p:grpSpPr>
          <a:xfrm>
            <a:off x="214013" y="2478609"/>
            <a:ext cx="1350200" cy="1529188"/>
            <a:chOff x="3233473" y="2311293"/>
            <a:chExt cx="1350200" cy="1529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C06A98-CB0E-E056-FC38-B5448C1DB8C0}"/>
                </a:ext>
              </a:extLst>
            </p:cNvPr>
            <p:cNvSpPr txBox="1"/>
            <p:nvPr/>
          </p:nvSpPr>
          <p:spPr>
            <a:xfrm>
              <a:off x="3233473" y="2635801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Lire les données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0967C9-B2C2-5687-E88B-C55B01CD60EA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2B78-0B5B-B00B-60CE-A3E659CE68D5}"/>
              </a:ext>
            </a:extLst>
          </p:cNvPr>
          <p:cNvGrpSpPr/>
          <p:nvPr/>
        </p:nvGrpSpPr>
        <p:grpSpPr>
          <a:xfrm>
            <a:off x="2062269" y="2478609"/>
            <a:ext cx="1350200" cy="1529188"/>
            <a:chOff x="3233473" y="2311293"/>
            <a:chExt cx="1350200" cy="15291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E1790-E0D0-B339-2BD4-CEBFB4DFE718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9233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Explorer et comprendre les données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C0A04-09DB-032B-70D9-F16EDB31D4D3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9DFBD3-AE28-D4A5-22D2-FD82F3C2C206}"/>
              </a:ext>
            </a:extLst>
          </p:cNvPr>
          <p:cNvSpPr/>
          <p:nvPr/>
        </p:nvSpPr>
        <p:spPr>
          <a:xfrm>
            <a:off x="1715965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1B1B15-D36D-79AE-82DF-AE9749603542}"/>
              </a:ext>
            </a:extLst>
          </p:cNvPr>
          <p:cNvSpPr/>
          <p:nvPr/>
        </p:nvSpPr>
        <p:spPr>
          <a:xfrm>
            <a:off x="3556439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23A9C3-2A1C-5FFC-105B-3FCADA6C5AAC}"/>
              </a:ext>
            </a:extLst>
          </p:cNvPr>
          <p:cNvGrpSpPr/>
          <p:nvPr/>
        </p:nvGrpSpPr>
        <p:grpSpPr>
          <a:xfrm>
            <a:off x="3929980" y="2478609"/>
            <a:ext cx="1350200" cy="1529188"/>
            <a:chOff x="3233473" y="2311293"/>
            <a:chExt cx="1350200" cy="1529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20A67-0C2D-736E-81D4-0AC4DDB6FCD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116955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Nettoyer et créer des variables et </a:t>
              </a:r>
              <a:r>
                <a:rPr lang="fr-CA" sz="1600" dirty="0"/>
                <a:t>observations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E8CED2-7696-324D-15C2-ECF2D7A253A7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B17247-2A86-1919-FBF4-C84F6BF5659F}"/>
              </a:ext>
            </a:extLst>
          </p:cNvPr>
          <p:cNvSpPr/>
          <p:nvPr/>
        </p:nvSpPr>
        <p:spPr>
          <a:xfrm>
            <a:off x="5428041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6B02AB-9363-AF68-3586-CD26301C5E6F}"/>
              </a:ext>
            </a:extLst>
          </p:cNvPr>
          <p:cNvGrpSpPr/>
          <p:nvPr/>
        </p:nvGrpSpPr>
        <p:grpSpPr>
          <a:xfrm>
            <a:off x="5793800" y="2478609"/>
            <a:ext cx="1350200" cy="1529188"/>
            <a:chOff x="3233473" y="2311293"/>
            <a:chExt cx="1350200" cy="15291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C2D689-716B-2554-94A5-5BBF8E821B0D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83099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et résumer </a:t>
              </a:r>
              <a:r>
                <a:rPr lang="fr-CA" sz="1200" dirty="0"/>
                <a:t>descriptivement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DAD03F-4657-BF6A-33D5-949D21045B98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512B0-4810-8DA4-AB36-4ACA8E2CA1D2}"/>
              </a:ext>
            </a:extLst>
          </p:cNvPr>
          <p:cNvSpPr/>
          <p:nvPr/>
        </p:nvSpPr>
        <p:spPr>
          <a:xfrm>
            <a:off x="7295752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11E13-8262-9B34-7E3A-87CA85A55C3B}"/>
              </a:ext>
            </a:extLst>
          </p:cNvPr>
          <p:cNvGrpSpPr/>
          <p:nvPr/>
        </p:nvGrpSpPr>
        <p:grpSpPr>
          <a:xfrm>
            <a:off x="7680967" y="2478609"/>
            <a:ext cx="1350200" cy="1529188"/>
            <a:chOff x="3233473" y="2311293"/>
            <a:chExt cx="1350200" cy="15291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4C16C-B910-B44C-67F8-9E94DC66ADA7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</a:t>
              </a:r>
              <a:r>
                <a:rPr lang="fr-CA" sz="1200" dirty="0"/>
                <a:t>inférentiellement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8B0FDD-07CB-A43F-C13A-09C9CC261F9E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53EEE7-44A0-3B76-73BD-D20918679939}"/>
              </a:ext>
            </a:extLst>
          </p:cNvPr>
          <p:cNvSpPr/>
          <p:nvPr/>
        </p:nvSpPr>
        <p:spPr>
          <a:xfrm>
            <a:off x="917902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47C58F-B7B9-193B-9283-A12571F84FB7}"/>
              </a:ext>
            </a:extLst>
          </p:cNvPr>
          <p:cNvGrpSpPr/>
          <p:nvPr/>
        </p:nvGrpSpPr>
        <p:grpSpPr>
          <a:xfrm>
            <a:off x="9548353" y="2478609"/>
            <a:ext cx="1350200" cy="1529188"/>
            <a:chOff x="3233473" y="2311293"/>
            <a:chExt cx="1350200" cy="15291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689F56-E45E-9DA3-C5D7-A7A39133D07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Générer des figures</a:t>
              </a:r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0D16C6-6896-07D1-AE11-8480961C1BBD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9975A2B-7F2D-67CA-2BDE-F04CCF2B6B6A}"/>
              </a:ext>
            </a:extLst>
          </p:cNvPr>
          <p:cNvSpPr txBox="1"/>
          <p:nvPr/>
        </p:nvSpPr>
        <p:spPr>
          <a:xfrm>
            <a:off x="11260095" y="3059668"/>
            <a:ext cx="1218547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/>
              <a:t>Diffuser</a:t>
            </a:r>
            <a:endParaRPr lang="en-CA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EE1BCD2-6114-40E3-EEB8-615A4933D213}"/>
              </a:ext>
            </a:extLst>
          </p:cNvPr>
          <p:cNvSpPr/>
          <p:nvPr/>
        </p:nvSpPr>
        <p:spPr>
          <a:xfrm>
            <a:off x="1101495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18A7E-12B0-686F-79AE-E59CDA0C6EAF}"/>
              </a:ext>
            </a:extLst>
          </p:cNvPr>
          <p:cNvSpPr txBox="1"/>
          <p:nvPr/>
        </p:nvSpPr>
        <p:spPr>
          <a:xfrm>
            <a:off x="4947172" y="4024484"/>
            <a:ext cx="3589823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Gérer les données manquantes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AF6F-22BB-D786-6DC9-AD12E6C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4F2-21FE-7CAB-6636-46E3735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sur les langages de programmation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86DA-11D6-39C6-1D89-A435C7C9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une langue seconde</a:t>
            </a:r>
          </a:p>
          <a:p>
            <a:r>
              <a:rPr lang="fr-CA" dirty="0"/>
              <a:t>Faut utiliser, pratiquer, oublier, se rappeler, changer de contexte</a:t>
            </a:r>
          </a:p>
          <a:p>
            <a:pPr lvl="1"/>
            <a:r>
              <a:rPr lang="fr-CA" dirty="0"/>
              <a:t>PAS en lisant ou Ctrl-C/V</a:t>
            </a:r>
          </a:p>
          <a:p>
            <a:r>
              <a:rPr lang="fr-CA" dirty="0"/>
              <a:t>Et comparer et dialoguer avec d’autres qui la parlent</a:t>
            </a:r>
          </a:p>
          <a:p>
            <a:pPr lvl="1"/>
            <a:r>
              <a:rPr lang="fr-CA" dirty="0"/>
              <a:t>Plusieurs façons de faire/dire la même chose</a:t>
            </a:r>
          </a:p>
          <a:p>
            <a:r>
              <a:rPr lang="fr-CA" dirty="0"/>
              <a:t>L’avantage d’un langage de </a:t>
            </a:r>
            <a:r>
              <a:rPr lang="fr-CA" u="sng" dirty="0"/>
              <a:t>programmation</a:t>
            </a:r>
            <a:r>
              <a:rPr lang="fr-CA" dirty="0"/>
              <a:t> : il y a une toujours un explication</a:t>
            </a:r>
          </a:p>
          <a:p>
            <a:pPr lvl="1"/>
            <a:r>
              <a:rPr lang="fr-CA" dirty="0"/>
              <a:t>Car créé rationnellement, de façon délibérée</a:t>
            </a:r>
          </a:p>
          <a:p>
            <a:pPr lvl="1"/>
            <a:r>
              <a:rPr lang="fr-CA" dirty="0"/>
              <a:t>Empathie, curiosité et vigilance sont de mise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Can’t learn it if you don’t use it, and use it or lose 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4F718-EE4D-FE12-868D-EFF16D1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8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3971</Words>
  <Application>Microsoft Office PowerPoint</Application>
  <PresentationFormat>Widescreen</PresentationFormat>
  <Paragraphs>650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Corbel</vt:lpstr>
      <vt:lpstr>Wingdings</vt:lpstr>
      <vt:lpstr>Office Theme</vt:lpstr>
      <vt:lpstr>R NG_Lab – Intro et tutoriel</vt:lpstr>
      <vt:lpstr>Plan des diapositives</vt:lpstr>
      <vt:lpstr>Introduction – Pourquoi R en recherche?</vt:lpstr>
      <vt:lpstr>Intro - Pourquoi se taper tout ça?</vt:lpstr>
      <vt:lpstr>Un mot d’encouragement</vt:lpstr>
      <vt:lpstr>Pourquoi les stats? Les D</vt:lpstr>
      <vt:lpstr>Pourquoi un logiciel avancé et programmatique de stats : R</vt:lpstr>
      <vt:lpstr>Séquence d’analyse quantitative en recherche</vt:lpstr>
      <vt:lpstr>Un mot sur les langages de programmation</vt:lpstr>
      <vt:lpstr>R</vt:lpstr>
      <vt:lpstr>RStudio</vt:lpstr>
      <vt:lpstr>Créer un projet et R Markdown</vt:lpstr>
      <vt:lpstr>Tutoriel minimal</vt:lpstr>
      <vt:lpstr>Avant de commencer :  Comme du vin ou du café…</vt:lpstr>
      <vt:lpstr>Contenu du tutoriel</vt:lpstr>
      <vt:lpstr>L’objectif</vt:lpstr>
      <vt:lpstr>Base et tidyverse</vt:lpstr>
      <vt:lpstr>0. Préparer son environnement et sa session R</vt:lpstr>
      <vt:lpstr>1. Lire les données</vt:lpstr>
      <vt:lpstr>2. Explorer et comprendre sommairement les données</vt:lpstr>
      <vt:lpstr>3. Nettoyer et créer des variables et observations 3.1. Nettoyer et renommer les colonnes</vt:lpstr>
      <vt:lpstr>3. Nettoyer et créer des variables et observations 3.2. Sélectionner les participants</vt:lpstr>
      <vt:lpstr>3. Nettoyer et créer des variables et observations 3.3. Nettoyer/transformer/créer variables requises </vt:lpstr>
      <vt:lpstr>4. Analyser et résumer descriptivement 4.1. Manuellement avec summary, summarise et count, pour début de tableau 1</vt:lpstr>
      <vt:lpstr>4. Analyser et résumer descriptivement 4.2. Faire tableau 1 avec tbl_summary</vt:lpstr>
      <vt:lpstr>5. Analyser inférentiellement 5.1. Faire un tableau</vt:lpstr>
      <vt:lpstr>5. Analyser inférentiellement 5.2. Faire des régressions (ici logistiques)</vt:lpstr>
      <vt:lpstr>6. Générer des figures (initiation basique) 6.1. Figure 0 simple pour comparer SAE selon séquence</vt:lpstr>
      <vt:lpstr>Félicitations!</vt:lpstr>
      <vt:lpstr>6. Générer des figures 6.2.1. Figure 1 comparant statuts COVID chez MPM</vt:lpstr>
      <vt:lpstr>6. Générer des figures 6.2.2. Figure 2 comparant séquences sans COVID</vt:lpstr>
      <vt:lpstr>Des raccourcis claviers essentiels</vt:lpstr>
      <vt:lpstr>Concepts importants non couverts ou seulement effleurés</vt:lpstr>
      <vt:lpstr>Commentaires ou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 Nguyen</dc:creator>
  <cp:lastModifiedBy>Quoc Dinh Nguyen</cp:lastModifiedBy>
  <cp:revision>62</cp:revision>
  <dcterms:created xsi:type="dcterms:W3CDTF">2021-05-20T17:45:24Z</dcterms:created>
  <dcterms:modified xsi:type="dcterms:W3CDTF">2022-07-13T14:22:29Z</dcterms:modified>
</cp:coreProperties>
</file>