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21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0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89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 userDrawn="1"/>
        </p:nvSpPr>
        <p:spPr>
          <a:xfrm>
            <a:off x="-13212" y="-28425"/>
            <a:ext cx="9157211" cy="55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8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700" y="1092200"/>
            <a:ext cx="5028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CMS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base on Codeigniter Framework 2.1.4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9267" y="1738531"/>
            <a:ext cx="310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by quocdunginfo, kienkimkhung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56166" y="1223327"/>
            <a:ext cx="2019866" cy="407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051" y="1102583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endParaRPr lang="en-US" sz="3600">
              <a:solidFill>
                <a:schemeClr val="bg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1834031" y="1007570"/>
            <a:ext cx="4679600" cy="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140" y="50920"/>
            <a:ext cx="608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bus rail &gt;Synchronization between modules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966557"/>
            <a:ext cx="9169619" cy="405043"/>
            <a:chOff x="0" y="153757"/>
            <a:chExt cx="9169619" cy="40504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218444" y="153757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Module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47265" y="2909143"/>
            <a:ext cx="1834035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Admin_Menu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8765" y="29091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Admin_painting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34030" y="10292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36030" y="10292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4274841" y="1933787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47222" y="1788516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Caller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5203" y="648652"/>
            <a:ext cx="1834035" cy="684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Provider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5765" y="42807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Admin_category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06161" y="1029230"/>
            <a:ext cx="0" cy="32515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028813" y="335292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392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40" y="50920"/>
            <a:ext cx="524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Third party utilities as Extension components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://test.albertoperipolli.com/filemanager4tinymce/lay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1333501"/>
            <a:ext cx="3591470" cy="24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143228"/>
            <a:ext cx="5181600" cy="371477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35338" y="861548"/>
            <a:ext cx="4513975" cy="408453"/>
            <a:chOff x="-335338" y="861548"/>
            <a:chExt cx="4513975" cy="408453"/>
          </a:xfrm>
        </p:grpSpPr>
        <p:sp>
          <p:nvSpPr>
            <p:cNvPr id="21" name="Rectangle 20"/>
            <p:cNvSpPr/>
            <p:nvPr/>
          </p:nvSpPr>
          <p:spPr>
            <a:xfrm>
              <a:off x="-335338" y="862232"/>
              <a:ext cx="4196684" cy="407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8300" y="861548"/>
              <a:ext cx="3810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Responsive file manager v9.3</a:t>
              </a:r>
              <a:endPara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62400" y="2730946"/>
            <a:ext cx="5181600" cy="407769"/>
            <a:chOff x="-335338" y="862232"/>
            <a:chExt cx="4196684" cy="407769"/>
          </a:xfrm>
        </p:grpSpPr>
        <p:sp>
          <p:nvSpPr>
            <p:cNvPr id="25" name="Rectangle 24"/>
            <p:cNvSpPr/>
            <p:nvPr/>
          </p:nvSpPr>
          <p:spPr>
            <a:xfrm>
              <a:off x="-335338" y="862232"/>
              <a:ext cx="4196684" cy="407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335338" y="862232"/>
              <a:ext cx="3894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shell detector v1.62 Antivirus &amp; Malware</a:t>
              </a:r>
              <a:endPara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7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56949" y="1055799"/>
            <a:ext cx="1461134" cy="14611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56331" y="1055798"/>
            <a:ext cx="1461134" cy="14611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82" y="5553784"/>
            <a:ext cx="1493601" cy="1047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62" y="5553784"/>
            <a:ext cx="1493601" cy="1047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8" y="5528231"/>
            <a:ext cx="1493601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4279">
            <a:off x="1762232" y="3316895"/>
            <a:ext cx="1551975" cy="1129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4672">
            <a:off x="4616708" y="3295858"/>
            <a:ext cx="1607371" cy="117335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896957"/>
            <a:ext cx="9144000" cy="405043"/>
            <a:chOff x="0" y="153757"/>
            <a:chExt cx="9144000" cy="40504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97744" y="153757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Component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134" y="6198957"/>
            <a:ext cx="9169619" cy="405043"/>
            <a:chOff x="0" y="153757"/>
            <a:chExt cx="9169619" cy="4050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18444" y="153757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Module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3948" y="4351014"/>
            <a:ext cx="4751152" cy="1175983"/>
            <a:chOff x="493948" y="1508496"/>
            <a:chExt cx="4751152" cy="2240502"/>
          </a:xfrm>
        </p:grpSpPr>
        <p:grpSp>
          <p:nvGrpSpPr>
            <p:cNvPr id="28" name="Group 27"/>
            <p:cNvGrpSpPr/>
            <p:nvPr/>
          </p:nvGrpSpPr>
          <p:grpSpPr>
            <a:xfrm>
              <a:off x="493948" y="1856295"/>
              <a:ext cx="4751152" cy="1892703"/>
              <a:chOff x="493948" y="1856295"/>
              <a:chExt cx="4751152" cy="189270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93948" y="1866900"/>
                <a:ext cx="475115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199094" y="1866900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096845" y="1893686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994596" y="1856295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2742991" y="1508496"/>
              <a:ext cx="1" cy="34779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0" y="990033"/>
            <a:ext cx="9144000" cy="400110"/>
            <a:chOff x="0" y="167739"/>
            <a:chExt cx="9144000" cy="40011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516879" y="167739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CMS bus rail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5200" y="2133600"/>
            <a:ext cx="3276599" cy="1079881"/>
            <a:chOff x="1050399" y="1266613"/>
            <a:chExt cx="4194701" cy="2455599"/>
          </a:xfrm>
        </p:grpSpPr>
        <p:grpSp>
          <p:nvGrpSpPr>
            <p:cNvPr id="39" name="Group 38"/>
            <p:cNvGrpSpPr/>
            <p:nvPr/>
          </p:nvGrpSpPr>
          <p:grpSpPr>
            <a:xfrm>
              <a:off x="1050399" y="1856295"/>
              <a:ext cx="4194701" cy="1865917"/>
              <a:chOff x="1050399" y="1856295"/>
              <a:chExt cx="4194701" cy="1865917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050399" y="1866901"/>
                <a:ext cx="4194701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1199094" y="1866900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994596" y="1856295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2845533" y="1266613"/>
              <a:ext cx="0" cy="58968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0140" y="50920"/>
            <a:ext cx="2603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 on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rail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paradigms</a:t>
            </a:r>
          </a:p>
        </p:txBody>
      </p:sp>
    </p:spTree>
    <p:extLst>
      <p:ext uri="{BB962C8B-B14F-4D97-AF65-F5344CB8AC3E}">
        <p14:creationId xmlns:p14="http://schemas.microsoft.com/office/powerpoint/2010/main" val="33296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82600" y="939800"/>
            <a:ext cx="5346700" cy="4762500"/>
            <a:chOff x="901700" y="647700"/>
            <a:chExt cx="5346700" cy="4762500"/>
          </a:xfrm>
        </p:grpSpPr>
        <p:sp>
          <p:nvSpPr>
            <p:cNvPr id="3" name="Oval 2"/>
            <p:cNvSpPr/>
            <p:nvPr/>
          </p:nvSpPr>
          <p:spPr>
            <a:xfrm rot="18238619">
              <a:off x="901700" y="6477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Controllers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 rot="3203099">
              <a:off x="3213100" y="7620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Models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06600" y="23749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Views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182142" y="2361045"/>
              <a:ext cx="729458" cy="844515"/>
            </a:xfrm>
            <a:custGeom>
              <a:avLst/>
              <a:gdLst>
                <a:gd name="connsiteX0" fmla="*/ 18258 w 729458"/>
                <a:gd name="connsiteY0" fmla="*/ 26555 h 844515"/>
                <a:gd name="connsiteX1" fmla="*/ 386558 w 729458"/>
                <a:gd name="connsiteY1" fmla="*/ 13855 h 844515"/>
                <a:gd name="connsiteX2" fmla="*/ 729458 w 729458"/>
                <a:gd name="connsiteY2" fmla="*/ 64655 h 844515"/>
                <a:gd name="connsiteX3" fmla="*/ 729458 w 729458"/>
                <a:gd name="connsiteY3" fmla="*/ 64655 h 844515"/>
                <a:gd name="connsiteX4" fmla="*/ 602458 w 729458"/>
                <a:gd name="connsiteY4" fmla="*/ 496455 h 844515"/>
                <a:gd name="connsiteX5" fmla="*/ 361158 w 729458"/>
                <a:gd name="connsiteY5" fmla="*/ 839355 h 844515"/>
                <a:gd name="connsiteX6" fmla="*/ 221458 w 729458"/>
                <a:gd name="connsiteY6" fmla="*/ 674255 h 844515"/>
                <a:gd name="connsiteX7" fmla="*/ 69058 w 729458"/>
                <a:gd name="connsiteY7" fmla="*/ 293255 h 844515"/>
                <a:gd name="connsiteX8" fmla="*/ 18258 w 729458"/>
                <a:gd name="connsiteY8" fmla="*/ 26555 h 8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458" h="844515">
                  <a:moveTo>
                    <a:pt x="18258" y="26555"/>
                  </a:moveTo>
                  <a:cubicBezTo>
                    <a:pt x="71175" y="-20012"/>
                    <a:pt x="268025" y="7505"/>
                    <a:pt x="386558" y="13855"/>
                  </a:cubicBezTo>
                  <a:cubicBezTo>
                    <a:pt x="505091" y="20205"/>
                    <a:pt x="729458" y="64655"/>
                    <a:pt x="729458" y="64655"/>
                  </a:cubicBezTo>
                  <a:lnTo>
                    <a:pt x="729458" y="64655"/>
                  </a:lnTo>
                  <a:cubicBezTo>
                    <a:pt x="708291" y="136622"/>
                    <a:pt x="663841" y="367338"/>
                    <a:pt x="602458" y="496455"/>
                  </a:cubicBezTo>
                  <a:cubicBezTo>
                    <a:pt x="541075" y="625572"/>
                    <a:pt x="424658" y="809722"/>
                    <a:pt x="361158" y="839355"/>
                  </a:cubicBezTo>
                  <a:cubicBezTo>
                    <a:pt x="297658" y="868988"/>
                    <a:pt x="270141" y="765272"/>
                    <a:pt x="221458" y="674255"/>
                  </a:cubicBezTo>
                  <a:cubicBezTo>
                    <a:pt x="172775" y="583238"/>
                    <a:pt x="96575" y="401205"/>
                    <a:pt x="69058" y="293255"/>
                  </a:cubicBezTo>
                  <a:cubicBezTo>
                    <a:pt x="41541" y="185305"/>
                    <a:pt x="-34659" y="73122"/>
                    <a:pt x="18258" y="2655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3453479" y="3196743"/>
            <a:ext cx="2333766" cy="1668310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7968" y="463421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Module (Full)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27772" y="1003300"/>
            <a:ext cx="2460228" cy="1186232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4768" y="747067"/>
            <a:ext cx="1985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Module (Lite)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40" y="50920"/>
            <a:ext cx="282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Module definition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57212" y="1320800"/>
            <a:ext cx="8481700" cy="4643543"/>
            <a:chOff x="104812" y="508000"/>
            <a:chExt cx="8481700" cy="4643543"/>
          </a:xfrm>
        </p:grpSpPr>
        <p:sp>
          <p:nvSpPr>
            <p:cNvPr id="2" name="TextBox 1"/>
            <p:cNvSpPr txBox="1"/>
            <p:nvPr/>
          </p:nvSpPr>
          <p:spPr>
            <a:xfrm>
              <a:off x="3900140" y="59012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2711" y="523178"/>
              <a:ext cx="1848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Admin_user[s]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5244" y="508000"/>
              <a:ext cx="2291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Admin_category[s]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049" y="1601833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Admin_post[s]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799" y="2643233"/>
              <a:ext cx="1811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Admin_setting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463" y="3710033"/>
              <a:ext cx="1683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Admin_menu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812" y="4751433"/>
              <a:ext cx="232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Admin_feedback[s]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73820" y="1561284"/>
              <a:ext cx="198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Admin_group[s]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9727" y="2629308"/>
              <a:ext cx="2038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Admin_template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698" y="3671524"/>
              <a:ext cx="1334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Admin_url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0698" y="4751433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Admin_antivirus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3" y="3446296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>
              <a:endCxn id="3" idx="3"/>
            </p:cNvCxnSpPr>
            <p:nvPr/>
          </p:nvCxnSpPr>
          <p:spPr>
            <a:xfrm flipH="1">
              <a:off x="2421294" y="708055"/>
              <a:ext cx="1185506" cy="15178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3"/>
            </p:cNvCxnSpPr>
            <p:nvPr/>
          </p:nvCxnSpPr>
          <p:spPr>
            <a:xfrm flipH="1">
              <a:off x="2329733" y="854285"/>
              <a:ext cx="1374035" cy="94760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6" idx="3"/>
            </p:cNvCxnSpPr>
            <p:nvPr/>
          </p:nvCxnSpPr>
          <p:spPr>
            <a:xfrm flipH="1">
              <a:off x="2322513" y="1034686"/>
              <a:ext cx="1492825" cy="18086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343937" y="1167674"/>
              <a:ext cx="1607003" cy="265333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8" idx="3"/>
            </p:cNvCxnSpPr>
            <p:nvPr/>
          </p:nvCxnSpPr>
          <p:spPr>
            <a:xfrm flipH="1">
              <a:off x="2427692" y="1306346"/>
              <a:ext cx="1727959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1"/>
            </p:cNvCxnSpPr>
            <p:nvPr/>
          </p:nvCxnSpPr>
          <p:spPr>
            <a:xfrm>
              <a:off x="4601115" y="1306346"/>
              <a:ext cx="1719583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53583" y="1167674"/>
              <a:ext cx="1635367" cy="252965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1"/>
            </p:cNvCxnSpPr>
            <p:nvPr/>
          </p:nvCxnSpPr>
          <p:spPr>
            <a:xfrm>
              <a:off x="4881003" y="1034686"/>
              <a:ext cx="1418724" cy="1794677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9" idx="1"/>
            </p:cNvCxnSpPr>
            <p:nvPr/>
          </p:nvCxnSpPr>
          <p:spPr>
            <a:xfrm>
              <a:off x="5009243" y="837837"/>
              <a:ext cx="1264577" cy="9235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" idx="1"/>
            </p:cNvCxnSpPr>
            <p:nvPr/>
          </p:nvCxnSpPr>
          <p:spPr>
            <a:xfrm>
              <a:off x="5009243" y="654230"/>
              <a:ext cx="1286001" cy="53825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394226" y="1328086"/>
              <a:ext cx="18193" cy="244675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component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128092" y="1320800"/>
            <a:ext cx="7453788" cy="4643543"/>
            <a:chOff x="975692" y="508000"/>
            <a:chExt cx="7453788" cy="4643543"/>
          </a:xfrm>
        </p:grpSpPr>
        <p:sp>
          <p:nvSpPr>
            <p:cNvPr id="2" name="TextBox 1"/>
            <p:cNvSpPr txBox="1"/>
            <p:nvPr/>
          </p:nvSpPr>
          <p:spPr>
            <a:xfrm>
              <a:off x="3900140" y="590127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75692" y="546947"/>
              <a:ext cx="1330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Product[s]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5244" y="508000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Register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44804" y="1615138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8328" y="2667228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0964" y="3671766"/>
              <a:ext cx="989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Logout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2230" y="4652071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Account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73820" y="1561284"/>
              <a:ext cx="1429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Static page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9727" y="2629308"/>
              <a:ext cx="936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698" y="3671524"/>
              <a:ext cx="2108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Login or Register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0698" y="4751433"/>
              <a:ext cx="656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Cart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3" y="3446296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>
              <a:endCxn id="3" idx="3"/>
            </p:cNvCxnSpPr>
            <p:nvPr/>
          </p:nvCxnSpPr>
          <p:spPr>
            <a:xfrm flipH="1">
              <a:off x="2306313" y="737182"/>
              <a:ext cx="1268669" cy="9820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3"/>
            </p:cNvCxnSpPr>
            <p:nvPr/>
          </p:nvCxnSpPr>
          <p:spPr>
            <a:xfrm flipH="1">
              <a:off x="2306313" y="929277"/>
              <a:ext cx="1358681" cy="885916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6" idx="3"/>
            </p:cNvCxnSpPr>
            <p:nvPr/>
          </p:nvCxnSpPr>
          <p:spPr>
            <a:xfrm flipH="1">
              <a:off x="2272975" y="1106291"/>
              <a:ext cx="1546144" cy="176099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343937" y="1167674"/>
              <a:ext cx="1607003" cy="265333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8" idx="3"/>
            </p:cNvCxnSpPr>
            <p:nvPr/>
          </p:nvCxnSpPr>
          <p:spPr>
            <a:xfrm flipH="1">
              <a:off x="2288241" y="1306346"/>
              <a:ext cx="1910159" cy="3545780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1"/>
            </p:cNvCxnSpPr>
            <p:nvPr/>
          </p:nvCxnSpPr>
          <p:spPr>
            <a:xfrm>
              <a:off x="4601115" y="1306346"/>
              <a:ext cx="1719583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53583" y="1167674"/>
              <a:ext cx="1635367" cy="252965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1"/>
            </p:cNvCxnSpPr>
            <p:nvPr/>
          </p:nvCxnSpPr>
          <p:spPr>
            <a:xfrm>
              <a:off x="4881003" y="1034686"/>
              <a:ext cx="1418724" cy="1794677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9" idx="1"/>
            </p:cNvCxnSpPr>
            <p:nvPr/>
          </p:nvCxnSpPr>
          <p:spPr>
            <a:xfrm>
              <a:off x="5009243" y="837837"/>
              <a:ext cx="1264577" cy="9235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" idx="1"/>
            </p:cNvCxnSpPr>
            <p:nvPr/>
          </p:nvCxnSpPr>
          <p:spPr>
            <a:xfrm>
              <a:off x="5009243" y="681143"/>
              <a:ext cx="1286001" cy="2691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394226" y="1328086"/>
              <a:ext cx="18193" cy="244675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517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4019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inheritance &amp; Relation (p1)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3706" y="530375"/>
            <a:ext cx="2145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*Description: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-Bold: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	Built-in Model</a:t>
            </a:r>
          </a:p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-Normal: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Extension Model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75548" y="2081953"/>
            <a:ext cx="2001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smtClean="0">
                <a:latin typeface="Segoe UI" panose="020B0502040204020203" pitchFamily="34" charset="0"/>
                <a:cs typeface="Segoe UI" panose="020B0502040204020203" pitchFamily="34" charset="0"/>
              </a:rPr>
              <a:t>Automatic Detection</a:t>
            </a:r>
          </a:p>
          <a:p>
            <a:pPr algn="ctr"/>
            <a:r>
              <a:rPr lang="en-US" sz="1600" i="1" smtClean="0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endParaRPr lang="en-US" sz="1600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2282" y="772014"/>
            <a:ext cx="6953284" cy="5981004"/>
            <a:chOff x="142282" y="899014"/>
            <a:chExt cx="6953284" cy="5981004"/>
          </a:xfrm>
        </p:grpSpPr>
        <p:grpSp>
          <p:nvGrpSpPr>
            <p:cNvPr id="104" name="Group 103"/>
            <p:cNvGrpSpPr/>
            <p:nvPr/>
          </p:nvGrpSpPr>
          <p:grpSpPr>
            <a:xfrm>
              <a:off x="142282" y="899014"/>
              <a:ext cx="6953284" cy="5709739"/>
              <a:chOff x="1018582" y="899014"/>
              <a:chExt cx="6953284" cy="570973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730282" y="1549644"/>
                <a:ext cx="2241584" cy="5059109"/>
                <a:chOff x="154982" y="711444"/>
                <a:chExt cx="2241584" cy="5059109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54982" y="711444"/>
                  <a:ext cx="2241584" cy="4794066"/>
                  <a:chOff x="154982" y="711444"/>
                  <a:chExt cx="2241584" cy="4794066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982" y="711444"/>
                    <a:ext cx="70282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Post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48940" y="1311849"/>
                    <a:ext cx="1104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Painting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540" y="2331478"/>
                    <a:ext cx="129394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Template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48940" y="1824868"/>
                    <a:ext cx="7713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Page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8940" y="2875825"/>
                    <a:ext cx="10460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System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142889" y="3420172"/>
                    <a:ext cx="125367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Feedback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155589" y="3913719"/>
                    <a:ext cx="8210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Slider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165447" y="4178748"/>
                    <a:ext cx="56137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398930" y="1159572"/>
                    <a:ext cx="0" cy="4345938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317500" y="15113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17500" y="20447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317500" y="25527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317500" y="30988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820677" y="36195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820677" y="4127948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820677" y="4601756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330200" y="51054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77428" y="4896736"/>
                    <a:ext cx="153740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Order detail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851307" y="3275935"/>
                    <a:ext cx="0" cy="1486565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616656" y="5062667"/>
                  <a:ext cx="56137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018582" y="1550732"/>
                <a:ext cx="2241584" cy="5058021"/>
                <a:chOff x="1018582" y="725232"/>
                <a:chExt cx="2241584" cy="5058021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018582" y="725232"/>
                  <a:ext cx="2241584" cy="5058021"/>
                  <a:chOff x="154982" y="711444"/>
                  <a:chExt cx="2241584" cy="5058021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54982" y="711444"/>
                    <a:ext cx="2241584" cy="5058021"/>
                    <a:chOff x="154982" y="711444"/>
                    <a:chExt cx="2241584" cy="5058021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154982" y="711444"/>
                      <a:ext cx="12871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648940" y="1311849"/>
                      <a:ext cx="110453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Painting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648940" y="1824868"/>
                      <a:ext cx="7713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Page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648940" y="2875825"/>
                      <a:ext cx="10460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42889" y="3420172"/>
                      <a:ext cx="125367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Feedback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1155589" y="3913719"/>
                      <a:ext cx="8210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Slider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65447" y="4178748"/>
                      <a:ext cx="561372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p:txBody>
                </p: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398930" y="1159572"/>
                      <a:ext cx="0" cy="4609893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>
                      <a:off x="317500" y="15113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317500" y="20447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H="1">
                      <a:off x="317500" y="25527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>
                      <a:off x="317500" y="30988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>
                      <a:off x="820677" y="36195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flipH="1">
                      <a:off x="820677" y="4127948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820677" y="4601756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H="1">
                      <a:off x="330200" y="51054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677428" y="4896736"/>
                      <a:ext cx="84010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851307" y="3274847"/>
                      <a:ext cx="0" cy="1487653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311668" y="5452172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512696" y="2372945"/>
                  <a:ext cx="880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Menu</a:t>
                  </a:r>
                  <a:endParaRPr lang="en-US" sz="2000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714907" y="932569"/>
                <a:ext cx="4373473" cy="617075"/>
                <a:chOff x="1714907" y="932569"/>
                <a:chExt cx="4373473" cy="617075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714907" y="932569"/>
                  <a:ext cx="4348222" cy="0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14907" y="932569"/>
                  <a:ext cx="0" cy="617075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088380" y="932569"/>
                  <a:ext cx="0" cy="617075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6143358" y="963821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0..*</a:t>
                </a:r>
                <a:endParaRPr lang="en-US" sz="2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78676" y="899014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0..*</a:t>
                </a:r>
                <a:endParaRPr lang="en-US" sz="2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656529" y="6105497"/>
              <a:ext cx="1109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Material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8817" y="6172132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1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4019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inheritance &amp; Relation (p2)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3706" y="530375"/>
            <a:ext cx="2145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*Description: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-Bold: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	Built-in Model</a:t>
            </a:r>
          </a:p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-Normal: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Extension Model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98453" y="783624"/>
            <a:ext cx="2989989" cy="5420937"/>
            <a:chOff x="742753" y="847124"/>
            <a:chExt cx="2989989" cy="5420937"/>
          </a:xfrm>
        </p:grpSpPr>
        <p:sp>
          <p:nvSpPr>
            <p:cNvPr id="61" name="TextBox 60"/>
            <p:cNvSpPr txBox="1"/>
            <p:nvPr/>
          </p:nvSpPr>
          <p:spPr>
            <a:xfrm>
              <a:off x="777510" y="1988882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810" y="4015744"/>
              <a:ext cx="940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Group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2753" y="5867951"/>
              <a:ext cx="149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Permission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79248" y="4954548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Setting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127249" y="2442336"/>
              <a:ext cx="3051" cy="1573408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33325" y="4367899"/>
              <a:ext cx="3051" cy="1573408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180520" y="2510914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9246" y="3680435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0..1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58387" y="558915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27249" y="4396775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127249" y="1424733"/>
              <a:ext cx="0" cy="635211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27837" y="847124"/>
              <a:ext cx="447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endParaRPr lang="en-US" sz="2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710084" y="1361233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722129" y="2371274"/>
            <a:ext cx="127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2" name="Straight Connector 131"/>
          <p:cNvCxnSpPr>
            <a:endCxn id="103" idx="1"/>
          </p:cNvCxnSpPr>
          <p:nvPr/>
        </p:nvCxnSpPr>
        <p:spPr>
          <a:xfrm flipV="1">
            <a:off x="2658088" y="1561288"/>
            <a:ext cx="1051996" cy="435156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07" idx="1"/>
          </p:cNvCxnSpPr>
          <p:nvPr/>
        </p:nvCxnSpPr>
        <p:spPr>
          <a:xfrm>
            <a:off x="2652066" y="2260770"/>
            <a:ext cx="1070063" cy="31055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621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 module’s MVC structure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8611" y="624717"/>
            <a:ext cx="1593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Cart module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13212" y="1220043"/>
            <a:ext cx="9157212" cy="4914057"/>
            <a:chOff x="-13212" y="775543"/>
            <a:chExt cx="9157212" cy="4914057"/>
          </a:xfrm>
        </p:grpSpPr>
        <p:pic>
          <p:nvPicPr>
            <p:cNvPr id="1026" name="Picture 2" descr="http://azonmedia.com/services/cms/user_files/webdevelopment_icon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741" y="2417095"/>
              <a:ext cx="1014413" cy="976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Group 45"/>
            <p:cNvGrpSpPr/>
            <p:nvPr/>
          </p:nvGrpSpPr>
          <p:grpSpPr>
            <a:xfrm>
              <a:off x="6308445" y="797075"/>
              <a:ext cx="2835555" cy="4753673"/>
              <a:chOff x="6308445" y="797075"/>
              <a:chExt cx="2835555" cy="475367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308445" y="797075"/>
                <a:ext cx="2835554" cy="4753673"/>
                <a:chOff x="6308445" y="250975"/>
                <a:chExt cx="2835554" cy="4753673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6553573" y="1220832"/>
                  <a:ext cx="13381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index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534266" y="2052138"/>
                  <a:ext cx="17514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checkout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34266" y="2883444"/>
                  <a:ext cx="15957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confirm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534266" y="3714750"/>
                  <a:ext cx="2488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online payment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534265" y="4476751"/>
                  <a:ext cx="13333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finish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308445" y="250975"/>
                  <a:ext cx="2835554" cy="47536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308445" y="797075"/>
                <a:ext cx="2835555" cy="5618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86320" y="886458"/>
                <a:ext cx="835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Views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-13212" y="2890239"/>
              <a:ext cx="2843531" cy="2799361"/>
              <a:chOff x="1301917" y="5636399"/>
              <a:chExt cx="2843531" cy="279936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301917" y="5636399"/>
                <a:ext cx="2843531" cy="2799361"/>
                <a:chOff x="1301917" y="5636399"/>
                <a:chExt cx="2843531" cy="279936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301917" y="5651412"/>
                  <a:ext cx="2843531" cy="2784348"/>
                  <a:chOff x="1301917" y="5651412"/>
                  <a:chExt cx="2843531" cy="2784348"/>
                </a:xfrm>
              </p:grpSpPr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84438" y="6681932"/>
                    <a:ext cx="1104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Painting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484438" y="7242942"/>
                    <a:ext cx="84010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Order</a:t>
                    </a: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555022" y="7766108"/>
                    <a:ext cx="48603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301917" y="5651412"/>
                    <a:ext cx="2843531" cy="278434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1301917" y="5636399"/>
                  <a:ext cx="2843531" cy="5618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1563994" y="5725782"/>
                <a:ext cx="1128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-5235" y="775543"/>
              <a:ext cx="2835555" cy="1561257"/>
              <a:chOff x="6308445" y="797075"/>
              <a:chExt cx="2835555" cy="156125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308445" y="797075"/>
                <a:ext cx="2835554" cy="1561257"/>
                <a:chOff x="6308445" y="250975"/>
                <a:chExt cx="2835554" cy="1561257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6553573" y="1220832"/>
                  <a:ext cx="656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308445" y="250975"/>
                  <a:ext cx="2835554" cy="1561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6308445" y="797075"/>
                <a:ext cx="2835555" cy="5618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586320" y="886458"/>
                <a:ext cx="1423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Controllers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830319" y="1635584"/>
              <a:ext cx="3478125" cy="2438403"/>
              <a:chOff x="2830319" y="1635584"/>
              <a:chExt cx="3478125" cy="243840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30319" y="1635584"/>
                <a:ext cx="85829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830319" y="4073984"/>
                <a:ext cx="85829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5150815" y="2760193"/>
                <a:ext cx="1157629" cy="1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Isosceles Triangle 88"/>
              <p:cNvSpPr/>
              <p:nvPr/>
            </p:nvSpPr>
            <p:spPr>
              <a:xfrm rot="5400000">
                <a:off x="3200574" y="2131061"/>
                <a:ext cx="2430963" cy="1454889"/>
              </a:xfrm>
              <a:prstGeom prst="triangle">
                <a:avLst>
                  <a:gd name="adj" fmla="val 45866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5143500" y="2377677"/>
              <a:ext cx="1346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Segoe UI" panose="020B0502040204020203" pitchFamily="34" charset="0"/>
                  <a:cs typeface="Segoe UI" panose="020B0502040204020203" pitchFamily="34" charset="0"/>
                </a:rPr>
                <a:t>Rendering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1834031" y="1337770"/>
            <a:ext cx="4679600" cy="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140" y="50920"/>
            <a:ext cx="6993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bus rail &gt;Synchronization between components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287196"/>
            <a:ext cx="9169618" cy="414604"/>
            <a:chOff x="0" y="144196"/>
            <a:chExt cx="9169618" cy="414604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48762" y="144196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Component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47265" y="3239343"/>
            <a:ext cx="1834035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8765" y="32393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34030" y="13594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36030" y="13594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5203" y="815059"/>
            <a:ext cx="1834035" cy="84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5765" y="46109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06161" y="1359430"/>
            <a:ext cx="0" cy="32515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028813" y="368312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249222" y="2295181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947222" y="236085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10779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</TotalTime>
  <Words>241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Segoe UI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quocdunginfo</dc:creator>
  <cp:lastModifiedBy>quocdunginfo</cp:lastModifiedBy>
  <cp:revision>17</cp:revision>
  <dcterms:created xsi:type="dcterms:W3CDTF">2013-12-20T04:19:29Z</dcterms:created>
  <dcterms:modified xsi:type="dcterms:W3CDTF">2013-12-20T06:41:14Z</dcterms:modified>
</cp:coreProperties>
</file>