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5" r:id="rId9"/>
    <p:sldId id="262" r:id="rId10"/>
    <p:sldId id="264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0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89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-13212" y="-28425"/>
            <a:ext cx="9157211" cy="55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ohnshipp.com/wp-content/uploads/2013/10/codeigni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60" y="839371"/>
            <a:ext cx="381669" cy="4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3700" y="1092200"/>
            <a:ext cx="632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CMS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based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Codeigniter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ramework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2.1.4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467" y="1738531"/>
            <a:ext cx="3630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eveloped by </a:t>
            </a:r>
            <a:r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quocdunginfo, kienkimkhung</a:t>
            </a: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56166" y="1223327"/>
            <a:ext cx="2019866" cy="407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051" y="1102583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endParaRPr lang="en-US" sz="3600">
              <a:solidFill>
                <a:schemeClr val="bg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3377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993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bus rail &gt;Synchronization between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287196"/>
            <a:ext cx="9169618" cy="414604"/>
            <a:chOff x="0" y="144196"/>
            <a:chExt cx="9169618" cy="41460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48762" y="144196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32393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32393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5203" y="815059"/>
            <a:ext cx="1834035" cy="84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6109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3594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6831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249222" y="2295181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947222" y="236085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077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0075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08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bus rail &gt;Synchronization between modules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66557"/>
            <a:ext cx="9169619" cy="405043"/>
            <a:chOff x="0" y="153757"/>
            <a:chExt cx="9169619" cy="4050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29091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&gt; Menu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29091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&gt; Painting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274841" y="1933787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47222" y="1788516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203" y="648652"/>
            <a:ext cx="1834035" cy="684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Provider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280743"/>
            <a:ext cx="23928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&gt; Category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0292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3529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39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40" y="50920"/>
            <a:ext cx="524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Third party utilities as Extension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://test.albertoperipolli.com/filemanager4tinymce/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1333501"/>
            <a:ext cx="3591470" cy="24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143228"/>
            <a:ext cx="5181600" cy="37147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861548"/>
            <a:ext cx="4178637" cy="408453"/>
            <a:chOff x="0" y="861548"/>
            <a:chExt cx="4178637" cy="408453"/>
          </a:xfrm>
        </p:grpSpPr>
        <p:sp>
          <p:nvSpPr>
            <p:cNvPr id="21" name="Rectangle 20"/>
            <p:cNvSpPr/>
            <p:nvPr/>
          </p:nvSpPr>
          <p:spPr>
            <a:xfrm>
              <a:off x="0" y="862232"/>
              <a:ext cx="3861346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300" y="861548"/>
              <a:ext cx="3810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Responsive file manager v9.3</a:t>
              </a:r>
              <a:endPara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62400" y="2730946"/>
            <a:ext cx="5181600" cy="407769"/>
            <a:chOff x="-335338" y="862232"/>
            <a:chExt cx="4196684" cy="407769"/>
          </a:xfrm>
        </p:grpSpPr>
        <p:sp>
          <p:nvSpPr>
            <p:cNvPr id="25" name="Rectangle 24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335338" y="862232"/>
              <a:ext cx="3894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shell detector v1.62 Antivirus &amp; Malware</a:t>
              </a:r>
              <a:endPara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447388" y="1061603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5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56949" y="1055799"/>
            <a:ext cx="1461134" cy="14611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6331" y="1055798"/>
            <a:ext cx="1461134" cy="14611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82" y="5553784"/>
            <a:ext cx="1493601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62" y="5553784"/>
            <a:ext cx="1493601" cy="104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" y="5528231"/>
            <a:ext cx="1493601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4279">
            <a:off x="1762232" y="3316895"/>
            <a:ext cx="1551975" cy="112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672">
            <a:off x="4616708" y="3295858"/>
            <a:ext cx="1607371" cy="11733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896957"/>
            <a:ext cx="9144000" cy="405043"/>
            <a:chOff x="0" y="153757"/>
            <a:chExt cx="9144000" cy="40504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97744" y="153757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34" y="6198957"/>
            <a:ext cx="9169619" cy="405043"/>
            <a:chOff x="0" y="153757"/>
            <a:chExt cx="9169619" cy="4050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3948" y="4351014"/>
            <a:ext cx="4751152" cy="1175983"/>
            <a:chOff x="493948" y="1508496"/>
            <a:chExt cx="4751152" cy="2240502"/>
          </a:xfrm>
        </p:grpSpPr>
        <p:grpSp>
          <p:nvGrpSpPr>
            <p:cNvPr id="28" name="Group 27"/>
            <p:cNvGrpSpPr/>
            <p:nvPr/>
          </p:nvGrpSpPr>
          <p:grpSpPr>
            <a:xfrm>
              <a:off x="493948" y="1856295"/>
              <a:ext cx="4751152" cy="1892703"/>
              <a:chOff x="493948" y="1856295"/>
              <a:chExt cx="4751152" cy="189270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93948" y="1866900"/>
                <a:ext cx="475115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96845" y="1893686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2742991" y="1508496"/>
              <a:ext cx="1" cy="34779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0" y="990033"/>
            <a:ext cx="9144000" cy="400110"/>
            <a:chOff x="0" y="167739"/>
            <a:chExt cx="9144000" cy="4001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16879" y="167739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CMS bus rail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5200" y="2133600"/>
            <a:ext cx="3276599" cy="1079881"/>
            <a:chOff x="1050399" y="1266613"/>
            <a:chExt cx="4194701" cy="2455599"/>
          </a:xfrm>
        </p:grpSpPr>
        <p:grpSp>
          <p:nvGrpSpPr>
            <p:cNvPr id="39" name="Group 38"/>
            <p:cNvGrpSpPr/>
            <p:nvPr/>
          </p:nvGrpSpPr>
          <p:grpSpPr>
            <a:xfrm>
              <a:off x="1050399" y="1856295"/>
              <a:ext cx="4194701" cy="1865917"/>
              <a:chOff x="1050399" y="1856295"/>
              <a:chExt cx="4194701" cy="186591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050399" y="1866901"/>
                <a:ext cx="4194701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2845533" y="1266613"/>
              <a:ext cx="0" cy="58968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0140" y="50920"/>
            <a:ext cx="260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 on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rail paradigms</a:t>
            </a:r>
          </a:p>
        </p:txBody>
      </p:sp>
    </p:spTree>
    <p:extLst>
      <p:ext uri="{BB962C8B-B14F-4D97-AF65-F5344CB8AC3E}">
        <p14:creationId xmlns:p14="http://schemas.microsoft.com/office/powerpoint/2010/main" val="33296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82600" y="939800"/>
            <a:ext cx="5346700" cy="4762500"/>
            <a:chOff x="901700" y="647700"/>
            <a:chExt cx="5346700" cy="4762500"/>
          </a:xfrm>
        </p:grpSpPr>
        <p:sp>
          <p:nvSpPr>
            <p:cNvPr id="3" name="Oval 2"/>
            <p:cNvSpPr/>
            <p:nvPr/>
          </p:nvSpPr>
          <p:spPr>
            <a:xfrm rot="18238619">
              <a:off x="901700" y="6477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Controllers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3203099">
              <a:off x="3213100" y="7620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Models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06600" y="23749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Views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182142" y="2361045"/>
              <a:ext cx="729458" cy="844515"/>
            </a:xfrm>
            <a:custGeom>
              <a:avLst/>
              <a:gdLst>
                <a:gd name="connsiteX0" fmla="*/ 18258 w 729458"/>
                <a:gd name="connsiteY0" fmla="*/ 26555 h 844515"/>
                <a:gd name="connsiteX1" fmla="*/ 386558 w 729458"/>
                <a:gd name="connsiteY1" fmla="*/ 13855 h 844515"/>
                <a:gd name="connsiteX2" fmla="*/ 729458 w 729458"/>
                <a:gd name="connsiteY2" fmla="*/ 64655 h 844515"/>
                <a:gd name="connsiteX3" fmla="*/ 729458 w 729458"/>
                <a:gd name="connsiteY3" fmla="*/ 64655 h 844515"/>
                <a:gd name="connsiteX4" fmla="*/ 602458 w 729458"/>
                <a:gd name="connsiteY4" fmla="*/ 496455 h 844515"/>
                <a:gd name="connsiteX5" fmla="*/ 361158 w 729458"/>
                <a:gd name="connsiteY5" fmla="*/ 839355 h 844515"/>
                <a:gd name="connsiteX6" fmla="*/ 221458 w 729458"/>
                <a:gd name="connsiteY6" fmla="*/ 674255 h 844515"/>
                <a:gd name="connsiteX7" fmla="*/ 69058 w 729458"/>
                <a:gd name="connsiteY7" fmla="*/ 293255 h 844515"/>
                <a:gd name="connsiteX8" fmla="*/ 18258 w 729458"/>
                <a:gd name="connsiteY8" fmla="*/ 26555 h 8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458" h="844515">
                  <a:moveTo>
                    <a:pt x="18258" y="26555"/>
                  </a:moveTo>
                  <a:cubicBezTo>
                    <a:pt x="71175" y="-20012"/>
                    <a:pt x="268025" y="7505"/>
                    <a:pt x="386558" y="13855"/>
                  </a:cubicBezTo>
                  <a:cubicBezTo>
                    <a:pt x="505091" y="20205"/>
                    <a:pt x="729458" y="64655"/>
                    <a:pt x="729458" y="64655"/>
                  </a:cubicBezTo>
                  <a:lnTo>
                    <a:pt x="729458" y="64655"/>
                  </a:lnTo>
                  <a:cubicBezTo>
                    <a:pt x="708291" y="136622"/>
                    <a:pt x="663841" y="367338"/>
                    <a:pt x="602458" y="496455"/>
                  </a:cubicBezTo>
                  <a:cubicBezTo>
                    <a:pt x="541075" y="625572"/>
                    <a:pt x="424658" y="809722"/>
                    <a:pt x="361158" y="839355"/>
                  </a:cubicBezTo>
                  <a:cubicBezTo>
                    <a:pt x="297658" y="868988"/>
                    <a:pt x="270141" y="765272"/>
                    <a:pt x="221458" y="674255"/>
                  </a:cubicBezTo>
                  <a:cubicBezTo>
                    <a:pt x="172775" y="583238"/>
                    <a:pt x="96575" y="401205"/>
                    <a:pt x="69058" y="293255"/>
                  </a:cubicBezTo>
                  <a:cubicBezTo>
                    <a:pt x="41541" y="185305"/>
                    <a:pt x="-34659" y="73122"/>
                    <a:pt x="18258" y="2655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3453479" y="3196743"/>
            <a:ext cx="2333766" cy="1668310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7968" y="463421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(Full)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27772" y="1003300"/>
            <a:ext cx="2460228" cy="1186232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4768" y="747067"/>
            <a:ext cx="198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(Lite)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40" y="50920"/>
            <a:ext cx="282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Module definition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7212" y="1320800"/>
            <a:ext cx="7670581" cy="4643543"/>
            <a:chOff x="104812" y="508000"/>
            <a:chExt cx="7670581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711" y="523178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User[s</a:t>
              </a:r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1480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Category[s</a:t>
              </a:r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049" y="1601833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Post[s</a:t>
              </a:r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799" y="2643233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Setting</a:t>
              </a:r>
              <a:endParaRPr lang="en-US" sz="200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463" y="3710033"/>
              <a:ext cx="8418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Menu</a:t>
              </a:r>
              <a:endParaRPr lang="en-US" sz="200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812" y="4751433"/>
              <a:ext cx="1516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Feedback[s</a:t>
              </a:r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157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Group[s</a:t>
              </a:r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12110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Template</a:t>
              </a:r>
              <a:endParaRPr lang="en-US" sz="200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endParaRPr lang="en-US" sz="200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Antivirus</a:t>
              </a:r>
              <a:endParaRPr lang="en-US" sz="200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1530024" y="708055"/>
              <a:ext cx="2076776" cy="15178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1462637" y="854285"/>
              <a:ext cx="2241132" cy="94760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1498570" y="1034686"/>
              <a:ext cx="2316769" cy="18086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7" idx="3"/>
            </p:cNvCxnSpPr>
            <p:nvPr/>
          </p:nvCxnSpPr>
          <p:spPr>
            <a:xfrm flipH="1">
              <a:off x="1502360" y="1167674"/>
              <a:ext cx="2448581" cy="2742414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1621381" y="1306346"/>
              <a:ext cx="2534271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54230"/>
              <a:ext cx="1286001" cy="53825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128092" y="1320800"/>
            <a:ext cx="7453788" cy="4643543"/>
            <a:chOff x="975692" y="508000"/>
            <a:chExt cx="7453788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75692" y="546947"/>
              <a:ext cx="1330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Product[s]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Register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4804" y="1615138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8328" y="266722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0964" y="3671766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Logout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2230" y="4652071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Account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429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Static page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936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2108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 or Register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656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Cart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306313" y="737182"/>
              <a:ext cx="1268669" cy="982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06313" y="929277"/>
              <a:ext cx="1358681" cy="885916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272975" y="1106291"/>
              <a:ext cx="1546144" cy="176099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288241" y="1306346"/>
              <a:ext cx="1910159" cy="354578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81143"/>
              <a:ext cx="1286001" cy="2691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517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39333" y="1224041"/>
            <a:ext cx="2671635" cy="2124589"/>
            <a:chOff x="2377506" y="382961"/>
            <a:chExt cx="2671635" cy="2124589"/>
          </a:xfrm>
        </p:grpSpPr>
        <p:sp>
          <p:nvSpPr>
            <p:cNvPr id="2" name="TextBox 1"/>
            <p:cNvSpPr txBox="1"/>
            <p:nvPr/>
          </p:nvSpPr>
          <p:spPr>
            <a:xfrm>
              <a:off x="3238031" y="382961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506" y="2094056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Post[s]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7769" y="1799664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2841800" y="769295"/>
              <a:ext cx="733185" cy="1217666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965" y="1624151"/>
            <a:ext cx="652631" cy="110603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278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(p1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…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75548" y="2081953"/>
            <a:ext cx="2001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Automatic Detection</a:t>
            </a:r>
          </a:p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endParaRPr lang="en-US" sz="16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2282" y="772014"/>
            <a:ext cx="6953284" cy="5981004"/>
            <a:chOff x="142282" y="899014"/>
            <a:chExt cx="6953284" cy="5981004"/>
          </a:xfrm>
        </p:grpSpPr>
        <p:grpSp>
          <p:nvGrpSpPr>
            <p:cNvPr id="104" name="Group 103"/>
            <p:cNvGrpSpPr/>
            <p:nvPr/>
          </p:nvGrpSpPr>
          <p:grpSpPr>
            <a:xfrm>
              <a:off x="142282" y="899014"/>
              <a:ext cx="6953284" cy="5709739"/>
              <a:chOff x="1018582" y="899014"/>
              <a:chExt cx="6953284" cy="570973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730282" y="1549644"/>
                <a:ext cx="2241584" cy="5059109"/>
                <a:chOff x="154982" y="711444"/>
                <a:chExt cx="2241584" cy="505910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54982" y="711444"/>
                  <a:ext cx="2241584" cy="4794066"/>
                  <a:chOff x="154982" y="711444"/>
                  <a:chExt cx="2241584" cy="4794066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982" y="711444"/>
                    <a:ext cx="70282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Post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8940" y="1311849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540" y="2331478"/>
                    <a:ext cx="12939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Template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48940" y="1824868"/>
                    <a:ext cx="7713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Page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8940" y="2875825"/>
                    <a:ext cx="10460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System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142889" y="3420172"/>
                    <a:ext cx="125367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Feedback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155589" y="3913719"/>
                    <a:ext cx="821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Slider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165447" y="4178748"/>
                    <a:ext cx="56137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398930" y="1159572"/>
                    <a:ext cx="0" cy="4345938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317500" y="15113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17500" y="2044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317500" y="2552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317500" y="30988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820677" y="36195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820677" y="4127948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820677" y="4601756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330200" y="51054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77428" y="4896736"/>
                    <a:ext cx="153740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 detail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51307" y="3275935"/>
                    <a:ext cx="0" cy="1486565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616656" y="5062667"/>
                  <a:ext cx="56137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018582" y="1550732"/>
                <a:ext cx="2241584" cy="5058021"/>
                <a:chOff x="1018582" y="725232"/>
                <a:chExt cx="2241584" cy="5058021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018582" y="725232"/>
                  <a:ext cx="2241584" cy="5058021"/>
                  <a:chOff x="154982" y="711444"/>
                  <a:chExt cx="2241584" cy="5058021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54982" y="711444"/>
                    <a:ext cx="2241584" cy="5058021"/>
                    <a:chOff x="154982" y="711444"/>
                    <a:chExt cx="2241584" cy="5058021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154982" y="711444"/>
                      <a:ext cx="1287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648940" y="1311849"/>
                      <a:ext cx="110453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Painting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648940" y="1824868"/>
                      <a:ext cx="7713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Page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648940" y="2875825"/>
                      <a:ext cx="10460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42889" y="3420172"/>
                      <a:ext cx="125367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Feedback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155589" y="3913719"/>
                      <a:ext cx="8210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65447" y="4178748"/>
                      <a:ext cx="561372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398930" y="1159572"/>
                      <a:ext cx="0" cy="460989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>
                      <a:off x="317500" y="15113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317500" y="2044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>
                      <a:off x="317500" y="2552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>
                      <a:off x="317500" y="30988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>
                      <a:off x="820677" y="36195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H="1">
                      <a:off x="820677" y="4127948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820677" y="4601756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330200" y="51054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677428" y="4896736"/>
                      <a:ext cx="84010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851307" y="3274847"/>
                      <a:ext cx="0" cy="148765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311668" y="5452172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512696" y="2372945"/>
                  <a:ext cx="880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Menu</a:t>
                  </a:r>
                  <a:endParaRPr lang="en-US" sz="2000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714907" y="932569"/>
                <a:ext cx="4373473" cy="617075"/>
                <a:chOff x="1714907" y="932569"/>
                <a:chExt cx="4373473" cy="617075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14907" y="932569"/>
                  <a:ext cx="4348222" cy="0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14907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088380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6143358" y="963821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8676" y="899014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56529" y="6105497"/>
              <a:ext cx="1109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Material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8817" y="6172132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(p2)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8453" y="783624"/>
            <a:ext cx="2989989" cy="5420937"/>
            <a:chOff x="742753" y="847124"/>
            <a:chExt cx="2989989" cy="5420937"/>
          </a:xfrm>
        </p:grpSpPr>
        <p:sp>
          <p:nvSpPr>
            <p:cNvPr id="61" name="TextBox 60"/>
            <p:cNvSpPr txBox="1"/>
            <p:nvPr/>
          </p:nvSpPr>
          <p:spPr>
            <a:xfrm>
              <a:off x="777510" y="1988882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810" y="4015744"/>
              <a:ext cx="940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Group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2753" y="5867951"/>
              <a:ext cx="149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Permission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9248" y="4954548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Setting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27249" y="2442336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33325" y="4367899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180520" y="2510914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9246" y="3680435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0..1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58387" y="558915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27249" y="4396775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127249" y="1424733"/>
              <a:ext cx="0" cy="635211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27837" y="847124"/>
              <a:ext cx="447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en-US" sz="2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710084" y="1361233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22129" y="2371274"/>
            <a:ext cx="127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Straight Connector 131"/>
          <p:cNvCxnSpPr>
            <a:endCxn id="103" idx="1"/>
          </p:cNvCxnSpPr>
          <p:nvPr/>
        </p:nvCxnSpPr>
        <p:spPr>
          <a:xfrm flipV="1">
            <a:off x="2658088" y="1561288"/>
            <a:ext cx="1051996" cy="435156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07" idx="1"/>
          </p:cNvCxnSpPr>
          <p:nvPr/>
        </p:nvCxnSpPr>
        <p:spPr>
          <a:xfrm>
            <a:off x="2652066" y="2260770"/>
            <a:ext cx="1070063" cy="31055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621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 module’s MVC structure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8611" y="624717"/>
            <a:ext cx="159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Cart module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13212" y="1220043"/>
            <a:ext cx="9157212" cy="4914057"/>
            <a:chOff x="-13212" y="775543"/>
            <a:chExt cx="9157212" cy="4914057"/>
          </a:xfrm>
        </p:grpSpPr>
        <p:pic>
          <p:nvPicPr>
            <p:cNvPr id="1026" name="Picture 2" descr="http://azonmedia.com/services/cms/user_files/webdevelopment_icon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741" y="2417095"/>
              <a:ext cx="1014413" cy="97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/>
            <p:cNvGrpSpPr/>
            <p:nvPr/>
          </p:nvGrpSpPr>
          <p:grpSpPr>
            <a:xfrm>
              <a:off x="6308445" y="797075"/>
              <a:ext cx="2835555" cy="4753673"/>
              <a:chOff x="6308445" y="797075"/>
              <a:chExt cx="2835555" cy="47536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308445" y="797075"/>
                <a:ext cx="2835554" cy="4753673"/>
                <a:chOff x="6308445" y="250975"/>
                <a:chExt cx="2835554" cy="475367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553573" y="1220832"/>
                  <a:ext cx="13381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index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534266" y="2052138"/>
                  <a:ext cx="17514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checkout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34266" y="2883444"/>
                  <a:ext cx="15957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confirm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34266" y="3714750"/>
                  <a:ext cx="2488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online payment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534265" y="4476751"/>
                  <a:ext cx="13333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finish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308445" y="250975"/>
                  <a:ext cx="2835554" cy="47536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86320" y="886458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Views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-13212" y="2890239"/>
              <a:ext cx="2843531" cy="2799361"/>
              <a:chOff x="1301917" y="5636399"/>
              <a:chExt cx="2843531" cy="279936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301917" y="5636399"/>
                <a:ext cx="2843531" cy="2799361"/>
                <a:chOff x="1301917" y="5636399"/>
                <a:chExt cx="2843531" cy="279936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301917" y="5651412"/>
                  <a:ext cx="2843531" cy="2784348"/>
                  <a:chOff x="1301917" y="5651412"/>
                  <a:chExt cx="2843531" cy="2784348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84438" y="6681932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484438" y="7242942"/>
                    <a:ext cx="84010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</a:t>
                    </a: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555022" y="7766108"/>
                    <a:ext cx="48603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301917" y="5651412"/>
                    <a:ext cx="2843531" cy="278434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1301917" y="5636399"/>
                  <a:ext cx="2843531" cy="5618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563994" y="5725782"/>
                <a:ext cx="1128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-5235" y="775543"/>
              <a:ext cx="2835555" cy="1561257"/>
              <a:chOff x="6308445" y="797075"/>
              <a:chExt cx="2835555" cy="15612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308445" y="797075"/>
                <a:ext cx="2835554" cy="1561257"/>
                <a:chOff x="6308445" y="250975"/>
                <a:chExt cx="2835554" cy="1561257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553573" y="1220832"/>
                  <a:ext cx="656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308445" y="250975"/>
                  <a:ext cx="2835554" cy="1561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86320" y="886458"/>
                <a:ext cx="1423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Controllers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830319" y="1635584"/>
              <a:ext cx="3478125" cy="2438403"/>
              <a:chOff x="2830319" y="1635584"/>
              <a:chExt cx="3478125" cy="243840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30319" y="16355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830319" y="40739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5150815" y="2760193"/>
                <a:ext cx="1157629" cy="1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Isosceles Triangle 88"/>
              <p:cNvSpPr/>
              <p:nvPr/>
            </p:nvSpPr>
            <p:spPr>
              <a:xfrm rot="5400000">
                <a:off x="3200574" y="2131061"/>
                <a:ext cx="2430963" cy="1454889"/>
              </a:xfrm>
              <a:prstGeom prst="triangle">
                <a:avLst>
                  <a:gd name="adj" fmla="val 45866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143500" y="2377677"/>
              <a:ext cx="134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Segoe UI" panose="020B0502040204020203" pitchFamily="34" charset="0"/>
                  <a:cs typeface="Segoe UI" panose="020B0502040204020203" pitchFamily="34" charset="0"/>
                </a:rPr>
                <a:t>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259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Segoe UI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quocdunginfo</cp:lastModifiedBy>
  <cp:revision>23</cp:revision>
  <dcterms:created xsi:type="dcterms:W3CDTF">2013-12-20T04:19:29Z</dcterms:created>
  <dcterms:modified xsi:type="dcterms:W3CDTF">2013-12-22T15:34:15Z</dcterms:modified>
</cp:coreProperties>
</file>