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756E-1B4C-4515-BC5D-6E1D70FF4976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52727" y="3812048"/>
            <a:ext cx="1448899" cy="424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quyền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93658" y="4342967"/>
            <a:ext cx="2428324" cy="5488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Xem thông tin tài sản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 đơn vị trên Web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67281" y="5544603"/>
            <a:ext cx="1723765" cy="4832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 kê,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xuất báo cáo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26454" y="4997895"/>
            <a:ext cx="1805421" cy="4551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Cấu hình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 thống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69176" y="1820878"/>
            <a:ext cx="1282990" cy="4803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 lý tài sản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41846" y="579247"/>
            <a:ext cx="2056291" cy="5307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 lý cơ sở, dãy, tầng, phòng 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39590" y="2394707"/>
            <a:ext cx="1579148" cy="6062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 lý chứng từ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653401" y="3000998"/>
            <a:ext cx="1064715" cy="953772"/>
            <a:chOff x="1235222" y="3000998"/>
            <a:chExt cx="1064715" cy="953772"/>
          </a:xfrm>
        </p:grpSpPr>
        <p:pic>
          <p:nvPicPr>
            <p:cNvPr id="1026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1627" y="3000998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35222" y="3662382"/>
              <a:ext cx="1064715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Quản trị viên</a:t>
              </a:r>
              <a:endParaRPr lang="en-US" sz="1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24294" y="4191359"/>
            <a:ext cx="1055097" cy="947315"/>
            <a:chOff x="3193027" y="3006357"/>
            <a:chExt cx="1055097" cy="947315"/>
          </a:xfrm>
        </p:grpSpPr>
        <p:pic>
          <p:nvPicPr>
            <p:cNvPr id="19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380" y="3006357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193027" y="3661284"/>
              <a:ext cx="10550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Khoa, đơn vị</a:t>
              </a:r>
              <a:endParaRPr lang="en-US" sz="1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5352727" y="1218178"/>
            <a:ext cx="1282990" cy="50370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 lý đơn vị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6" y="409575"/>
            <a:ext cx="4802064" cy="575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124595" y="3131097"/>
            <a:ext cx="3727484" cy="5590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 lý danh mục: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loại tài sản, tình trạng, loại đơn vị,…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026" idx="3"/>
            <a:endCxn id="12" idx="2"/>
          </p:cNvCxnSpPr>
          <p:nvPr/>
        </p:nvCxnSpPr>
        <p:spPr>
          <a:xfrm flipV="1">
            <a:off x="2470196" y="844639"/>
            <a:ext cx="2571650" cy="257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  <a:endCxn id="36" idx="2"/>
          </p:cNvCxnSpPr>
          <p:nvPr/>
        </p:nvCxnSpPr>
        <p:spPr>
          <a:xfrm flipV="1">
            <a:off x="2470196" y="1470029"/>
            <a:ext cx="2882531" cy="195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6" idx="3"/>
            <a:endCxn id="11" idx="2"/>
          </p:cNvCxnSpPr>
          <p:nvPr/>
        </p:nvCxnSpPr>
        <p:spPr>
          <a:xfrm flipV="1">
            <a:off x="2470196" y="2061069"/>
            <a:ext cx="2898980" cy="136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26" idx="3"/>
            <a:endCxn id="13" idx="2"/>
          </p:cNvCxnSpPr>
          <p:nvPr/>
        </p:nvCxnSpPr>
        <p:spPr>
          <a:xfrm flipV="1">
            <a:off x="2470196" y="2697853"/>
            <a:ext cx="2769394" cy="72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6" idx="3"/>
            <a:endCxn id="6" idx="2"/>
          </p:cNvCxnSpPr>
          <p:nvPr/>
        </p:nvCxnSpPr>
        <p:spPr>
          <a:xfrm>
            <a:off x="2470196" y="3422191"/>
            <a:ext cx="2423462" cy="119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5" idx="2"/>
          </p:cNvCxnSpPr>
          <p:nvPr/>
        </p:nvCxnSpPr>
        <p:spPr>
          <a:xfrm>
            <a:off x="2470196" y="3422191"/>
            <a:ext cx="2882531" cy="60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26" idx="3"/>
            <a:endCxn id="8" idx="2"/>
          </p:cNvCxnSpPr>
          <p:nvPr/>
        </p:nvCxnSpPr>
        <p:spPr>
          <a:xfrm>
            <a:off x="2470196" y="3422191"/>
            <a:ext cx="2656258" cy="180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3"/>
            <a:endCxn id="7" idx="2"/>
          </p:cNvCxnSpPr>
          <p:nvPr/>
        </p:nvCxnSpPr>
        <p:spPr>
          <a:xfrm>
            <a:off x="2470196" y="3422191"/>
            <a:ext cx="2697085" cy="23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  <a:endCxn id="6" idx="6"/>
          </p:cNvCxnSpPr>
          <p:nvPr/>
        </p:nvCxnSpPr>
        <p:spPr>
          <a:xfrm flipH="1">
            <a:off x="7321982" y="4612552"/>
            <a:ext cx="1664665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26" idx="3"/>
            <a:endCxn id="98" idx="2"/>
          </p:cNvCxnSpPr>
          <p:nvPr/>
        </p:nvCxnSpPr>
        <p:spPr>
          <a:xfrm flipV="1">
            <a:off x="2470196" y="3410639"/>
            <a:ext cx="1654399" cy="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Feldt</cp:lastModifiedBy>
  <cp:revision>12</cp:revision>
  <dcterms:created xsi:type="dcterms:W3CDTF">2014-10-26T12:03:23Z</dcterms:created>
  <dcterms:modified xsi:type="dcterms:W3CDTF">2014-10-27T08:20:17Z</dcterms:modified>
</cp:coreProperties>
</file>