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77" r:id="rId5"/>
    <p:sldId id="286" r:id="rId6"/>
    <p:sldId id="279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F68C5-C55C-461E-878D-EF67AD96C3DC}" type="datetimeFigureOut">
              <a:rPr lang="vi-VN" smtClean="0"/>
              <a:t>10/11/2014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A5153-83D9-49B6-8B26-60D4348522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636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A5153-83D9-49B6-8B26-60D43485225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159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233" y="4085476"/>
            <a:ext cx="5381767" cy="2670166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THS. CAO THÁI PHƯƠNG THANH</a:t>
            </a:r>
          </a:p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THS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Hoàng mạnh hà</a:t>
            </a:r>
          </a:p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Nguyễn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hoàng thanh</a:t>
            </a:r>
          </a:p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Huỳnh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công khánh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8" descr="1bVRR.png (273×27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" y="-5038"/>
            <a:ext cx="1610941" cy="159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31504" y="125760"/>
            <a:ext cx="9001000" cy="146834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</a:rPr>
              <a:t>Ủy ban nhân dân TP. Hồ Chí Minh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Trường Đại Học Sài Gòn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160" y="2021981"/>
            <a:ext cx="9267344" cy="1922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+mj-lt"/>
                <a:cs typeface="Segoe UI Light" panose="020B0502040204020203" pitchFamily="34" charset="0"/>
              </a:rPr>
              <a:t>Phần mềm quản lý tài 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  <a:cs typeface="Segoe UI Light" panose="020B0502040204020203" pitchFamily="34" charset="0"/>
              </a:rPr>
              <a:t>sản Trường 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  <a:cs typeface="Segoe UI Light" panose="020B0502040204020203" pitchFamily="34" charset="0"/>
              </a:rPr>
              <a:t>Đại 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  <a:cs typeface="Segoe UI Light" panose="020B0502040204020203" pitchFamily="34" charset="0"/>
              </a:rPr>
              <a:t>học Sài Gòn</a:t>
            </a:r>
          </a:p>
          <a:p>
            <a:pPr algn="ctr"/>
            <a:r>
              <a:rPr lang="en-US" sz="5400" b="1" dirty="0" smtClean="0">
                <a:solidFill>
                  <a:srgbClr val="FFFF00"/>
                </a:solidFill>
                <a:latin typeface="+mj-lt"/>
                <a:cs typeface="Segoe UI Light" panose="020B0502040204020203" pitchFamily="34" charset="0"/>
              </a:rPr>
              <a:t>Phân hệ Quản lý tài sản cố định</a:t>
            </a:r>
            <a:endParaRPr lang="vi-VN" sz="5400" b="1" dirty="0">
              <a:solidFill>
                <a:srgbClr val="FFFF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93072" y="4085474"/>
            <a:ext cx="4169679" cy="1701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GIÁO VIÊN HƯỚNG DẪN:</a:t>
            </a:r>
          </a:p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Giáo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viên phản biện: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Sinh viên thực hiện: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4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3.3 Phân quyền theo thực thể - hạng mục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3.4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 web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80" y="1078939"/>
            <a:ext cx="6652838" cy="2988093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078940"/>
            <a:ext cx="3560720" cy="53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 Công nghệ sử dụng trong phần mềm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0463" y="1201242"/>
            <a:ext cx="10328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 theo mô hình phân lớp</a:t>
            </a:r>
          </a:p>
          <a:p>
            <a:pPr marL="514350" indent="-514350">
              <a:buAutoNum type="arabicPeriod"/>
            </a:pPr>
            <a:endParaRPr lang="en-US" sz="3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Entity Framework</a:t>
            </a:r>
          </a:p>
          <a:p>
            <a:pPr marL="514350" indent="-514350">
              <a:buAutoNum type="arabicPeriod"/>
            </a:pPr>
            <a:endParaRPr lang="en-US" sz="3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đồng bộ Sync</a:t>
            </a:r>
          </a:p>
          <a:p>
            <a:pPr marL="514350" indent="-514350">
              <a:buAutoNum type="arabicPeriod"/>
            </a:pPr>
            <a:endParaRPr lang="en-US" sz="3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Devexpress</a:t>
            </a:r>
          </a:p>
          <a:p>
            <a:pPr marL="514350" indent="-514350">
              <a:buAutoNum type="arabicPeriod"/>
            </a:pPr>
            <a:endParaRPr lang="en-US" sz="3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tuỳ biến giao diện (Responsive Design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 và Bootstrap Framework</a:t>
            </a:r>
            <a:endParaRPr lang="vi-VN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4.1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theo mô hình phân lớp</a:t>
            </a: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4.2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Entity Framework</a:t>
            </a: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4.3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đồng bộ Sync</a:t>
            </a: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4.4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Devexpress</a:t>
            </a: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DevExpress-Logo-Color-Converted.jpg (1229×208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11" y="1607123"/>
            <a:ext cx="4097958" cy="135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3539934"/>
            <a:ext cx="10328856" cy="13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4.5 Sử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dụng công nghệ tuỳ biến giao 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diện</a:t>
            </a:r>
          </a:p>
        </p:txBody>
      </p:sp>
      <p:pic>
        <p:nvPicPr>
          <p:cNvPr id="1026" name="Picture 2" descr="comparing-responsive-css-frameworks-bootstrap-foundation-and-skeleton.jpg (480×29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43" y="1786127"/>
            <a:ext cx="6778894" cy="410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8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9206" y="609442"/>
            <a:ext cx="10328856" cy="24385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  <a:latin typeface="Plantagenet Cherokee" panose="02020602070100000000" pitchFamily="18" charset="0"/>
                <a:cs typeface="Segoe UI Light" panose="020B0502040204020203" pitchFamily="34" charset="0"/>
              </a:rPr>
              <a:t>THE</a:t>
            </a:r>
            <a:endParaRPr lang="vi-VN" sz="115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9206" y="3408301"/>
            <a:ext cx="10328856" cy="2647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>
                <a:solidFill>
                  <a:srgbClr val="FFFF00"/>
                </a:solidFill>
                <a:latin typeface="Plantagenet Cherokee" panose="02020602070100000000" pitchFamily="18" charset="0"/>
                <a:cs typeface="Segoe UI Light" panose="020B0502040204020203" pitchFamily="34" charset="0"/>
              </a:rPr>
              <a:t>END</a:t>
            </a:r>
            <a:endParaRPr lang="vi-VN" sz="239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170" name="Picture 2" descr="14D_thank-animation.gif (345×163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7" y="1017432"/>
            <a:ext cx="10328856" cy="48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321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Nội dung trình bày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882" y="1081825"/>
            <a:ext cx="11269014" cy="5605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 algn="just">
              <a:buAutoNum type="arabicPeriod"/>
            </a:pPr>
            <a:r>
              <a:rPr lang="en-US" sz="4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 do ra đời phần mềm</a:t>
            </a:r>
          </a:p>
          <a:p>
            <a:pPr marL="514350" indent="-514350" algn="just">
              <a:buAutoNum type="arabicPeriod"/>
            </a:pPr>
            <a:endParaRPr lang="en-US" sz="4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Hướng phát triển phần mềm</a:t>
            </a:r>
          </a:p>
          <a:p>
            <a:pPr marL="514350" indent="-514350" algn="just">
              <a:buAutoNum type="arabicPeriod"/>
            </a:pPr>
            <a:endParaRPr lang="en-US" sz="4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của phần mềm</a:t>
            </a:r>
          </a:p>
          <a:p>
            <a:pPr marL="514350" indent="-514350" algn="just">
              <a:buAutoNum type="arabicPeriod"/>
            </a:pPr>
            <a:endParaRPr lang="en-US" sz="4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Công nghệ được sử dụng trong phần mềm</a:t>
            </a:r>
          </a:p>
        </p:txBody>
      </p:sp>
    </p:spTree>
    <p:extLst>
      <p:ext uri="{BB962C8B-B14F-4D97-AF65-F5344CB8AC3E}">
        <p14:creationId xmlns:p14="http://schemas.microsoft.com/office/powerpoint/2010/main" val="480971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 Lý do ra đời phần mềm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07" y="1357950"/>
            <a:ext cx="6717563" cy="4046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5837" y="5650413"/>
            <a:ext cx="5018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Hướng phát triển phần mềm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62" y="1086290"/>
            <a:ext cx="7747854" cy="4667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7440" y="5753486"/>
            <a:ext cx="5014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PHÂN HỆ: </a:t>
            </a:r>
          </a:p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 Chức năng của phần mềm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359" y="1303502"/>
            <a:ext cx="117817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quản lý (thêm, xoá, sửa)</a:t>
            </a:r>
          </a:p>
          <a:p>
            <a:pPr marL="514350" indent="-514350">
              <a:buAutoNum type="arabicPeriod"/>
            </a:pP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thống kê, báo cáo (báo cáo tĩnh, báo cáo động)</a:t>
            </a:r>
          </a:p>
          <a:p>
            <a:pPr marL="514350" indent="-514350">
              <a:buAutoNum type="arabicPeriod"/>
            </a:pP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Phân quyền theo thực thể, theo hạng mục</a:t>
            </a:r>
          </a:p>
          <a:p>
            <a:pPr marL="514350" indent="-514350">
              <a:buAutoNum type="arabicPeriod"/>
            </a:pP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của web</a:t>
            </a:r>
          </a:p>
        </p:txBody>
      </p:sp>
    </p:spTree>
    <p:extLst>
      <p:ext uri="{BB962C8B-B14F-4D97-AF65-F5344CB8AC3E}">
        <p14:creationId xmlns:p14="http://schemas.microsoft.com/office/powerpoint/2010/main" val="113747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54" y="928042"/>
            <a:ext cx="606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D:\Project\QuanLyTaiSan\_BaoCao\quocdunginfo\QLTS - Sơ đồ quan niệm\Tai San - Don v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1512817"/>
            <a:ext cx="7954618" cy="52816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190715" y="3461163"/>
            <a:ext cx="29012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MS Mincho" panose="02020609040205080304" pitchFamily="49" charset="-128"/>
              </a:rPr>
              <a:t>Sơ đồ 1.1: Sơ đồ quan niệm quan hệ tài sản - đơn vị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5478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54" y="928042"/>
            <a:ext cx="606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D:\Project\QuanLyTaiSan\_BaoCao\quocdunginfo\QLTS - Sơ đồ quan niệm\Phong - Vi tr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15" y="1512817"/>
            <a:ext cx="6426750" cy="428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98624" y="6123464"/>
            <a:ext cx="7372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MS Mincho" panose="02020609040205080304" pitchFamily="49" charset="-128"/>
              </a:rPr>
              <a:t>Sơ đồ 1.2: Sơ đồ quan niệm quan hệ phòng - vị trí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8241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54" y="928042"/>
            <a:ext cx="606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D:\Project\QuanLyTaiSan\_BaoCao\quocdunginfo\QLTS - Sơ đồ quan niệm\Phan quy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53" y="1629489"/>
            <a:ext cx="7764232" cy="44028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702310" y="6148982"/>
            <a:ext cx="7151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MS Mincho" panose="02020609040205080304" pitchFamily="49" charset="-128"/>
              </a:rPr>
              <a:t>Sơ đồ 1.3: Sơ đồ quan niệm quan hệ phân quyền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2152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 kê – báo cáo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640</TotalTime>
  <Words>350</Words>
  <Application>Microsoft Office PowerPoint</Application>
  <PresentationFormat>Widescreen</PresentationFormat>
  <Paragraphs>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Mincho</vt:lpstr>
      <vt:lpstr>Arial</vt:lpstr>
      <vt:lpstr>Calibri</vt:lpstr>
      <vt:lpstr>Calibri Light</vt:lpstr>
      <vt:lpstr>Plantagenet Cherokee</vt:lpstr>
      <vt:lpstr>Segoe UI</vt:lpstr>
      <vt:lpstr>Segoe UI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Wateraid ethiopia</dc:title>
  <dc:creator>Admin</dc:creator>
  <cp:lastModifiedBy>NGUYỄN HOÀNG THANH</cp:lastModifiedBy>
  <cp:revision>161</cp:revision>
  <dcterms:created xsi:type="dcterms:W3CDTF">2013-09-25T07:16:29Z</dcterms:created>
  <dcterms:modified xsi:type="dcterms:W3CDTF">2014-11-10T03:30:07Z</dcterms:modified>
</cp:coreProperties>
</file>