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CB3B-B0F8-4F2E-95AB-CD482C83C421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E147-5149-49EF-8AA7-F0DD87AEB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557" y="2953203"/>
            <a:ext cx="7600044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DataSource.Where({LambdaExp}).Where({LambdaExp}).ToList() -&gt; result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82799" y="3312884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46198" y="3781223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1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52900" y="33509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5355" y="3742465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Nạp điều kiện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2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06143" y="3811815"/>
            <a:ext cx="2623457" cy="134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 ra câu truy vấn sau cùng ứng với loại Datasource</a:t>
            </a:r>
          </a:p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thực sự tải lên ở bước này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154968" y="3312885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41878" y="24057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9556" y="2117268"/>
            <a:ext cx="1453243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nguồn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55257" y="2418441"/>
            <a:ext cx="0" cy="53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46324" y="2126336"/>
            <a:ext cx="5981028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 thức chính quy Lambda: (x,y,…) =&gt; {biểu thức trên x,y,…}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48125" y="1772050"/>
            <a:ext cx="1304925" cy="43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12017" y="1336621"/>
            <a:ext cx="2486479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nghĩa các đối tượng tham gia vào biểu thức</a:t>
            </a:r>
            <a:endParaRPr lang="en-US" sz="1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753100" y="1791825"/>
            <a:ext cx="1220557" cy="376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0261" y="1317819"/>
            <a:ext cx="368709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dụ: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x.property &gt; 0 &amp;&amp; y.property == true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65420" y="4322119"/>
            <a:ext cx="2773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Filtered DataSource</a:t>
            </a:r>
            <a:endParaRPr lang="en-US" sz="1600" smtClean="0"/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dữ liệu mới sau khi</a:t>
            </a:r>
          </a:p>
          <a:p>
            <a:r>
              <a:rPr lang="en-US" sz="16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 qua hàm nạp điều kiện</a:t>
            </a:r>
            <a:endParaRPr lang="en-US" sz="160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810000" y="3312885"/>
            <a:ext cx="0" cy="988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3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10</cp:revision>
  <dcterms:created xsi:type="dcterms:W3CDTF">2014-10-09T04:05:08Z</dcterms:created>
  <dcterms:modified xsi:type="dcterms:W3CDTF">2014-10-09T04:38:57Z</dcterms:modified>
</cp:coreProperties>
</file>