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 snapToGrid="0">
      <p:cViewPr>
        <p:scale>
          <a:sx n="90" d="100"/>
          <a:sy n="90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5E6-0990-4F48-9424-E063849A9480}" type="datetimeFigureOut">
              <a:rPr lang="en-US" smtClean="0"/>
              <a:t>06/11/2014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031" y="5990009"/>
            <a:ext cx="6806486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Files system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031" y="268310"/>
            <a:ext cx="6806486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031" y="4519133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6235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2439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6235" y="530608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2439" y="5346598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205" y="833908"/>
            <a:ext cx="6801584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provider (usually static class use dictionary hashed table)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0031" y="144189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031" y="530608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6235" y="147543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47797" y="268310"/>
            <a:ext cx="585992" cy="624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network (Internet in most cases)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9103220" y="100240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365444" y="1738648"/>
            <a:ext cx="240747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52439" y="146818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7206" y="2152111"/>
            <a:ext cx="949809" cy="2239585"/>
            <a:chOff x="5747206" y="2152111"/>
            <a:chExt cx="949809" cy="223958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346910" y="2138690"/>
            <a:ext cx="949809" cy="2239585"/>
            <a:chOff x="5747206" y="2152111"/>
            <a:chExt cx="949809" cy="223958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8408" y="2110917"/>
            <a:ext cx="949809" cy="2239585"/>
            <a:chOff x="5747206" y="2152111"/>
            <a:chExt cx="949809" cy="223958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Elbow Connector 2"/>
          <p:cNvCxnSpPr>
            <a:stCxn id="18" idx="3"/>
            <a:endCxn id="9" idx="3"/>
          </p:cNvCxnSpPr>
          <p:nvPr/>
        </p:nvCxnSpPr>
        <p:spPr>
          <a:xfrm rot="5400000">
            <a:off x="7415290" y="2093616"/>
            <a:ext cx="2516196" cy="285374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66782" y="4287040"/>
            <a:ext cx="1640991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checksum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2055" y="1787675"/>
            <a:ext cx="5272628" cy="33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 tâm điều khiển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9660" y="3586457"/>
            <a:ext cx="1975023" cy="332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tập trung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2055" y="3606933"/>
            <a:ext cx="1975023" cy="33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máy trạm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42056" y="565484"/>
            <a:ext cx="5272628" cy="35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89295" y="1077738"/>
            <a:ext cx="0" cy="628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15594" y="1104643"/>
            <a:ext cx="1" cy="6285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42055" y="1154036"/>
            <a:ext cx="154724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ửi yêu cầu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62114" y="1169369"/>
            <a:ext cx="1387014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áo cáo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89597" y="2175901"/>
            <a:ext cx="2065406" cy="909037"/>
            <a:chOff x="2877565" y="2440600"/>
            <a:chExt cx="2065406" cy="909037"/>
          </a:xfrm>
        </p:grpSpPr>
        <p:grpSp>
          <p:nvGrpSpPr>
            <p:cNvPr id="41" name="Group 40"/>
            <p:cNvGrpSpPr/>
            <p:nvPr/>
          </p:nvGrpSpPr>
          <p:grpSpPr>
            <a:xfrm>
              <a:off x="3722319" y="2440600"/>
              <a:ext cx="418113" cy="909037"/>
              <a:chOff x="2615412" y="2496353"/>
              <a:chExt cx="418113" cy="90903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2615412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033524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970351" y="2699667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đọc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77565" y="2692155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ghi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239660" y="4018903"/>
            <a:ext cx="1975023" cy="320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42055" y="4047589"/>
            <a:ext cx="1975023" cy="320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42055" y="3171811"/>
            <a:ext cx="1975023" cy="329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39660" y="3165598"/>
            <a:ext cx="1975023" cy="347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7816542" y="2262553"/>
            <a:ext cx="1380631" cy="425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framework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7715957" y="1641306"/>
            <a:ext cx="2600117" cy="44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18222" y="2191436"/>
            <a:ext cx="2065406" cy="909037"/>
            <a:chOff x="2877565" y="2440600"/>
            <a:chExt cx="2065406" cy="909037"/>
          </a:xfrm>
        </p:grpSpPr>
        <p:grpSp>
          <p:nvGrpSpPr>
            <p:cNvPr id="52" name="Group 51"/>
            <p:cNvGrpSpPr/>
            <p:nvPr/>
          </p:nvGrpSpPr>
          <p:grpSpPr>
            <a:xfrm>
              <a:off x="3722319" y="2440600"/>
              <a:ext cx="418113" cy="909037"/>
              <a:chOff x="2615412" y="2496353"/>
              <a:chExt cx="418113" cy="90903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615412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3033524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3970351" y="2699667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đọc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7565" y="2692155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ghi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67024" y="3641636"/>
            <a:ext cx="1022690" cy="566132"/>
            <a:chOff x="5065289" y="4634308"/>
            <a:chExt cx="1022690" cy="5661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5065289" y="5200439"/>
              <a:ext cx="10226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065289" y="4634308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 ký phiên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9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111" y="2616572"/>
            <a:ext cx="4556626" cy="4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Singleton database provider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87111" y="3669629"/>
            <a:ext cx="4556626" cy="372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7111" y="4116879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749955" y="3092415"/>
            <a:ext cx="0" cy="4872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14831" y="4124163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4765" y="4115674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87111" y="1731337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10625" y="208146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6709" y="1719305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5560" y="1731337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DataFilter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51106" y="210431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02637" y="208146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1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16929" y="67608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08234" y="1624345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037" y="2106055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2865" y="2619539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82431" y="2132284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25985" y="2114058"/>
            <a:ext cx="231820" cy="506101"/>
            <a:chOff x="5325985" y="2053061"/>
            <a:chExt cx="231820" cy="5061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50590" y="2261310"/>
              <a:ext cx="0" cy="2978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>
              <a:off x="5325985" y="2053061"/>
              <a:ext cx="231820" cy="20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67698" y="562326"/>
            <a:ext cx="4550647" cy="1569958"/>
            <a:chOff x="3167698" y="485052"/>
            <a:chExt cx="4550647" cy="1569958"/>
          </a:xfrm>
        </p:grpSpPr>
        <p:sp>
          <p:nvSpPr>
            <p:cNvPr id="42" name="Isosceles Triangle 41"/>
            <p:cNvSpPr/>
            <p:nvPr/>
          </p:nvSpPr>
          <p:spPr>
            <a:xfrm>
              <a:off x="5310616" y="485052"/>
              <a:ext cx="231820" cy="20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170675" y="1097180"/>
              <a:ext cx="0" cy="925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716092" y="1127273"/>
              <a:ext cx="2253" cy="927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441895" y="691961"/>
              <a:ext cx="0" cy="8679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167698" y="1113076"/>
              <a:ext cx="4548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3170675" y="2597599"/>
            <a:ext cx="0" cy="12348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17595" y="3832412"/>
            <a:ext cx="1673312" cy="753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1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613934" y="3832411"/>
            <a:ext cx="1673312" cy="753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2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96826" y="3832410"/>
            <a:ext cx="1673312" cy="753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3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716092" y="2620159"/>
            <a:ext cx="0" cy="12348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58060" y="3111083"/>
            <a:ext cx="0" cy="6992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4037" y="3281211"/>
            <a:ext cx="747779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92538" y="-85672"/>
            <a:ext cx="1325722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level</a:t>
            </a: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01152" y="3210883"/>
            <a:ext cx="1404396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level</a:t>
            </a: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930" y="2110640"/>
            <a:ext cx="91674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1537" y="2110640"/>
            <a:ext cx="858128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673" y="3804794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2673" y="323040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4315" y="2110640"/>
            <a:ext cx="91674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9665" y="3804794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1732673" y="2356412"/>
            <a:ext cx="11488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flipV="1">
            <a:off x="2319998" y="2602184"/>
            <a:ext cx="990603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411464" y="2602184"/>
            <a:ext cx="908534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5931" y="2602184"/>
            <a:ext cx="942528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8544129">
            <a:off x="2329625" y="3080433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50924" y="1971121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3198644">
            <a:off x="1340691" y="2904637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3037585">
            <a:off x="561696" y="3101918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>
            <a:endCxn id="9" idx="2"/>
          </p:cNvCxnSpPr>
          <p:nvPr/>
        </p:nvCxnSpPr>
        <p:spPr>
          <a:xfrm flipV="1">
            <a:off x="1411464" y="814584"/>
            <a:ext cx="908534" cy="12867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03038" y="821700"/>
            <a:ext cx="932761" cy="13063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0"/>
          </p:cNvCxnSpPr>
          <p:nvPr/>
        </p:nvCxnSpPr>
        <p:spPr>
          <a:xfrm>
            <a:off x="2319998" y="835013"/>
            <a:ext cx="990603" cy="1275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3127920">
            <a:off x="2361615" y="122711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Straight Arrow Connector 46"/>
          <p:cNvCxnSpPr>
            <a:stCxn id="12" idx="0"/>
            <a:endCxn id="5" idx="2"/>
          </p:cNvCxnSpPr>
          <p:nvPr/>
        </p:nvCxnSpPr>
        <p:spPr>
          <a:xfrm flipH="1" flipV="1">
            <a:off x="3310601" y="2602184"/>
            <a:ext cx="1016389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3007938">
            <a:off x="3138440" y="3154337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917933" y="2602184"/>
            <a:ext cx="913125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2" idx="0"/>
          </p:cNvCxnSpPr>
          <p:nvPr/>
        </p:nvCxnSpPr>
        <p:spPr>
          <a:xfrm flipH="1">
            <a:off x="4326990" y="2602184"/>
            <a:ext cx="965400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5" idx="3"/>
          </p:cNvCxnSpPr>
          <p:nvPr/>
        </p:nvCxnSpPr>
        <p:spPr>
          <a:xfrm flipH="1">
            <a:off x="3739665" y="2356412"/>
            <a:ext cx="11746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72645" y="201955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8447011">
            <a:off x="1338621" y="1391519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8360100">
            <a:off x="588517" y="1088105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8366018">
            <a:off x="4821470" y="317407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8442062">
            <a:off x="4032691" y="2979408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416" y="2728406"/>
            <a:ext cx="1343610" cy="645993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tập trung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2666" y="273010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5766" y="269921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416" y="4161808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trạm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2666" y="4161808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5766" y="4161807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4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42666" y="3810000"/>
            <a:ext cx="58267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9500" y="2247900"/>
            <a:ext cx="0" cy="15621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88200" y="2247900"/>
            <a:ext cx="0" cy="15621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30395" y="118837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dự phòng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01391" y="2247900"/>
            <a:ext cx="58267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40342" y="783327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4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8192" y="213293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1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66825" y="213293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2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0342" y="372790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3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08" y="3420092"/>
            <a:ext cx="2344026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hoặc  mạng nội bộ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52951" y="30734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45200" y="3412501"/>
            <a:ext cx="0" cy="6991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78626" y="4508500"/>
            <a:ext cx="7746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1646" y="1930400"/>
            <a:ext cx="0" cy="69326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18751" y="30607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3717" y="45085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724523" y="4980457"/>
            <a:ext cx="2669591" cy="984920"/>
            <a:chOff x="6318543" y="1016252"/>
            <a:chExt cx="2669591" cy="98492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318543" y="1256780"/>
              <a:ext cx="7169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035508" y="1016252"/>
              <a:ext cx="1473492" cy="49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trực tiếp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318543" y="1663700"/>
              <a:ext cx="7169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032042" y="1510446"/>
              <a:ext cx="1956092" cy="49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gián tiếp,</a:t>
              </a:r>
            </a:p>
            <a:p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sử dụng CSDL tạm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6078246" y="914400"/>
            <a:ext cx="0" cy="136263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93587" y="119781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656097" y="1930400"/>
            <a:ext cx="0" cy="69326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97571" y="782993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5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72815" y="646953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Connector 26"/>
          <p:cNvCxnSpPr>
            <a:stCxn id="13" idx="2"/>
          </p:cNvCxnSpPr>
          <p:nvPr/>
        </p:nvCxnSpPr>
        <p:spPr>
          <a:xfrm flipH="1">
            <a:off x="1473199" y="1292946"/>
            <a:ext cx="1271421" cy="6304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1394" y="192342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3952" y="192342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WINFORM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/>
          <p:cNvCxnSpPr>
            <a:stCxn id="13" idx="2"/>
            <a:endCxn id="34" idx="0"/>
          </p:cNvCxnSpPr>
          <p:nvPr/>
        </p:nvCxnSpPr>
        <p:spPr>
          <a:xfrm>
            <a:off x="2744620" y="1292946"/>
            <a:ext cx="1101137" cy="6304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4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>
            <a:stCxn id="3" idx="2"/>
            <a:endCxn id="9" idx="0"/>
          </p:cNvCxnSpPr>
          <p:nvPr/>
        </p:nvCxnSpPr>
        <p:spPr>
          <a:xfrm>
            <a:off x="4542590" y="1747386"/>
            <a:ext cx="2831022" cy="228045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0979"/>
              </p:ext>
            </p:extLst>
          </p:nvPr>
        </p:nvGraphicFramePr>
        <p:xfrm>
          <a:off x="3549316" y="634866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SHARED</a:t>
                      </a:r>
                      <a:r>
                        <a:rPr lang="en-US" baseline="0" smtClean="0"/>
                        <a:t>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81146"/>
              </p:ext>
            </p:extLst>
          </p:nvPr>
        </p:nvGraphicFramePr>
        <p:xfrm>
          <a:off x="6380338" y="4027843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Common Bussiness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07804"/>
              </p:ext>
            </p:extLst>
          </p:nvPr>
        </p:nvGraphicFramePr>
        <p:xfrm>
          <a:off x="1582822" y="2296781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WEB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18360"/>
              </p:ext>
            </p:extLst>
          </p:nvPr>
        </p:nvGraphicFramePr>
        <p:xfrm>
          <a:off x="8317830" y="2252665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WINFORM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3" idx="1"/>
            <a:endCxn id="10" idx="0"/>
          </p:cNvCxnSpPr>
          <p:nvPr/>
        </p:nvCxnSpPr>
        <p:spPr>
          <a:xfrm flipH="1">
            <a:off x="2576096" y="1191126"/>
            <a:ext cx="973220" cy="110565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3"/>
            <a:endCxn id="11" idx="0"/>
          </p:cNvCxnSpPr>
          <p:nvPr/>
        </p:nvCxnSpPr>
        <p:spPr>
          <a:xfrm>
            <a:off x="5535864" y="1191126"/>
            <a:ext cx="3775240" cy="10615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434659" y="3511597"/>
            <a:ext cx="936603" cy="12670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2"/>
          </p:cNvCxnSpPr>
          <p:nvPr/>
        </p:nvCxnSpPr>
        <p:spPr>
          <a:xfrm flipH="1" flipV="1">
            <a:off x="2576096" y="3409301"/>
            <a:ext cx="3801664" cy="136938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7022" y="2079458"/>
            <a:ext cx="951702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85412" y="3715753"/>
            <a:ext cx="87376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80421" y="639091"/>
            <a:ext cx="2542674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project chia sẻ giữa các phân hệ khác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(cross-project)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8728" y="4027843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nghiệp xử lý dữ liệu vụ chung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(cross-platform)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070559" y="2079458"/>
            <a:ext cx="0" cy="163629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36702" y="2192601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nền tảng Windows Desktop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68430" y="2863573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nền tảng Web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269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Dũng Nguyễn</cp:lastModifiedBy>
  <cp:revision>41</cp:revision>
  <dcterms:created xsi:type="dcterms:W3CDTF">2014-09-22T08:03:24Z</dcterms:created>
  <dcterms:modified xsi:type="dcterms:W3CDTF">2014-11-05T18:17:34Z</dcterms:modified>
</cp:coreProperties>
</file>