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E5E6-0990-4F48-9424-E063849A9480}" type="datetimeFigureOut">
              <a:rPr lang="en-US" smtClean="0"/>
              <a:t>22/09/2014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68BD-AE75-4157-BB3B-420D43F6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5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E5E6-0990-4F48-9424-E063849A9480}" type="datetimeFigureOut">
              <a:rPr lang="en-US" smtClean="0"/>
              <a:t>22/09/2014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68BD-AE75-4157-BB3B-420D43F6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8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E5E6-0990-4F48-9424-E063849A9480}" type="datetimeFigureOut">
              <a:rPr lang="en-US" smtClean="0"/>
              <a:t>22/09/2014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68BD-AE75-4157-BB3B-420D43F6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5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E5E6-0990-4F48-9424-E063849A9480}" type="datetimeFigureOut">
              <a:rPr lang="en-US" smtClean="0"/>
              <a:t>22/09/2014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68BD-AE75-4157-BB3B-420D43F6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7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E5E6-0990-4F48-9424-E063849A9480}" type="datetimeFigureOut">
              <a:rPr lang="en-US" smtClean="0"/>
              <a:t>22/09/2014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68BD-AE75-4157-BB3B-420D43F6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E5E6-0990-4F48-9424-E063849A9480}" type="datetimeFigureOut">
              <a:rPr lang="en-US" smtClean="0"/>
              <a:t>22/09/2014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68BD-AE75-4157-BB3B-420D43F6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E5E6-0990-4F48-9424-E063849A9480}" type="datetimeFigureOut">
              <a:rPr lang="en-US" smtClean="0"/>
              <a:t>22/09/2014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68BD-AE75-4157-BB3B-420D43F6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3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E5E6-0990-4F48-9424-E063849A9480}" type="datetimeFigureOut">
              <a:rPr lang="en-US" smtClean="0"/>
              <a:t>22/09/2014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68BD-AE75-4157-BB3B-420D43F6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4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E5E6-0990-4F48-9424-E063849A9480}" type="datetimeFigureOut">
              <a:rPr lang="en-US" smtClean="0"/>
              <a:t>22/09/2014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68BD-AE75-4157-BB3B-420D43F6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6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E5E6-0990-4F48-9424-E063849A9480}" type="datetimeFigureOut">
              <a:rPr lang="en-US" smtClean="0"/>
              <a:t>22/09/2014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68BD-AE75-4157-BB3B-420D43F6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E5E6-0990-4F48-9424-E063849A9480}" type="datetimeFigureOut">
              <a:rPr lang="en-US" smtClean="0"/>
              <a:t>22/09/2014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68BD-AE75-4157-BB3B-420D43F6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4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8E5E6-0990-4F48-9424-E063849A9480}" type="datetimeFigureOut">
              <a:rPr lang="en-US" smtClean="0"/>
              <a:t>22/09/2014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168BD-AE75-4157-BB3B-420D43F6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4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0031" y="5990009"/>
            <a:ext cx="6806486" cy="525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 Files system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0031" y="268310"/>
            <a:ext cx="6806486" cy="49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.NET runtime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0031" y="4519133"/>
            <a:ext cx="1994078" cy="525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 1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46235" y="4515641"/>
            <a:ext cx="1994078" cy="525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Sound 1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52439" y="4515641"/>
            <a:ext cx="1994078" cy="525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 3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46235" y="5306086"/>
            <a:ext cx="1994078" cy="525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Sound 2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52439" y="5346598"/>
            <a:ext cx="1994078" cy="525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6205" y="833908"/>
            <a:ext cx="6801584" cy="49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Cache provider (usually static class use dictionary hashed table)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0031" y="1441899"/>
            <a:ext cx="1994078" cy="5258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 1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0031" y="5306087"/>
            <a:ext cx="1994078" cy="525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 2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46235" y="1475437"/>
            <a:ext cx="1994078" cy="5258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Sound 1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547797" y="268310"/>
            <a:ext cx="585992" cy="62475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Remote network (Internet in most cases)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 rot="5400000">
            <a:off x="9103220" y="1002406"/>
            <a:ext cx="1994078" cy="525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 3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7365444" y="1738648"/>
            <a:ext cx="2407478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252439" y="1468189"/>
            <a:ext cx="1994078" cy="5258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 3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747206" y="2152111"/>
            <a:ext cx="949809" cy="2239585"/>
            <a:chOff x="5747206" y="2152111"/>
            <a:chExt cx="949809" cy="2239585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5747206" y="2152111"/>
              <a:ext cx="0" cy="223958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6697014" y="2152111"/>
              <a:ext cx="1" cy="223958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346910" y="2138690"/>
            <a:ext cx="949809" cy="2239585"/>
            <a:chOff x="5747206" y="2152111"/>
            <a:chExt cx="949809" cy="2239585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5747206" y="2152111"/>
              <a:ext cx="0" cy="223958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6697014" y="2152111"/>
              <a:ext cx="1" cy="223958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848408" y="2110917"/>
            <a:ext cx="949809" cy="2239585"/>
            <a:chOff x="5747206" y="2152111"/>
            <a:chExt cx="949809" cy="2239585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5747206" y="2152111"/>
              <a:ext cx="0" cy="223958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 flipV="1">
              <a:off x="6697014" y="2152111"/>
              <a:ext cx="1" cy="223958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246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54672" y="1858852"/>
            <a:ext cx="7811300" cy="49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Sync Orchestrator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90949" y="5041005"/>
            <a:ext cx="1975023" cy="49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Provisioning DB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654671" y="5041005"/>
            <a:ext cx="1975023" cy="49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Registered DB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54671" y="433588"/>
            <a:ext cx="7811301" cy="49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.NET Application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896149" y="1056067"/>
            <a:ext cx="0" cy="6285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722498" y="1056068"/>
            <a:ext cx="1" cy="6285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859134" y="1099409"/>
            <a:ext cx="972620" cy="491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85294" y="1146220"/>
            <a:ext cx="972620" cy="491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report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134149" y="3294841"/>
            <a:ext cx="899376" cy="909037"/>
            <a:chOff x="2134149" y="2496353"/>
            <a:chExt cx="899376" cy="909037"/>
          </a:xfrm>
        </p:grpSpPr>
        <p:cxnSp>
          <p:nvCxnSpPr>
            <p:cNvPr id="37" name="Straight Arrow Connector 36"/>
            <p:cNvCxnSpPr/>
            <p:nvPr/>
          </p:nvCxnSpPr>
          <p:spPr>
            <a:xfrm flipH="1">
              <a:off x="2134149" y="2496353"/>
              <a:ext cx="1" cy="9090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3033524" y="2496353"/>
              <a:ext cx="1" cy="9090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8028772" y="3294840"/>
            <a:ext cx="899376" cy="909037"/>
            <a:chOff x="2134149" y="2496353"/>
            <a:chExt cx="899376" cy="909037"/>
          </a:xfrm>
        </p:grpSpPr>
        <p:cxnSp>
          <p:nvCxnSpPr>
            <p:cNvPr id="43" name="Straight Arrow Connector 42"/>
            <p:cNvCxnSpPr/>
            <p:nvPr/>
          </p:nvCxnSpPr>
          <p:spPr>
            <a:xfrm flipH="1">
              <a:off x="2134149" y="2496353"/>
              <a:ext cx="1" cy="9090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3033524" y="2496353"/>
              <a:ext cx="1" cy="9090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2947665" y="3553908"/>
            <a:ext cx="972620" cy="491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ead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193134" y="3546396"/>
            <a:ext cx="972620" cy="491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101381" y="3505199"/>
            <a:ext cx="972620" cy="491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863751" y="3505199"/>
            <a:ext cx="972620" cy="491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ead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490949" y="5734321"/>
            <a:ext cx="1975023" cy="640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Provisioning Scope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666565" y="5734321"/>
            <a:ext cx="1975023" cy="640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Registered Scope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3795130" y="6054679"/>
            <a:ext cx="3571585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654671" y="2564379"/>
            <a:ext cx="7811300" cy="49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synchronizing pipeline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2642182" y="2578331"/>
            <a:ext cx="5836277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2658021" y="3055923"/>
            <a:ext cx="5836277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654671" y="4350911"/>
            <a:ext cx="1975023" cy="49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DBMS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490947" y="4332666"/>
            <a:ext cx="1975023" cy="49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DBMS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923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68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quocdunginfo</dc:creator>
  <cp:lastModifiedBy>quocdunginfo</cp:lastModifiedBy>
  <cp:revision>6</cp:revision>
  <dcterms:created xsi:type="dcterms:W3CDTF">2014-09-22T08:03:24Z</dcterms:created>
  <dcterms:modified xsi:type="dcterms:W3CDTF">2014-09-22T08:41:40Z</dcterms:modified>
</cp:coreProperties>
</file>