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557" y="2953203"/>
            <a:ext cx="7600044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DataSource.Where({LambdaExp}).Where({LambdaExp}).ToList() -&gt; result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82799" y="3312884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46198" y="3781223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điều kiện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1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52900" y="3350985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5355" y="3742465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điều kiện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2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6143" y="3811815"/>
            <a:ext cx="2623457" cy="1341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 ra câu truy vấn sau cùng ứng với loại Datasource</a:t>
            </a:r>
          </a:p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thực sự tải lên ở bước này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54968" y="3312885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41878" y="2405741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9556" y="2117268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nguồn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55257" y="2418441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46324" y="2126336"/>
            <a:ext cx="5981028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thức chính quy Lambda: (x,y,…) =&gt; {biểu thức trên x,y,…}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48125" y="1772050"/>
            <a:ext cx="1304925" cy="437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12017" y="1336621"/>
            <a:ext cx="2486479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các đối tượng tham gia vào biểu thức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753100" y="1791825"/>
            <a:ext cx="1220557" cy="376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40261" y="1317819"/>
            <a:ext cx="368709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x.property &gt; 0 &amp;&amp; y.property == true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65420" y="4322119"/>
            <a:ext cx="27735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Filtered DataSource</a:t>
            </a:r>
            <a:endParaRPr lang="en-US" sz="1600" smtClean="0"/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dữ liệu mới sau khi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qua hàm nạp điều kiện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810000" y="3312885"/>
            <a:ext cx="0" cy="988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6084" y="587172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A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6084" y="1768704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B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6083" y="2980710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12332" y="1132570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2332" y="2313670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92524" y="2980710"/>
            <a:ext cx="221320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hợp đối tượng B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364258" y="3224326"/>
            <a:ext cx="8832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64256" y="2010123"/>
            <a:ext cx="8832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52483" y="1768703"/>
            <a:ext cx="2153248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hợp đối tượng A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-5400000">
            <a:off x="4655925" y="396024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48147" y="444407"/>
            <a:ext cx="2686778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hệ chính (trực tiếp)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388317" y="1113983"/>
            <a:ext cx="5352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48146" y="896268"/>
            <a:ext cx="306153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hệ ngược (gián tiếp)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-222419" y="1667658"/>
            <a:ext cx="306153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 liên hệ có chiều cao là 2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5281" y="3627658"/>
            <a:ext cx="5165165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chiếu mức 2 từ A đến C có dạng: A-&gt;B-&gt;C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3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12</cp:revision>
  <dcterms:created xsi:type="dcterms:W3CDTF">2014-10-09T04:05:08Z</dcterms:created>
  <dcterms:modified xsi:type="dcterms:W3CDTF">2014-10-09T08:37:25Z</dcterms:modified>
</cp:coreProperties>
</file>